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901" r:id="rId2"/>
  </p:sldMasterIdLst>
  <p:notesMasterIdLst>
    <p:notesMasterId r:id="rId11"/>
  </p:notesMasterIdLst>
  <p:handoutMasterIdLst>
    <p:handoutMasterId r:id="rId12"/>
  </p:handoutMasterIdLst>
  <p:sldIdLst>
    <p:sldId id="256" r:id="rId3"/>
    <p:sldId id="369" r:id="rId4"/>
    <p:sldId id="334" r:id="rId5"/>
    <p:sldId id="326" r:id="rId6"/>
    <p:sldId id="357" r:id="rId7"/>
    <p:sldId id="322" r:id="rId8"/>
    <p:sldId id="349" r:id="rId9"/>
    <p:sldId id="361" r:id="rId10"/>
  </p:sldIdLst>
  <p:sldSz cx="12192000" cy="6858000"/>
  <p:notesSz cx="7104063" cy="10234613"/>
  <p:embeddedFontLst>
    <p:embeddedFont>
      <p:font typeface="Lato Black" panose="020B0604020202020204" charset="0"/>
      <p:bold r:id="rId13"/>
      <p:boldItalic r:id="rId14"/>
    </p:embeddedFont>
    <p:embeddedFont>
      <p:font typeface="IranNastaliq" panose="02020505000000020003" pitchFamily="18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Lato Light" panose="020B0604020202020204" charset="0"/>
      <p:regular r:id="rId24"/>
      <p:italic r:id="rId25"/>
    </p:embeddedFont>
    <p:embeddedFont>
      <p:font typeface="Montserrat Light" panose="020B0604020202020204" charset="0"/>
      <p:regular r:id="rId26"/>
      <p:italic r:id="rId27"/>
    </p:embeddedFont>
    <p:embeddedFont>
      <p:font typeface="Roboto Light" panose="020B0604020202020204" charset="0"/>
      <p:regular r:id="rId28"/>
      <p:italic r:id="rId29"/>
    </p:embeddedFont>
    <p:embeddedFont>
      <p:font typeface="B Lotus" panose="00000400000000000000" pitchFamily="2" charset="-78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D3D"/>
    <a:srgbClr val="FFFFFF"/>
    <a:srgbClr val="79CBC9"/>
    <a:srgbClr val="606162"/>
    <a:srgbClr val="3C4D64"/>
    <a:srgbClr val="061423"/>
    <a:srgbClr val="3A8FD7"/>
    <a:srgbClr val="9FB4E0"/>
    <a:srgbClr val="3EA8D3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8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67" d="100"/>
          <a:sy n="67" d="100"/>
        </p:scale>
        <p:origin x="23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98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A47A3-B741-4384-B762-2943F14A71E8}" type="doc">
      <dgm:prSet loTypeId="urn:microsoft.com/office/officeart/2005/8/layout/radial1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56AA6D1-77FA-40CE-BED0-BCA986A3D9C6}">
      <dgm:prSet phldrT="[Text]" custT="1"/>
      <dgm:spPr/>
      <dgm:t>
        <a:bodyPr/>
        <a:lstStyle/>
        <a:p>
          <a:r>
            <a:rPr lang="fa-IR" sz="2000" b="1" dirty="0" smtClean="0">
              <a:cs typeface="B Lotus" panose="00000400000000000000" pitchFamily="2" charset="-78"/>
            </a:rPr>
            <a:t>زنجیره تامین و لجستیک یکپارچه</a:t>
          </a:r>
          <a:endParaRPr lang="en-US" sz="2000" b="1" dirty="0">
            <a:cs typeface="B Lotus" panose="00000400000000000000" pitchFamily="2" charset="-78"/>
          </a:endParaRPr>
        </a:p>
      </dgm:t>
    </dgm:pt>
    <dgm:pt modelId="{1E9424E1-7E4C-4A4F-A7E2-4AC16AED96E2}" type="parTrans" cxnId="{0BDF1E79-9E5A-457B-91C4-092CEAF87A5F}">
      <dgm:prSet/>
      <dgm:spPr/>
      <dgm:t>
        <a:bodyPr/>
        <a:lstStyle/>
        <a:p>
          <a:endParaRPr lang="en-US"/>
        </a:p>
      </dgm:t>
    </dgm:pt>
    <dgm:pt modelId="{1EB59B66-6281-4049-B627-F1396F42FDB6}" type="sibTrans" cxnId="{0BDF1E79-9E5A-457B-91C4-092CEAF87A5F}">
      <dgm:prSet/>
      <dgm:spPr/>
      <dgm:t>
        <a:bodyPr/>
        <a:lstStyle/>
        <a:p>
          <a:endParaRPr lang="en-US"/>
        </a:p>
      </dgm:t>
    </dgm:pt>
    <dgm:pt modelId="{5624E3EE-F75A-468B-9816-9B6D8F3D08EE}">
      <dgm:prSet phldrT="[Text]" custT="1"/>
      <dgm:spPr/>
      <dgm:t>
        <a:bodyPr/>
        <a:lstStyle/>
        <a:p>
          <a:r>
            <a:rPr lang="fa-IR" sz="2000" b="1" dirty="0" smtClean="0">
              <a:cs typeface="B Lotus" panose="00000400000000000000" pitchFamily="2" charset="-78"/>
            </a:rPr>
            <a:t>تغییرات سریع</a:t>
          </a:r>
          <a:endParaRPr lang="en-US" sz="2000" b="1" dirty="0">
            <a:cs typeface="B Lotus" panose="00000400000000000000" pitchFamily="2" charset="-78"/>
          </a:endParaRPr>
        </a:p>
      </dgm:t>
    </dgm:pt>
    <dgm:pt modelId="{52A54A5F-D382-4944-B38D-67C3EA4B29AB}" type="parTrans" cxnId="{C63EC691-69A0-4F2B-AF3A-B697E262B9B2}">
      <dgm:prSet custT="1"/>
      <dgm:spPr/>
      <dgm:t>
        <a:bodyPr/>
        <a:lstStyle/>
        <a:p>
          <a:endParaRPr lang="en-US" sz="700" b="1">
            <a:cs typeface="B Lotus" panose="00000400000000000000" pitchFamily="2" charset="-78"/>
          </a:endParaRPr>
        </a:p>
      </dgm:t>
    </dgm:pt>
    <dgm:pt modelId="{66861DD4-C2E1-4BF5-9100-4EEEA3F70DC5}" type="sibTrans" cxnId="{C63EC691-69A0-4F2B-AF3A-B697E262B9B2}">
      <dgm:prSet/>
      <dgm:spPr/>
      <dgm:t>
        <a:bodyPr/>
        <a:lstStyle/>
        <a:p>
          <a:endParaRPr lang="en-US"/>
        </a:p>
      </dgm:t>
    </dgm:pt>
    <dgm:pt modelId="{A29D0C00-797D-4203-A6A8-335B9A432C5C}">
      <dgm:prSet phldrT="[Text]" custT="1"/>
      <dgm:spPr/>
      <dgm:t>
        <a:bodyPr/>
        <a:lstStyle/>
        <a:p>
          <a:r>
            <a:rPr lang="fa-IR" sz="2000" b="1" dirty="0" smtClean="0">
              <a:cs typeface="B Lotus" panose="00000400000000000000" pitchFamily="2" charset="-78"/>
            </a:rPr>
            <a:t>رقابت شدید</a:t>
          </a:r>
          <a:endParaRPr lang="en-US" sz="2000" b="1" dirty="0">
            <a:cs typeface="B Lotus" panose="00000400000000000000" pitchFamily="2" charset="-78"/>
          </a:endParaRPr>
        </a:p>
      </dgm:t>
    </dgm:pt>
    <dgm:pt modelId="{AC2ECC10-3A6A-4949-B27B-16A03CEFEC64}" type="parTrans" cxnId="{54DC73F3-BB3A-4C15-8BA0-FE6328EFC9C7}">
      <dgm:prSet custT="1"/>
      <dgm:spPr/>
      <dgm:t>
        <a:bodyPr/>
        <a:lstStyle/>
        <a:p>
          <a:endParaRPr lang="en-US" sz="700" b="1">
            <a:cs typeface="B Lotus" panose="00000400000000000000" pitchFamily="2" charset="-78"/>
          </a:endParaRPr>
        </a:p>
      </dgm:t>
    </dgm:pt>
    <dgm:pt modelId="{7766C972-C35C-4CAD-B162-07C133DC6A81}" type="sibTrans" cxnId="{54DC73F3-BB3A-4C15-8BA0-FE6328EFC9C7}">
      <dgm:prSet/>
      <dgm:spPr/>
      <dgm:t>
        <a:bodyPr/>
        <a:lstStyle/>
        <a:p>
          <a:endParaRPr lang="en-US"/>
        </a:p>
      </dgm:t>
    </dgm:pt>
    <dgm:pt modelId="{00F71D4E-C59A-4905-8596-31CDCEA4325F}">
      <dgm:prSet phldrT="[Text]" custT="1"/>
      <dgm:spPr/>
      <dgm:t>
        <a:bodyPr/>
        <a:lstStyle/>
        <a:p>
          <a:r>
            <a:rPr lang="fa-IR" sz="2000" b="1" dirty="0" smtClean="0">
              <a:cs typeface="B Lotus" panose="00000400000000000000" pitchFamily="2" charset="-78"/>
            </a:rPr>
            <a:t>نیازهای خاص مشتری</a:t>
          </a:r>
          <a:endParaRPr lang="en-US" sz="2000" b="1" dirty="0">
            <a:cs typeface="B Lotus" panose="00000400000000000000" pitchFamily="2" charset="-78"/>
          </a:endParaRPr>
        </a:p>
      </dgm:t>
    </dgm:pt>
    <dgm:pt modelId="{FD4010CA-AA52-4C6D-B94B-9372550980BF}" type="parTrans" cxnId="{E7D5EE6A-C34C-475D-809D-9859AE6B9D8F}">
      <dgm:prSet custT="1"/>
      <dgm:spPr/>
      <dgm:t>
        <a:bodyPr/>
        <a:lstStyle/>
        <a:p>
          <a:endParaRPr lang="en-US" sz="700" b="1">
            <a:cs typeface="B Lotus" panose="00000400000000000000" pitchFamily="2" charset="-78"/>
          </a:endParaRPr>
        </a:p>
      </dgm:t>
    </dgm:pt>
    <dgm:pt modelId="{20643FA7-15DE-4E2C-A7AD-426C4D058C21}" type="sibTrans" cxnId="{E7D5EE6A-C34C-475D-809D-9859AE6B9D8F}">
      <dgm:prSet/>
      <dgm:spPr/>
      <dgm:t>
        <a:bodyPr/>
        <a:lstStyle/>
        <a:p>
          <a:endParaRPr lang="en-US"/>
        </a:p>
      </dgm:t>
    </dgm:pt>
    <dgm:pt modelId="{C3B44767-A050-417F-A1EB-D24AA2E545BD}">
      <dgm:prSet custT="1"/>
      <dgm:spPr/>
      <dgm:t>
        <a:bodyPr/>
        <a:lstStyle/>
        <a:p>
          <a:r>
            <a:rPr lang="fa-IR" sz="2000" b="1" dirty="0" smtClean="0">
              <a:cs typeface="B Lotus" panose="00000400000000000000" pitchFamily="2" charset="-78"/>
            </a:rPr>
            <a:t>جهانی شدن</a:t>
          </a:r>
          <a:endParaRPr lang="en-US" sz="2000" b="1" dirty="0">
            <a:cs typeface="B Lotus" panose="00000400000000000000" pitchFamily="2" charset="-78"/>
          </a:endParaRPr>
        </a:p>
      </dgm:t>
    </dgm:pt>
    <dgm:pt modelId="{AB5CC020-20CD-4A00-A53D-ED1C7720A2B1}" type="parTrans" cxnId="{A25593D1-9A15-470E-A4BC-0F49574C3611}">
      <dgm:prSet custT="1"/>
      <dgm:spPr/>
      <dgm:t>
        <a:bodyPr/>
        <a:lstStyle/>
        <a:p>
          <a:endParaRPr lang="en-US" sz="700" b="1">
            <a:cs typeface="B Lotus" panose="00000400000000000000" pitchFamily="2" charset="-78"/>
          </a:endParaRPr>
        </a:p>
      </dgm:t>
    </dgm:pt>
    <dgm:pt modelId="{932BF633-DA04-499B-BC67-5F2A03593165}" type="sibTrans" cxnId="{A25593D1-9A15-470E-A4BC-0F49574C3611}">
      <dgm:prSet/>
      <dgm:spPr/>
      <dgm:t>
        <a:bodyPr/>
        <a:lstStyle/>
        <a:p>
          <a:endParaRPr lang="en-US"/>
        </a:p>
      </dgm:t>
    </dgm:pt>
    <dgm:pt modelId="{5E86E3D5-9F95-45D9-A29E-430F688B6B02}" type="pres">
      <dgm:prSet presAssocID="{406A47A3-B741-4384-B762-2943F14A71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0BA945-245C-43C2-990E-8ECA3528C6F1}" type="pres">
      <dgm:prSet presAssocID="{856AA6D1-77FA-40CE-BED0-BCA986A3D9C6}" presName="centerShape" presStyleLbl="node0" presStyleIdx="0" presStyleCnt="1" custScaleX="138034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72169FF-D65E-4518-961C-AC839E156B74}" type="pres">
      <dgm:prSet presAssocID="{52A54A5F-D382-4944-B38D-67C3EA4B29AB}" presName="Name9" presStyleLbl="parChTrans1D2" presStyleIdx="0" presStyleCnt="4"/>
      <dgm:spPr/>
      <dgm:t>
        <a:bodyPr/>
        <a:lstStyle/>
        <a:p>
          <a:endParaRPr lang="en-US"/>
        </a:p>
      </dgm:t>
    </dgm:pt>
    <dgm:pt modelId="{A706B188-BA6B-4D83-BEC9-ECE635884421}" type="pres">
      <dgm:prSet presAssocID="{52A54A5F-D382-4944-B38D-67C3EA4B29A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241FA395-C710-4819-B05D-9738F5EB046C}" type="pres">
      <dgm:prSet presAssocID="{5624E3EE-F75A-468B-9816-9B6D8F3D08EE}" presName="node" presStyleLbl="node1" presStyleIdx="0" presStyleCnt="4" custScaleX="114162" custScaleY="114162" custRadScaleRad="142006" custRadScaleInc="122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C0C03-195A-4750-8AC1-DD3576EF0407}" type="pres">
      <dgm:prSet presAssocID="{AC2ECC10-3A6A-4949-B27B-16A03CEFEC64}" presName="Name9" presStyleLbl="parChTrans1D2" presStyleIdx="1" presStyleCnt="4"/>
      <dgm:spPr/>
      <dgm:t>
        <a:bodyPr/>
        <a:lstStyle/>
        <a:p>
          <a:endParaRPr lang="en-US"/>
        </a:p>
      </dgm:t>
    </dgm:pt>
    <dgm:pt modelId="{D5437592-ED46-4B55-BC0D-F232BA401239}" type="pres">
      <dgm:prSet presAssocID="{AC2ECC10-3A6A-4949-B27B-16A03CEFEC64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DED251B-D2AC-4B47-8C70-8CCDD91E3DD6}" type="pres">
      <dgm:prSet presAssocID="{A29D0C00-797D-4203-A6A8-335B9A432C5C}" presName="node" presStyleLbl="node1" presStyleIdx="1" presStyleCnt="4" custScaleX="114162" custScaleY="114162" custRadScaleRad="142136" custRadScaleInc="81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CCAF1-8807-4506-ACCA-3A9638E81F0A}" type="pres">
      <dgm:prSet presAssocID="{FD4010CA-AA52-4C6D-B94B-9372550980BF}" presName="Name9" presStyleLbl="parChTrans1D2" presStyleIdx="2" presStyleCnt="4"/>
      <dgm:spPr/>
      <dgm:t>
        <a:bodyPr/>
        <a:lstStyle/>
        <a:p>
          <a:endParaRPr lang="en-US"/>
        </a:p>
      </dgm:t>
    </dgm:pt>
    <dgm:pt modelId="{42257BB0-E5FB-4AF9-9744-A1656BF79960}" type="pres">
      <dgm:prSet presAssocID="{FD4010CA-AA52-4C6D-B94B-9372550980BF}" presName="connTx" presStyleLbl="parChTrans1D2" presStyleIdx="2" presStyleCnt="4"/>
      <dgm:spPr/>
      <dgm:t>
        <a:bodyPr/>
        <a:lstStyle/>
        <a:p>
          <a:endParaRPr lang="en-US"/>
        </a:p>
      </dgm:t>
    </dgm:pt>
    <dgm:pt modelId="{CF8CBBC9-B98B-4FEE-B23C-BD2CF167ED17}" type="pres">
      <dgm:prSet presAssocID="{00F71D4E-C59A-4905-8596-31CDCEA4325F}" presName="node" presStyleLbl="node1" presStyleIdx="2" presStyleCnt="4" custScaleX="114162" custScaleY="114162" custRadScaleRad="140665" custRadScaleInc="1171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A9BE7-83E7-4386-8267-A02B33390406}" type="pres">
      <dgm:prSet presAssocID="{AB5CC020-20CD-4A00-A53D-ED1C7720A2B1}" presName="Name9" presStyleLbl="parChTrans1D2" presStyleIdx="3" presStyleCnt="4"/>
      <dgm:spPr/>
      <dgm:t>
        <a:bodyPr/>
        <a:lstStyle/>
        <a:p>
          <a:endParaRPr lang="en-US"/>
        </a:p>
      </dgm:t>
    </dgm:pt>
    <dgm:pt modelId="{74D82D30-1AB6-4E07-A13A-D2A97310653E}" type="pres">
      <dgm:prSet presAssocID="{AB5CC020-20CD-4A00-A53D-ED1C7720A2B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2CFEA8B8-9C41-4AA9-802A-C2AA533E0663}" type="pres">
      <dgm:prSet presAssocID="{C3B44767-A050-417F-A1EB-D24AA2E545BD}" presName="node" presStyleLbl="node1" presStyleIdx="3" presStyleCnt="4" custScaleX="114162" custScaleY="114162" custRadScaleRad="139763" custRadScaleInc="817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1AE108-2147-4824-837D-3AEA46E0C320}" type="presOf" srcId="{AB5CC020-20CD-4A00-A53D-ED1C7720A2B1}" destId="{EB3A9BE7-83E7-4386-8267-A02B33390406}" srcOrd="0" destOrd="0" presId="urn:microsoft.com/office/officeart/2005/8/layout/radial1"/>
    <dgm:cxn modelId="{EA10E499-69A1-442E-95DF-1E91929FF541}" type="presOf" srcId="{52A54A5F-D382-4944-B38D-67C3EA4B29AB}" destId="{772169FF-D65E-4518-961C-AC839E156B74}" srcOrd="0" destOrd="0" presId="urn:microsoft.com/office/officeart/2005/8/layout/radial1"/>
    <dgm:cxn modelId="{DAAC71A6-C643-4D7C-87C6-D78FB9C9163B}" type="presOf" srcId="{00F71D4E-C59A-4905-8596-31CDCEA4325F}" destId="{CF8CBBC9-B98B-4FEE-B23C-BD2CF167ED17}" srcOrd="0" destOrd="0" presId="urn:microsoft.com/office/officeart/2005/8/layout/radial1"/>
    <dgm:cxn modelId="{BC5524B4-C56E-4CFE-8229-B58F69B580B8}" type="presOf" srcId="{A29D0C00-797D-4203-A6A8-335B9A432C5C}" destId="{8DED251B-D2AC-4B47-8C70-8CCDD91E3DD6}" srcOrd="0" destOrd="0" presId="urn:microsoft.com/office/officeart/2005/8/layout/radial1"/>
    <dgm:cxn modelId="{B532F043-F612-4ABA-A66F-51C88B089B6E}" type="presOf" srcId="{C3B44767-A050-417F-A1EB-D24AA2E545BD}" destId="{2CFEA8B8-9C41-4AA9-802A-C2AA533E0663}" srcOrd="0" destOrd="0" presId="urn:microsoft.com/office/officeart/2005/8/layout/radial1"/>
    <dgm:cxn modelId="{C3E4547D-F857-4D67-9EDE-8DBD4AF46200}" type="presOf" srcId="{406A47A3-B741-4384-B762-2943F14A71E8}" destId="{5E86E3D5-9F95-45D9-A29E-430F688B6B02}" srcOrd="0" destOrd="0" presId="urn:microsoft.com/office/officeart/2005/8/layout/radial1"/>
    <dgm:cxn modelId="{C63EC691-69A0-4F2B-AF3A-B697E262B9B2}" srcId="{856AA6D1-77FA-40CE-BED0-BCA986A3D9C6}" destId="{5624E3EE-F75A-468B-9816-9B6D8F3D08EE}" srcOrd="0" destOrd="0" parTransId="{52A54A5F-D382-4944-B38D-67C3EA4B29AB}" sibTransId="{66861DD4-C2E1-4BF5-9100-4EEEA3F70DC5}"/>
    <dgm:cxn modelId="{946DB157-7AC8-4870-9CA3-FCC1E2740651}" type="presOf" srcId="{AC2ECC10-3A6A-4949-B27B-16A03CEFEC64}" destId="{D5437592-ED46-4B55-BC0D-F232BA401239}" srcOrd="1" destOrd="0" presId="urn:microsoft.com/office/officeart/2005/8/layout/radial1"/>
    <dgm:cxn modelId="{B798D12A-2E02-4654-8CBF-D3760D1EE9EC}" type="presOf" srcId="{FD4010CA-AA52-4C6D-B94B-9372550980BF}" destId="{335CCAF1-8807-4506-ACCA-3A9638E81F0A}" srcOrd="0" destOrd="0" presId="urn:microsoft.com/office/officeart/2005/8/layout/radial1"/>
    <dgm:cxn modelId="{25B64F5F-C399-40D3-A063-88975D4614E3}" type="presOf" srcId="{52A54A5F-D382-4944-B38D-67C3EA4B29AB}" destId="{A706B188-BA6B-4D83-BEC9-ECE635884421}" srcOrd="1" destOrd="0" presId="urn:microsoft.com/office/officeart/2005/8/layout/radial1"/>
    <dgm:cxn modelId="{2F0B28D7-D7E1-48FF-82B6-0FCE89FDB885}" type="presOf" srcId="{856AA6D1-77FA-40CE-BED0-BCA986A3D9C6}" destId="{F00BA945-245C-43C2-990E-8ECA3528C6F1}" srcOrd="0" destOrd="0" presId="urn:microsoft.com/office/officeart/2005/8/layout/radial1"/>
    <dgm:cxn modelId="{A25593D1-9A15-470E-A4BC-0F49574C3611}" srcId="{856AA6D1-77FA-40CE-BED0-BCA986A3D9C6}" destId="{C3B44767-A050-417F-A1EB-D24AA2E545BD}" srcOrd="3" destOrd="0" parTransId="{AB5CC020-20CD-4A00-A53D-ED1C7720A2B1}" sibTransId="{932BF633-DA04-499B-BC67-5F2A03593165}"/>
    <dgm:cxn modelId="{5474CF30-EA88-488A-A3A0-B20C0654173B}" type="presOf" srcId="{AC2ECC10-3A6A-4949-B27B-16A03CEFEC64}" destId="{961C0C03-195A-4750-8AC1-DD3576EF0407}" srcOrd="0" destOrd="0" presId="urn:microsoft.com/office/officeart/2005/8/layout/radial1"/>
    <dgm:cxn modelId="{F116D570-776C-4602-ADCC-51F778F736C9}" type="presOf" srcId="{FD4010CA-AA52-4C6D-B94B-9372550980BF}" destId="{42257BB0-E5FB-4AF9-9744-A1656BF79960}" srcOrd="1" destOrd="0" presId="urn:microsoft.com/office/officeart/2005/8/layout/radial1"/>
    <dgm:cxn modelId="{0BDF1E79-9E5A-457B-91C4-092CEAF87A5F}" srcId="{406A47A3-B741-4384-B762-2943F14A71E8}" destId="{856AA6D1-77FA-40CE-BED0-BCA986A3D9C6}" srcOrd="0" destOrd="0" parTransId="{1E9424E1-7E4C-4A4F-A7E2-4AC16AED96E2}" sibTransId="{1EB59B66-6281-4049-B627-F1396F42FDB6}"/>
    <dgm:cxn modelId="{C3B6260C-4F43-4A18-9122-D832CD608A6C}" type="presOf" srcId="{5624E3EE-F75A-468B-9816-9B6D8F3D08EE}" destId="{241FA395-C710-4819-B05D-9738F5EB046C}" srcOrd="0" destOrd="0" presId="urn:microsoft.com/office/officeart/2005/8/layout/radial1"/>
    <dgm:cxn modelId="{E7D5EE6A-C34C-475D-809D-9859AE6B9D8F}" srcId="{856AA6D1-77FA-40CE-BED0-BCA986A3D9C6}" destId="{00F71D4E-C59A-4905-8596-31CDCEA4325F}" srcOrd="2" destOrd="0" parTransId="{FD4010CA-AA52-4C6D-B94B-9372550980BF}" sibTransId="{20643FA7-15DE-4E2C-A7AD-426C4D058C21}"/>
    <dgm:cxn modelId="{4F8432AC-2BD3-428C-941D-A20E65128B3D}" type="presOf" srcId="{AB5CC020-20CD-4A00-A53D-ED1C7720A2B1}" destId="{74D82D30-1AB6-4E07-A13A-D2A97310653E}" srcOrd="1" destOrd="0" presId="urn:microsoft.com/office/officeart/2005/8/layout/radial1"/>
    <dgm:cxn modelId="{54DC73F3-BB3A-4C15-8BA0-FE6328EFC9C7}" srcId="{856AA6D1-77FA-40CE-BED0-BCA986A3D9C6}" destId="{A29D0C00-797D-4203-A6A8-335B9A432C5C}" srcOrd="1" destOrd="0" parTransId="{AC2ECC10-3A6A-4949-B27B-16A03CEFEC64}" sibTransId="{7766C972-C35C-4CAD-B162-07C133DC6A81}"/>
    <dgm:cxn modelId="{0CA65047-6A66-4224-BAB2-BE34192F684E}" type="presParOf" srcId="{5E86E3D5-9F95-45D9-A29E-430F688B6B02}" destId="{F00BA945-245C-43C2-990E-8ECA3528C6F1}" srcOrd="0" destOrd="0" presId="urn:microsoft.com/office/officeart/2005/8/layout/radial1"/>
    <dgm:cxn modelId="{0F757497-5BC9-4797-AB0D-694ABF1B0CCC}" type="presParOf" srcId="{5E86E3D5-9F95-45D9-A29E-430F688B6B02}" destId="{772169FF-D65E-4518-961C-AC839E156B74}" srcOrd="1" destOrd="0" presId="urn:microsoft.com/office/officeart/2005/8/layout/radial1"/>
    <dgm:cxn modelId="{69186019-5E99-4621-915A-6C3032DC9C3A}" type="presParOf" srcId="{772169FF-D65E-4518-961C-AC839E156B74}" destId="{A706B188-BA6B-4D83-BEC9-ECE635884421}" srcOrd="0" destOrd="0" presId="urn:microsoft.com/office/officeart/2005/8/layout/radial1"/>
    <dgm:cxn modelId="{2C7A6309-448A-422E-A845-13A71AB55CB4}" type="presParOf" srcId="{5E86E3D5-9F95-45D9-A29E-430F688B6B02}" destId="{241FA395-C710-4819-B05D-9738F5EB046C}" srcOrd="2" destOrd="0" presId="urn:microsoft.com/office/officeart/2005/8/layout/radial1"/>
    <dgm:cxn modelId="{C32D54B2-76F8-4622-9E7A-64A3C43C72A2}" type="presParOf" srcId="{5E86E3D5-9F95-45D9-A29E-430F688B6B02}" destId="{961C0C03-195A-4750-8AC1-DD3576EF0407}" srcOrd="3" destOrd="0" presId="urn:microsoft.com/office/officeart/2005/8/layout/radial1"/>
    <dgm:cxn modelId="{6036F64B-ED20-4E20-B1BD-68A9D854DCC8}" type="presParOf" srcId="{961C0C03-195A-4750-8AC1-DD3576EF0407}" destId="{D5437592-ED46-4B55-BC0D-F232BA401239}" srcOrd="0" destOrd="0" presId="urn:microsoft.com/office/officeart/2005/8/layout/radial1"/>
    <dgm:cxn modelId="{BA50CC6A-EAFE-47A1-9BA9-6A9B8249394A}" type="presParOf" srcId="{5E86E3D5-9F95-45D9-A29E-430F688B6B02}" destId="{8DED251B-D2AC-4B47-8C70-8CCDD91E3DD6}" srcOrd="4" destOrd="0" presId="urn:microsoft.com/office/officeart/2005/8/layout/radial1"/>
    <dgm:cxn modelId="{2175C7C3-4A3A-425A-BC70-C46987283699}" type="presParOf" srcId="{5E86E3D5-9F95-45D9-A29E-430F688B6B02}" destId="{335CCAF1-8807-4506-ACCA-3A9638E81F0A}" srcOrd="5" destOrd="0" presId="urn:microsoft.com/office/officeart/2005/8/layout/radial1"/>
    <dgm:cxn modelId="{BEC5489B-BED4-444D-8BE3-EAC31C45DFE8}" type="presParOf" srcId="{335CCAF1-8807-4506-ACCA-3A9638E81F0A}" destId="{42257BB0-E5FB-4AF9-9744-A1656BF79960}" srcOrd="0" destOrd="0" presId="urn:microsoft.com/office/officeart/2005/8/layout/radial1"/>
    <dgm:cxn modelId="{B6EA2761-727B-4C8A-A6A2-408AA90EC97C}" type="presParOf" srcId="{5E86E3D5-9F95-45D9-A29E-430F688B6B02}" destId="{CF8CBBC9-B98B-4FEE-B23C-BD2CF167ED17}" srcOrd="6" destOrd="0" presId="urn:microsoft.com/office/officeart/2005/8/layout/radial1"/>
    <dgm:cxn modelId="{96299304-FBC8-498C-87B1-A529A7EB7088}" type="presParOf" srcId="{5E86E3D5-9F95-45D9-A29E-430F688B6B02}" destId="{EB3A9BE7-83E7-4386-8267-A02B33390406}" srcOrd="7" destOrd="0" presId="urn:microsoft.com/office/officeart/2005/8/layout/radial1"/>
    <dgm:cxn modelId="{CD8E20CF-1A4F-4520-93BB-29773836D6E9}" type="presParOf" srcId="{EB3A9BE7-83E7-4386-8267-A02B33390406}" destId="{74D82D30-1AB6-4E07-A13A-D2A97310653E}" srcOrd="0" destOrd="0" presId="urn:microsoft.com/office/officeart/2005/8/layout/radial1"/>
    <dgm:cxn modelId="{14762D3A-29FB-4D6C-B80D-1E915E3A34B0}" type="presParOf" srcId="{5E86E3D5-9F95-45D9-A29E-430F688B6B02}" destId="{2CFEA8B8-9C41-4AA9-802A-C2AA533E066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BA945-245C-43C2-990E-8ECA3528C6F1}">
      <dsp:nvSpPr>
        <dsp:cNvPr id="0" name=""/>
        <dsp:cNvSpPr/>
      </dsp:nvSpPr>
      <dsp:spPr>
        <a:xfrm>
          <a:off x="2142308" y="1481417"/>
          <a:ext cx="1553960" cy="11257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Lotus" panose="00000400000000000000" pitchFamily="2" charset="-78"/>
            </a:rPr>
            <a:t>زنجیره تامین و لجستیک یکپارچه</a:t>
          </a:r>
          <a:endParaRPr lang="en-US" sz="2000" b="1" kern="1200" dirty="0">
            <a:cs typeface="B Lotus" panose="00000400000000000000" pitchFamily="2" charset="-78"/>
          </a:endParaRPr>
        </a:p>
      </dsp:txBody>
      <dsp:txXfrm>
        <a:off x="2142308" y="1481417"/>
        <a:ext cx="1553960" cy="1125781"/>
      </dsp:txXfrm>
    </dsp:sp>
    <dsp:sp modelId="{772169FF-D65E-4518-961C-AC839E156B74}">
      <dsp:nvSpPr>
        <dsp:cNvPr id="0" name=""/>
        <dsp:cNvSpPr/>
      </dsp:nvSpPr>
      <dsp:spPr>
        <a:xfrm rot="19513467">
          <a:off x="3412630" y="1421627"/>
          <a:ext cx="756807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56807" y="173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cs typeface="B Lotus" panose="00000400000000000000" pitchFamily="2" charset="-78"/>
          </a:endParaRPr>
        </a:p>
      </dsp:txBody>
      <dsp:txXfrm>
        <a:off x="3772114" y="1420060"/>
        <a:ext cx="37840" cy="37840"/>
      </dsp:txXfrm>
    </dsp:sp>
    <dsp:sp modelId="{241FA395-C710-4819-B05D-9738F5EB046C}">
      <dsp:nvSpPr>
        <dsp:cNvPr id="0" name=""/>
        <dsp:cNvSpPr/>
      </dsp:nvSpPr>
      <dsp:spPr>
        <a:xfrm>
          <a:off x="3987077" y="214026"/>
          <a:ext cx="1285214" cy="128521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Lotus" panose="00000400000000000000" pitchFamily="2" charset="-78"/>
            </a:rPr>
            <a:t>تغییرات سریع</a:t>
          </a:r>
          <a:endParaRPr lang="en-US" sz="2000" b="1" kern="1200" dirty="0">
            <a:cs typeface="B Lotus" panose="00000400000000000000" pitchFamily="2" charset="-78"/>
          </a:endParaRPr>
        </a:p>
      </dsp:txBody>
      <dsp:txXfrm>
        <a:off x="4175292" y="402241"/>
        <a:ext cx="908784" cy="908784"/>
      </dsp:txXfrm>
    </dsp:sp>
    <dsp:sp modelId="{961C0C03-195A-4750-8AC1-DD3576EF0407}">
      <dsp:nvSpPr>
        <dsp:cNvPr id="0" name=""/>
        <dsp:cNvSpPr/>
      </dsp:nvSpPr>
      <dsp:spPr>
        <a:xfrm rot="2210814">
          <a:off x="3382748" y="2661553"/>
          <a:ext cx="766759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66759" y="173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cs typeface="B Lotus" panose="00000400000000000000" pitchFamily="2" charset="-78"/>
          </a:endParaRPr>
        </a:p>
      </dsp:txBody>
      <dsp:txXfrm>
        <a:off x="3746959" y="2659737"/>
        <a:ext cx="38337" cy="38337"/>
      </dsp:txXfrm>
    </dsp:sp>
    <dsp:sp modelId="{8DED251B-D2AC-4B47-8C70-8CCDD91E3DD6}">
      <dsp:nvSpPr>
        <dsp:cNvPr id="0" name=""/>
        <dsp:cNvSpPr/>
      </dsp:nvSpPr>
      <dsp:spPr>
        <a:xfrm>
          <a:off x="3944558" y="2651562"/>
          <a:ext cx="1285214" cy="128521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Lotus" panose="00000400000000000000" pitchFamily="2" charset="-78"/>
            </a:rPr>
            <a:t>رقابت شدید</a:t>
          </a:r>
          <a:endParaRPr lang="en-US" sz="2000" b="1" kern="1200" dirty="0">
            <a:cs typeface="B Lotus" panose="00000400000000000000" pitchFamily="2" charset="-78"/>
          </a:endParaRPr>
        </a:p>
      </dsp:txBody>
      <dsp:txXfrm>
        <a:off x="4132773" y="2839777"/>
        <a:ext cx="908784" cy="908784"/>
      </dsp:txXfrm>
    </dsp:sp>
    <dsp:sp modelId="{335CCAF1-8807-4506-ACCA-3A9638E81F0A}">
      <dsp:nvSpPr>
        <dsp:cNvPr id="0" name=""/>
        <dsp:cNvSpPr/>
      </dsp:nvSpPr>
      <dsp:spPr>
        <a:xfrm rot="8562159">
          <a:off x="1713271" y="2661130"/>
          <a:ext cx="74692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46925" y="173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cs typeface="B Lotus" panose="00000400000000000000" pitchFamily="2" charset="-78"/>
          </a:endParaRPr>
        </a:p>
      </dsp:txBody>
      <dsp:txXfrm rot="10800000">
        <a:off x="2068061" y="2659810"/>
        <a:ext cx="37346" cy="37346"/>
      </dsp:txXfrm>
    </dsp:sp>
    <dsp:sp modelId="{CF8CBBC9-B98B-4FEE-B23C-BD2CF167ED17}">
      <dsp:nvSpPr>
        <dsp:cNvPr id="0" name=""/>
        <dsp:cNvSpPr/>
      </dsp:nvSpPr>
      <dsp:spPr>
        <a:xfrm>
          <a:off x="635842" y="2651565"/>
          <a:ext cx="1285214" cy="128521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Lotus" panose="00000400000000000000" pitchFamily="2" charset="-78"/>
            </a:rPr>
            <a:t>نیازهای خاص مشتری</a:t>
          </a:r>
          <a:endParaRPr lang="en-US" sz="2000" b="1" kern="1200" dirty="0">
            <a:cs typeface="B Lotus" panose="00000400000000000000" pitchFamily="2" charset="-78"/>
          </a:endParaRPr>
        </a:p>
      </dsp:txBody>
      <dsp:txXfrm>
        <a:off x="824057" y="2839780"/>
        <a:ext cx="908784" cy="908784"/>
      </dsp:txXfrm>
    </dsp:sp>
    <dsp:sp modelId="{EB3A9BE7-83E7-4386-8267-A02B33390406}">
      <dsp:nvSpPr>
        <dsp:cNvPr id="0" name=""/>
        <dsp:cNvSpPr/>
      </dsp:nvSpPr>
      <dsp:spPr>
        <a:xfrm rot="13008546">
          <a:off x="1719993" y="1403294"/>
          <a:ext cx="731817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31817" y="173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cs typeface="B Lotus" panose="00000400000000000000" pitchFamily="2" charset="-78"/>
          </a:endParaRPr>
        </a:p>
      </dsp:txBody>
      <dsp:txXfrm rot="10800000">
        <a:off x="2067606" y="1402352"/>
        <a:ext cx="36590" cy="36590"/>
      </dsp:txXfrm>
    </dsp:sp>
    <dsp:sp modelId="{2CFEA8B8-9C41-4AA9-802A-C2AA533E0663}">
      <dsp:nvSpPr>
        <dsp:cNvPr id="0" name=""/>
        <dsp:cNvSpPr/>
      </dsp:nvSpPr>
      <dsp:spPr>
        <a:xfrm>
          <a:off x="635840" y="173788"/>
          <a:ext cx="1285214" cy="128521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Lotus" panose="00000400000000000000" pitchFamily="2" charset="-78"/>
            </a:rPr>
            <a:t>جهانی شدن</a:t>
          </a:r>
          <a:endParaRPr lang="en-US" sz="2000" b="1" kern="1200" dirty="0">
            <a:cs typeface="B Lotus" panose="00000400000000000000" pitchFamily="2" charset="-78"/>
          </a:endParaRPr>
        </a:p>
      </dsp:txBody>
      <dsp:txXfrm>
        <a:off x="824055" y="362003"/>
        <a:ext cx="908784" cy="908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CD9A87-5FAA-4507-98B1-B84CBEEEC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A5F02-8694-4611-8CBC-CD20FADC33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5A6818E-C4D1-4ADE-98D7-0D24D2B8CBE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0F125-33CC-4F65-AD96-6FFF780042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7D5BE-0AA2-445B-B6FD-1CA997DD01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AAE67D4-4637-482C-B0B0-2EA72FB9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0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065E5EB-C992-418D-8EA3-CF2E8AD5DFE2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5911CA1-8A08-4309-8567-2A1875F4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0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59008E1-45C8-4B05-B019-B7C3D0198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3225" y="0"/>
            <a:ext cx="4351094" cy="4933950"/>
          </a:xfrm>
          <a:custGeom>
            <a:avLst/>
            <a:gdLst>
              <a:gd name="connsiteX0" fmla="*/ 245958 w 4351094"/>
              <a:gd name="connsiteY0" fmla="*/ 0 h 4933950"/>
              <a:gd name="connsiteX1" fmla="*/ 4351094 w 4351094"/>
              <a:gd name="connsiteY1" fmla="*/ 0 h 4933950"/>
              <a:gd name="connsiteX2" fmla="*/ 1809149 w 4351094"/>
              <a:gd name="connsiteY2" fmla="*/ 4933950 h 4933950"/>
              <a:gd name="connsiteX3" fmla="*/ 312851 w 4351094"/>
              <a:gd name="connsiteY3" fmla="*/ 2824942 h 4933950"/>
              <a:gd name="connsiteX4" fmla="*/ 245958 w 4351094"/>
              <a:gd name="connsiteY4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094" h="4933950">
                <a:moveTo>
                  <a:pt x="245958" y="0"/>
                </a:moveTo>
                <a:cubicBezTo>
                  <a:pt x="245958" y="0"/>
                  <a:pt x="245958" y="0"/>
                  <a:pt x="4351094" y="0"/>
                </a:cubicBezTo>
                <a:cubicBezTo>
                  <a:pt x="3801865" y="345624"/>
                  <a:pt x="1837314" y="1812760"/>
                  <a:pt x="1809149" y="4933950"/>
                </a:cubicBezTo>
                <a:cubicBezTo>
                  <a:pt x="1266961" y="4249757"/>
                  <a:pt x="647318" y="3600831"/>
                  <a:pt x="312851" y="2824942"/>
                </a:cubicBezTo>
                <a:cubicBezTo>
                  <a:pt x="-84988" y="1904456"/>
                  <a:pt x="-99071" y="909907"/>
                  <a:pt x="245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7EEC24-8B91-4F37-872D-9C92EF064B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0362" y="1"/>
            <a:ext cx="4211638" cy="6862763"/>
          </a:xfrm>
          <a:custGeom>
            <a:avLst/>
            <a:gdLst>
              <a:gd name="connsiteX0" fmla="*/ 2570416 w 4211638"/>
              <a:gd name="connsiteY0" fmla="*/ 0 h 6862763"/>
              <a:gd name="connsiteX1" fmla="*/ 4211638 w 4211638"/>
              <a:gd name="connsiteY1" fmla="*/ 0 h 6862763"/>
              <a:gd name="connsiteX2" fmla="*/ 4211638 w 4211638"/>
              <a:gd name="connsiteY2" fmla="*/ 6862763 h 6862763"/>
              <a:gd name="connsiteX3" fmla="*/ 993277 w 4211638"/>
              <a:gd name="connsiteY3" fmla="*/ 6862763 h 6862763"/>
              <a:gd name="connsiteX4" fmla="*/ 0 w 4211638"/>
              <a:gd name="connsiteY4" fmla="*/ 4987536 h 6862763"/>
              <a:gd name="connsiteX5" fmla="*/ 2570416 w 4211638"/>
              <a:gd name="connsiteY5" fmla="*/ 0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638" h="6862763">
                <a:moveTo>
                  <a:pt x="2570416" y="0"/>
                </a:moveTo>
                <a:cubicBezTo>
                  <a:pt x="2570416" y="0"/>
                  <a:pt x="2570416" y="0"/>
                  <a:pt x="4211638" y="0"/>
                </a:cubicBezTo>
                <a:lnTo>
                  <a:pt x="4211638" y="6862763"/>
                </a:lnTo>
                <a:cubicBezTo>
                  <a:pt x="4211638" y="6862763"/>
                  <a:pt x="4211638" y="6862763"/>
                  <a:pt x="993277" y="6862763"/>
                </a:cubicBezTo>
                <a:cubicBezTo>
                  <a:pt x="854432" y="6156879"/>
                  <a:pt x="455697" y="5561512"/>
                  <a:pt x="0" y="4987536"/>
                </a:cubicBezTo>
                <a:cubicBezTo>
                  <a:pt x="28481" y="1832447"/>
                  <a:pt x="2015036" y="349377"/>
                  <a:pt x="25704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3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1CB8A9-79D7-432D-BBED-02FDE6D8EF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38" y="-17463"/>
            <a:ext cx="12193588" cy="6109078"/>
          </a:xfrm>
          <a:custGeom>
            <a:avLst/>
            <a:gdLst>
              <a:gd name="connsiteX0" fmla="*/ 12193588 w 12193588"/>
              <a:gd name="connsiteY0" fmla="*/ 0 h 6109078"/>
              <a:gd name="connsiteX1" fmla="*/ 12193588 w 12193588"/>
              <a:gd name="connsiteY1" fmla="*/ 2806487 h 6109078"/>
              <a:gd name="connsiteX2" fmla="*/ 12193588 w 12193588"/>
              <a:gd name="connsiteY2" fmla="*/ 3247107 h 6109078"/>
              <a:gd name="connsiteX3" fmla="*/ 6827032 w 12193588"/>
              <a:gd name="connsiteY3" fmla="*/ 6040708 h 6109078"/>
              <a:gd name="connsiteX4" fmla="*/ 0 w 12193588"/>
              <a:gd name="connsiteY4" fmla="*/ 5962100 h 6109078"/>
              <a:gd name="connsiteX5" fmla="*/ 0 w 12193588"/>
              <a:gd name="connsiteY5" fmla="*/ 4825310 h 6109078"/>
              <a:gd name="connsiteX6" fmla="*/ 5339001 w 12193588"/>
              <a:gd name="connsiteY6" fmla="*/ 3059658 h 6109078"/>
              <a:gd name="connsiteX7" fmla="*/ 12193588 w 12193588"/>
              <a:gd name="connsiteY7" fmla="*/ 0 h 610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588" h="6109078">
                <a:moveTo>
                  <a:pt x="12193588" y="0"/>
                </a:moveTo>
                <a:cubicBezTo>
                  <a:pt x="12193588" y="13227"/>
                  <a:pt x="12193588" y="1329672"/>
                  <a:pt x="12193588" y="2806487"/>
                </a:cubicBezTo>
                <a:lnTo>
                  <a:pt x="12193588" y="3247107"/>
                </a:lnTo>
                <a:cubicBezTo>
                  <a:pt x="12193588" y="3247107"/>
                  <a:pt x="12110920" y="6627243"/>
                  <a:pt x="6827032" y="6040708"/>
                </a:cubicBezTo>
                <a:cubicBezTo>
                  <a:pt x="1674035" y="5466266"/>
                  <a:pt x="82669" y="5937913"/>
                  <a:pt x="0" y="5962100"/>
                </a:cubicBezTo>
                <a:cubicBezTo>
                  <a:pt x="0" y="5962100"/>
                  <a:pt x="0" y="5962100"/>
                  <a:pt x="0" y="4825310"/>
                </a:cubicBezTo>
                <a:cubicBezTo>
                  <a:pt x="0" y="4825310"/>
                  <a:pt x="3010508" y="5720230"/>
                  <a:pt x="5339001" y="3059658"/>
                </a:cubicBezTo>
                <a:cubicBezTo>
                  <a:pt x="7674383" y="399086"/>
                  <a:pt x="9568867" y="169309"/>
                  <a:pt x="121935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220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>
            <a:spLocks noGrp="1"/>
          </p:cNvSpPr>
          <p:nvPr>
            <p:ph type="pic" idx="13"/>
          </p:nvPr>
        </p:nvSpPr>
        <p:spPr>
          <a:xfrm>
            <a:off x="0" y="-39992"/>
            <a:ext cx="12192000" cy="3753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99" name="Shape 149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00" name="Shape 150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03" name="Group 150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01" name="Shape 150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02" name="Shape 150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06" name="Group 150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04" name="Shape 150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05" name="Shape 150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509" name="Shape 150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0" name="Shape 151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1725701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>
            <a:spLocks noGrp="1"/>
          </p:cNvSpPr>
          <p:nvPr>
            <p:ph type="pic" idx="13"/>
          </p:nvPr>
        </p:nvSpPr>
        <p:spPr>
          <a:xfrm>
            <a:off x="0" y="663"/>
            <a:ext cx="12192000" cy="35366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18" name="Shape 151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19" name="Shape 151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22" name="Group 152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20" name="Shape 15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21" name="Shape 15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25" name="Group 152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23" name="Shape 15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24" name="Shape 15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528" name="Shape 152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9" name="Shape 152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0258571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>
            <a:spLocks noGrp="1"/>
          </p:cNvSpPr>
          <p:nvPr>
            <p:ph type="pic" idx="13"/>
          </p:nvPr>
        </p:nvSpPr>
        <p:spPr>
          <a:xfrm>
            <a:off x="-21969" y="0"/>
            <a:ext cx="5792229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37" name="Shape 153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38" name="Shape 153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41" name="Group 154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39" name="Shape 153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40" name="Shape 154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44" name="Group 154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42" name="Shape 154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43" name="Shape 154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547" name="Shape 154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8" name="Shape 154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1549" name="Shape 1549"/>
          <p:cNvSpPr>
            <a:spLocks noGrp="1"/>
          </p:cNvSpPr>
          <p:nvPr>
            <p:ph type="pic" sz="quarter" idx="15"/>
          </p:nvPr>
        </p:nvSpPr>
        <p:spPr>
          <a:xfrm rot="420000">
            <a:off x="4616966" y="2130394"/>
            <a:ext cx="2109220" cy="37046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30317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bile Realistic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Shape 1557"/>
          <p:cNvSpPr>
            <a:spLocks noGrp="1"/>
          </p:cNvSpPr>
          <p:nvPr>
            <p:ph type="pic" idx="13"/>
          </p:nvPr>
        </p:nvSpPr>
        <p:spPr>
          <a:xfrm>
            <a:off x="-1" y="-12584"/>
            <a:ext cx="12192001" cy="3408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58" name="Shape 155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59" name="Shape 155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62" name="Group 156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60" name="Shape 156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61" name="Shape 156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65" name="Group 156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63" name="Shape 15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64" name="Shape 156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566" name="Shape 156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7" name="Shape 156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40152355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bile Realistic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Shape 1574"/>
          <p:cNvSpPr>
            <a:spLocks noGrp="1"/>
          </p:cNvSpPr>
          <p:nvPr>
            <p:ph type="pic" idx="13"/>
          </p:nvPr>
        </p:nvSpPr>
        <p:spPr>
          <a:xfrm>
            <a:off x="-1" y="3710678"/>
            <a:ext cx="12192001" cy="31701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75" name="Shape 157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76" name="Shape 157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79" name="Group 157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78" name="Shape 157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82" name="Group 158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81" name="Shape 158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583" name="Shape 158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4" name="Shape 158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1251248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/>
          </p:cNvSpPr>
          <p:nvPr>
            <p:ph type="pic" idx="13"/>
          </p:nvPr>
        </p:nvSpPr>
        <p:spPr>
          <a:xfrm>
            <a:off x="-24066" y="2"/>
            <a:ext cx="10488585" cy="689696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23 w 10023"/>
              <a:gd name="connsiteY0" fmla="*/ 0 h 10006"/>
              <a:gd name="connsiteX1" fmla="*/ 10023 w 10023"/>
              <a:gd name="connsiteY1" fmla="*/ 0 h 10006"/>
              <a:gd name="connsiteX2" fmla="*/ 8023 w 10023"/>
              <a:gd name="connsiteY2" fmla="*/ 10000 h 10006"/>
              <a:gd name="connsiteX3" fmla="*/ 0 w 10023"/>
              <a:gd name="connsiteY3" fmla="*/ 10006 h 10006"/>
              <a:gd name="connsiteX4" fmla="*/ 23 w 10023"/>
              <a:gd name="connsiteY4" fmla="*/ 0 h 10006"/>
              <a:gd name="connsiteX0" fmla="*/ 23 w 10023"/>
              <a:gd name="connsiteY0" fmla="*/ 0 h 10006"/>
              <a:gd name="connsiteX1" fmla="*/ 10023 w 10023"/>
              <a:gd name="connsiteY1" fmla="*/ 0 h 10006"/>
              <a:gd name="connsiteX2" fmla="*/ 4783 w 10023"/>
              <a:gd name="connsiteY2" fmla="*/ 10000 h 10006"/>
              <a:gd name="connsiteX3" fmla="*/ 0 w 10023"/>
              <a:gd name="connsiteY3" fmla="*/ 10006 h 10006"/>
              <a:gd name="connsiteX4" fmla="*/ 23 w 10023"/>
              <a:gd name="connsiteY4" fmla="*/ 0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3" h="10006">
                <a:moveTo>
                  <a:pt x="23" y="0"/>
                </a:moveTo>
                <a:lnTo>
                  <a:pt x="10023" y="0"/>
                </a:lnTo>
                <a:lnTo>
                  <a:pt x="4783" y="10000"/>
                </a:lnTo>
                <a:lnTo>
                  <a:pt x="0" y="10006"/>
                </a:lnTo>
                <a:cubicBezTo>
                  <a:pt x="8" y="6671"/>
                  <a:pt x="15" y="3335"/>
                  <a:pt x="2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92" name="Shape 159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593" name="Shape 159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596" name="Group 159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594" name="Shape 15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95" name="Shape 159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599" name="Group 159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597" name="Shape 15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98" name="Shape 159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02" name="Shape 160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3" name="Shape 160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2663081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/>
          </p:cNvSpPr>
          <p:nvPr>
            <p:ph type="pic" sz="half" idx="13"/>
          </p:nvPr>
        </p:nvSpPr>
        <p:spPr>
          <a:xfrm>
            <a:off x="-1" y="4608590"/>
            <a:ext cx="12192001" cy="22722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11" name="Shape 161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2" name="Shape 161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13" name="Shape 1613"/>
          <p:cNvSpPr>
            <a:spLocks noGrp="1"/>
          </p:cNvSpPr>
          <p:nvPr>
            <p:ph type="pic" sz="quarter" idx="14"/>
          </p:nvPr>
        </p:nvSpPr>
        <p:spPr>
          <a:xfrm rot="1776008">
            <a:off x="6877159" y="-1257620"/>
            <a:ext cx="3390223" cy="4821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15" name="Shape 161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8948102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/>
          </p:cNvSpPr>
          <p:nvPr>
            <p:ph type="pic" idx="13"/>
          </p:nvPr>
        </p:nvSpPr>
        <p:spPr>
          <a:xfrm>
            <a:off x="-1" y="3022262"/>
            <a:ext cx="12192001" cy="38585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23" name="Shape 162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24" name="Shape 162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27" name="Group 162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625" name="Shape 162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26" name="Shape 162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630" name="Group 163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628" name="Shape 162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29" name="Shape 162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33" name="Shape 163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4" name="Shape 163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3491025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Shape 1641"/>
          <p:cNvSpPr>
            <a:spLocks noGrp="1"/>
          </p:cNvSpPr>
          <p:nvPr>
            <p:ph type="pic" sz="half" idx="13"/>
          </p:nvPr>
        </p:nvSpPr>
        <p:spPr>
          <a:xfrm>
            <a:off x="-4780" y="-23746"/>
            <a:ext cx="6451563" cy="4278715"/>
          </a:xfrm>
          <a:custGeom>
            <a:avLst/>
            <a:gdLst>
              <a:gd name="connsiteX0" fmla="*/ 0 w 4845816"/>
              <a:gd name="connsiteY0" fmla="*/ 3209036 h 3209036"/>
              <a:gd name="connsiteX1" fmla="*/ 0 w 4845816"/>
              <a:gd name="connsiteY1" fmla="*/ 0 h 3209036"/>
              <a:gd name="connsiteX2" fmla="*/ 4845816 w 4845816"/>
              <a:gd name="connsiteY2" fmla="*/ 3209036 h 3209036"/>
              <a:gd name="connsiteX3" fmla="*/ 0 w 4845816"/>
              <a:gd name="connsiteY3" fmla="*/ 3209036 h 3209036"/>
              <a:gd name="connsiteX0" fmla="*/ 0 w 4838672"/>
              <a:gd name="connsiteY0" fmla="*/ 3209036 h 3209036"/>
              <a:gd name="connsiteX1" fmla="*/ 0 w 4838672"/>
              <a:gd name="connsiteY1" fmla="*/ 0 h 3209036"/>
              <a:gd name="connsiteX2" fmla="*/ 4838672 w 4838672"/>
              <a:gd name="connsiteY2" fmla="*/ 8636 h 3209036"/>
              <a:gd name="connsiteX3" fmla="*/ 0 w 4838672"/>
              <a:gd name="connsiteY3" fmla="*/ 3209036 h 32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672" h="3209036">
                <a:moveTo>
                  <a:pt x="0" y="3209036"/>
                </a:moveTo>
                <a:lnTo>
                  <a:pt x="0" y="0"/>
                </a:lnTo>
                <a:lnTo>
                  <a:pt x="4838672" y="8636"/>
                </a:lnTo>
                <a:lnTo>
                  <a:pt x="0" y="3209036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42" name="Shape 164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43" name="Shape 16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46" name="Group 16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644" name="Shape 16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45" name="Shape 16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649" name="Group 16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647" name="Shape 16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48" name="Shape 16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52" name="Shape 165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53" name="Shape 165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38808382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bile Realist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Shape 166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61" name="Shape 166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62" name="Shape 166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65" name="Group 166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663" name="Shape 16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4" name="Shape 166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668" name="Group 166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666" name="Shape 166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7" name="Shape 166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69" name="Shape 166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70" name="Shape 167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3297969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D401CC-FC5B-4B75-9E10-EBA4B20E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4763"/>
            <a:ext cx="6397625" cy="6878638"/>
          </a:xfrm>
          <a:custGeom>
            <a:avLst/>
            <a:gdLst>
              <a:gd name="connsiteX0" fmla="*/ 3414390 w 6397625"/>
              <a:gd name="connsiteY0" fmla="*/ 0 h 6878638"/>
              <a:gd name="connsiteX1" fmla="*/ 6397625 w 6397625"/>
              <a:gd name="connsiteY1" fmla="*/ 0 h 6878638"/>
              <a:gd name="connsiteX2" fmla="*/ 6293103 w 6397625"/>
              <a:gd name="connsiteY2" fmla="*/ 74246 h 6878638"/>
              <a:gd name="connsiteX3" fmla="*/ 4011037 w 6397625"/>
              <a:gd name="connsiteY3" fmla="*/ 3341053 h 6878638"/>
              <a:gd name="connsiteX4" fmla="*/ 2090443 w 6397625"/>
              <a:gd name="connsiteY4" fmla="*/ 6481206 h 6878638"/>
              <a:gd name="connsiteX5" fmla="*/ 1376208 w 6397625"/>
              <a:gd name="connsiteY5" fmla="*/ 6878638 h 6878638"/>
              <a:gd name="connsiteX6" fmla="*/ 0 w 6397625"/>
              <a:gd name="connsiteY6" fmla="*/ 6878638 h 6878638"/>
              <a:gd name="connsiteX7" fmla="*/ 0 w 6397625"/>
              <a:gd name="connsiteY7" fmla="*/ 6821862 h 6878638"/>
              <a:gd name="connsiteX8" fmla="*/ 2896134 w 6397625"/>
              <a:gd name="connsiteY8" fmla="*/ 991397 h 6878638"/>
              <a:gd name="connsiteX9" fmla="*/ 3414390 w 6397625"/>
              <a:gd name="connsiteY9" fmla="*/ 0 h 687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97625" h="6878638">
                <a:moveTo>
                  <a:pt x="3414390" y="0"/>
                </a:moveTo>
                <a:cubicBezTo>
                  <a:pt x="3414390" y="0"/>
                  <a:pt x="3414390" y="0"/>
                  <a:pt x="6397625" y="0"/>
                </a:cubicBezTo>
                <a:cubicBezTo>
                  <a:pt x="6362785" y="21837"/>
                  <a:pt x="6327944" y="48041"/>
                  <a:pt x="6293103" y="74246"/>
                </a:cubicBezTo>
                <a:cubicBezTo>
                  <a:pt x="5204331" y="882213"/>
                  <a:pt x="4581553" y="2144388"/>
                  <a:pt x="4011037" y="3341053"/>
                </a:cubicBezTo>
                <a:cubicBezTo>
                  <a:pt x="3488426" y="4441635"/>
                  <a:pt x="3057272" y="5681974"/>
                  <a:pt x="2090443" y="6481206"/>
                </a:cubicBezTo>
                <a:cubicBezTo>
                  <a:pt x="1877043" y="6655901"/>
                  <a:pt x="1633158" y="6786923"/>
                  <a:pt x="1376208" y="6878638"/>
                </a:cubicBezTo>
                <a:cubicBezTo>
                  <a:pt x="1376208" y="6878638"/>
                  <a:pt x="1376208" y="6878638"/>
                  <a:pt x="0" y="6878638"/>
                </a:cubicBezTo>
                <a:cubicBezTo>
                  <a:pt x="0" y="6878638"/>
                  <a:pt x="0" y="6878638"/>
                  <a:pt x="0" y="6821862"/>
                </a:cubicBezTo>
                <a:cubicBezTo>
                  <a:pt x="2351748" y="6026997"/>
                  <a:pt x="2164479" y="2926151"/>
                  <a:pt x="2896134" y="991397"/>
                </a:cubicBezTo>
                <a:cubicBezTo>
                  <a:pt x="3035497" y="628904"/>
                  <a:pt x="3200990" y="301350"/>
                  <a:pt x="34143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5BB5F4F-74FF-4B66-91D5-74EB844277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414713" cy="6821488"/>
          </a:xfrm>
          <a:custGeom>
            <a:avLst/>
            <a:gdLst>
              <a:gd name="connsiteX0" fmla="*/ 0 w 3414713"/>
              <a:gd name="connsiteY0" fmla="*/ 0 h 6821488"/>
              <a:gd name="connsiteX1" fmla="*/ 3414713 w 3414713"/>
              <a:gd name="connsiteY1" fmla="*/ 0 h 6821488"/>
              <a:gd name="connsiteX2" fmla="*/ 2896408 w 3414713"/>
              <a:gd name="connsiteY2" fmla="*/ 991343 h 6821488"/>
              <a:gd name="connsiteX3" fmla="*/ 0 w 3414713"/>
              <a:gd name="connsiteY3" fmla="*/ 6821488 h 6821488"/>
              <a:gd name="connsiteX4" fmla="*/ 0 w 3414713"/>
              <a:gd name="connsiteY4" fmla="*/ 0 h 682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4713" h="6821488">
                <a:moveTo>
                  <a:pt x="0" y="0"/>
                </a:moveTo>
                <a:cubicBezTo>
                  <a:pt x="0" y="0"/>
                  <a:pt x="0" y="0"/>
                  <a:pt x="3414713" y="0"/>
                </a:cubicBezTo>
                <a:cubicBezTo>
                  <a:pt x="3201294" y="301333"/>
                  <a:pt x="3035785" y="628870"/>
                  <a:pt x="2896408" y="991343"/>
                </a:cubicBezTo>
                <a:cubicBezTo>
                  <a:pt x="2164684" y="2925991"/>
                  <a:pt x="2351971" y="6026667"/>
                  <a:pt x="0" y="6821488"/>
                </a:cubicBezTo>
                <a:cubicBezTo>
                  <a:pt x="0" y="6821488"/>
                  <a:pt x="0" y="6821488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88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obi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hape 1677"/>
          <p:cNvSpPr>
            <a:spLocks noGrp="1"/>
          </p:cNvSpPr>
          <p:nvPr>
            <p:ph type="pic" sz="half" idx="13"/>
          </p:nvPr>
        </p:nvSpPr>
        <p:spPr>
          <a:xfrm>
            <a:off x="0" y="4269853"/>
            <a:ext cx="12192000" cy="25881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78" name="Shape 167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79" name="Shape 167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82" name="Group 168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680" name="Shape 16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81" name="Shape 168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685" name="Group 168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683" name="Shape 168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84" name="Shape 168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86" name="Shape 168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7" name="Shape 168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1976853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>
            <a:spLocks noGrp="1"/>
          </p:cNvSpPr>
          <p:nvPr>
            <p:ph type="pic" sz="quarter" idx="13"/>
          </p:nvPr>
        </p:nvSpPr>
        <p:spPr>
          <a:xfrm>
            <a:off x="8522553" y="1802188"/>
            <a:ext cx="2783888" cy="37046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95" name="Shape 169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96" name="Shape 169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99" name="Group 169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697" name="Shape 16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98" name="Shape 169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02" name="Group 170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00" name="Shape 170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01" name="Shape 170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05" name="Shape 170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06" name="Shape 170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7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5500629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>
            <a:spLocks noGrp="1"/>
          </p:cNvSpPr>
          <p:nvPr>
            <p:ph type="pic" idx="13"/>
          </p:nvPr>
        </p:nvSpPr>
        <p:spPr>
          <a:xfrm>
            <a:off x="0" y="6"/>
            <a:ext cx="12192000" cy="33575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15" name="Shape 1715"/>
          <p:cNvSpPr>
            <a:spLocks noGrp="1"/>
          </p:cNvSpPr>
          <p:nvPr>
            <p:ph type="pic" sz="quarter" idx="14"/>
          </p:nvPr>
        </p:nvSpPr>
        <p:spPr>
          <a:xfrm>
            <a:off x="986113" y="1754647"/>
            <a:ext cx="2833945" cy="37951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17" name="Shape 171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18" name="Shape 171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21" name="Group 172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19" name="Shape 171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20" name="Shape 172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24" name="Group 172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22" name="Shape 172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23" name="Shape 172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27" name="Shape 172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8" name="Shape 172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2168532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03 : Realis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>
            <a:spLocks noGrp="1"/>
          </p:cNvSpPr>
          <p:nvPr>
            <p:ph type="pic" idx="13"/>
          </p:nvPr>
        </p:nvSpPr>
        <p:spPr>
          <a:xfrm>
            <a:off x="4081972" y="-4116"/>
            <a:ext cx="8116384" cy="68716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12"/>
              <a:gd name="connsiteX1" fmla="*/ 10000 w 10000"/>
              <a:gd name="connsiteY1" fmla="*/ 0 h 10012"/>
              <a:gd name="connsiteX2" fmla="*/ 9991 w 10000"/>
              <a:gd name="connsiteY2" fmla="*/ 10012 h 10012"/>
              <a:gd name="connsiteX3" fmla="*/ 2000 w 10000"/>
              <a:gd name="connsiteY3" fmla="*/ 10000 h 10012"/>
              <a:gd name="connsiteX4" fmla="*/ 0 w 10000"/>
              <a:gd name="connsiteY4" fmla="*/ 0 h 10012"/>
              <a:gd name="connsiteX0" fmla="*/ 3018 w 8000"/>
              <a:gd name="connsiteY0" fmla="*/ 0 h 10018"/>
              <a:gd name="connsiteX1" fmla="*/ 8000 w 8000"/>
              <a:gd name="connsiteY1" fmla="*/ 6 h 10018"/>
              <a:gd name="connsiteX2" fmla="*/ 7991 w 8000"/>
              <a:gd name="connsiteY2" fmla="*/ 10018 h 10018"/>
              <a:gd name="connsiteX3" fmla="*/ 0 w 8000"/>
              <a:gd name="connsiteY3" fmla="*/ 10006 h 10018"/>
              <a:gd name="connsiteX4" fmla="*/ 3018 w 8000"/>
              <a:gd name="connsiteY4" fmla="*/ 0 h 10018"/>
              <a:gd name="connsiteX0" fmla="*/ 6261 w 12488"/>
              <a:gd name="connsiteY0" fmla="*/ 0 h 10000"/>
              <a:gd name="connsiteX1" fmla="*/ 12488 w 12488"/>
              <a:gd name="connsiteY1" fmla="*/ 6 h 10000"/>
              <a:gd name="connsiteX2" fmla="*/ 12477 w 12488"/>
              <a:gd name="connsiteY2" fmla="*/ 10000 h 10000"/>
              <a:gd name="connsiteX3" fmla="*/ 0 w 12488"/>
              <a:gd name="connsiteY3" fmla="*/ 10000 h 10000"/>
              <a:gd name="connsiteX4" fmla="*/ 6261 w 1248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8" h="10000">
                <a:moveTo>
                  <a:pt x="6261" y="0"/>
                </a:moveTo>
                <a:lnTo>
                  <a:pt x="12488" y="6"/>
                </a:lnTo>
                <a:cubicBezTo>
                  <a:pt x="12484" y="3337"/>
                  <a:pt x="12481" y="6669"/>
                  <a:pt x="12477" y="10000"/>
                </a:cubicBezTo>
                <a:lnTo>
                  <a:pt x="0" y="10000"/>
                </a:lnTo>
                <a:lnTo>
                  <a:pt x="626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36" name="Shape 1736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37" name="Shape 173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40" name="Group 174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38" name="Shape 17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39" name="Shape 173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43" name="Group 174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41" name="Shape 174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42" name="Shape 174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46" name="Shape 174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7" name="Shape 174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0681748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t : Group (Only Header Dark Vers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Shape 1754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55" name="Shape 175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58" name="Group 175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56" name="Shape 175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57" name="Shape 175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61" name="Group 176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59" name="Shape 175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60" name="Shape 176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62" name="Shape 176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3" name="Shape 176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4183911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bet : realistic with H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/>
          </p:cNvSpPr>
          <p:nvPr>
            <p:ph type="pic" idx="13"/>
          </p:nvPr>
        </p:nvSpPr>
        <p:spPr>
          <a:xfrm>
            <a:off x="5769477" y="-6347"/>
            <a:ext cx="6422527" cy="6895080"/>
          </a:xfrm>
          <a:custGeom>
            <a:avLst/>
            <a:gdLst>
              <a:gd name="connsiteX0" fmla="*/ 0 w 4816895"/>
              <a:gd name="connsiteY0" fmla="*/ 0 h 5168135"/>
              <a:gd name="connsiteX1" fmla="*/ 4816895 w 4816895"/>
              <a:gd name="connsiteY1" fmla="*/ 0 h 5168135"/>
              <a:gd name="connsiteX2" fmla="*/ 4816895 w 4816895"/>
              <a:gd name="connsiteY2" fmla="*/ 5168135 h 5168135"/>
              <a:gd name="connsiteX3" fmla="*/ 0 w 4816895"/>
              <a:gd name="connsiteY3" fmla="*/ 5168135 h 5168135"/>
              <a:gd name="connsiteX4" fmla="*/ 0 w 4816895"/>
              <a:gd name="connsiteY4" fmla="*/ 0 h 5168135"/>
              <a:gd name="connsiteX0" fmla="*/ 0 w 4816895"/>
              <a:gd name="connsiteY0" fmla="*/ 0 h 5171310"/>
              <a:gd name="connsiteX1" fmla="*/ 4816895 w 4816895"/>
              <a:gd name="connsiteY1" fmla="*/ 0 h 5171310"/>
              <a:gd name="connsiteX2" fmla="*/ 4816895 w 4816895"/>
              <a:gd name="connsiteY2" fmla="*/ 5168135 h 5171310"/>
              <a:gd name="connsiteX3" fmla="*/ 3276600 w 4816895"/>
              <a:gd name="connsiteY3" fmla="*/ 5171310 h 5171310"/>
              <a:gd name="connsiteX4" fmla="*/ 0 w 4816895"/>
              <a:gd name="connsiteY4" fmla="*/ 0 h 517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6895" h="5171310">
                <a:moveTo>
                  <a:pt x="0" y="0"/>
                </a:moveTo>
                <a:lnTo>
                  <a:pt x="4816895" y="0"/>
                </a:lnTo>
                <a:lnTo>
                  <a:pt x="4816895" y="5168135"/>
                </a:lnTo>
                <a:lnTo>
                  <a:pt x="3276600" y="517131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74" name="Shape 1774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75" name="Shape 177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78" name="Group 177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76" name="Shape 177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77" name="Shape 177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81" name="Group 178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79" name="Shape 177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80" name="Shape 178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82" name="Shape 178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83" name="Shape 178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9590375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Shape 1790"/>
          <p:cNvSpPr>
            <a:spLocks noGrp="1"/>
          </p:cNvSpPr>
          <p:nvPr>
            <p:ph type="pic" sz="half" idx="13"/>
          </p:nvPr>
        </p:nvSpPr>
        <p:spPr>
          <a:xfrm>
            <a:off x="0" y="4651682"/>
            <a:ext cx="12192000" cy="22063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91" name="Shape 179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92" name="Shape 179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95" name="Group 179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93" name="Shape 179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94" name="Shape 179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798" name="Group 179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96" name="Shape 179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97" name="Shape 179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799" name="Shape 179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00" name="Shape 180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01" name="Shape 1801"/>
          <p:cNvSpPr>
            <a:spLocks noGrp="1"/>
          </p:cNvSpPr>
          <p:nvPr>
            <p:ph type="pic" sz="quarter" idx="14"/>
          </p:nvPr>
        </p:nvSpPr>
        <p:spPr>
          <a:xfrm>
            <a:off x="3203181" y="2468328"/>
            <a:ext cx="1690729" cy="22499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03" name="Shape 1803"/>
          <p:cNvSpPr>
            <a:spLocks noGrp="1"/>
          </p:cNvSpPr>
          <p:nvPr>
            <p:ph type="pic" sz="quarter" idx="16"/>
          </p:nvPr>
        </p:nvSpPr>
        <p:spPr>
          <a:xfrm>
            <a:off x="7135677" y="2468328"/>
            <a:ext cx="1690729" cy="22499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96956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: Best Data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Shape 1812"/>
          <p:cNvSpPr>
            <a:spLocks noGrp="1"/>
          </p:cNvSpPr>
          <p:nvPr>
            <p:ph type="pic" idx="13"/>
          </p:nvPr>
        </p:nvSpPr>
        <p:spPr>
          <a:xfrm>
            <a:off x="2" y="-12698"/>
            <a:ext cx="7142095" cy="6900937"/>
          </a:xfrm>
          <a:custGeom>
            <a:avLst/>
            <a:gdLst>
              <a:gd name="connsiteX0" fmla="*/ 0 w 5356571"/>
              <a:gd name="connsiteY0" fmla="*/ 0 h 5175703"/>
              <a:gd name="connsiteX1" fmla="*/ 5356571 w 5356571"/>
              <a:gd name="connsiteY1" fmla="*/ 0 h 5175703"/>
              <a:gd name="connsiteX2" fmla="*/ 5356571 w 5356571"/>
              <a:gd name="connsiteY2" fmla="*/ 5175703 h 5175703"/>
              <a:gd name="connsiteX3" fmla="*/ 0 w 5356571"/>
              <a:gd name="connsiteY3" fmla="*/ 5175703 h 5175703"/>
              <a:gd name="connsiteX4" fmla="*/ 0 w 5356571"/>
              <a:gd name="connsiteY4" fmla="*/ 0 h 5175703"/>
              <a:gd name="connsiteX0" fmla="*/ 0 w 5356571"/>
              <a:gd name="connsiteY0" fmla="*/ 0 h 5175703"/>
              <a:gd name="connsiteX1" fmla="*/ 5356571 w 5356571"/>
              <a:gd name="connsiteY1" fmla="*/ 0 h 5175703"/>
              <a:gd name="connsiteX2" fmla="*/ 3457921 w 5356571"/>
              <a:gd name="connsiteY2" fmla="*/ 5172528 h 5175703"/>
              <a:gd name="connsiteX3" fmla="*/ 0 w 5356571"/>
              <a:gd name="connsiteY3" fmla="*/ 5175703 h 5175703"/>
              <a:gd name="connsiteX4" fmla="*/ 0 w 5356571"/>
              <a:gd name="connsiteY4" fmla="*/ 0 h 517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6571" h="5175703">
                <a:moveTo>
                  <a:pt x="0" y="0"/>
                </a:moveTo>
                <a:lnTo>
                  <a:pt x="5356571" y="0"/>
                </a:lnTo>
                <a:lnTo>
                  <a:pt x="3457921" y="5172528"/>
                </a:lnTo>
                <a:lnTo>
                  <a:pt x="0" y="517570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13" name="Shape 181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814" name="Shape 181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817" name="Group 181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815" name="Shape 181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820" name="Group 182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818" name="Shape 181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23" name="Shape 182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24" name="Shape 182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3202751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08 :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>
            <a:spLocks noGrp="1"/>
          </p:cNvSpPr>
          <p:nvPr>
            <p:ph type="pic" sz="half" idx="13"/>
          </p:nvPr>
        </p:nvSpPr>
        <p:spPr>
          <a:xfrm>
            <a:off x="4301812" y="2196358"/>
            <a:ext cx="3562981" cy="47145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33" name="Shape 183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834" name="Shape 183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837" name="Group 183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835" name="Shape 18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36" name="Shape 183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840" name="Group 184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838" name="Shape 18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39" name="Shape 183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43" name="Shape 184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44" name="Shape 184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9473196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08 :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>
            <a:spLocks noGrp="1"/>
          </p:cNvSpPr>
          <p:nvPr>
            <p:ph type="pic" sz="half" idx="13"/>
          </p:nvPr>
        </p:nvSpPr>
        <p:spPr>
          <a:xfrm rot="16200000">
            <a:off x="7771848" y="1184777"/>
            <a:ext cx="3847419" cy="50861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52" name="Shape 1852"/>
          <p:cNvSpPr/>
          <p:nvPr/>
        </p:nvSpPr>
        <p:spPr>
          <a:xfrm rot="16200000">
            <a:off x="9581915" y="-625287"/>
            <a:ext cx="227292" cy="5086160"/>
          </a:xfrm>
          <a:prstGeom prst="rect">
            <a:avLst/>
          </a:prstGeom>
          <a:solidFill>
            <a:srgbClr val="041B3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4" name="Shape 1854"/>
          <p:cNvSpPr/>
          <p:nvPr/>
        </p:nvSpPr>
        <p:spPr>
          <a:xfrm rot="16200000">
            <a:off x="9451877" y="2864800"/>
            <a:ext cx="487369" cy="5086160"/>
          </a:xfrm>
          <a:prstGeom prst="rect">
            <a:avLst/>
          </a:prstGeom>
          <a:solidFill>
            <a:srgbClr val="041B3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5" name="Shape 1855"/>
          <p:cNvSpPr/>
          <p:nvPr/>
        </p:nvSpPr>
        <p:spPr>
          <a:xfrm>
            <a:off x="7600637" y="5326387"/>
            <a:ext cx="183796" cy="176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1" y="0"/>
                </a:moveTo>
                <a:lnTo>
                  <a:pt x="8208" y="8301"/>
                </a:lnTo>
                <a:lnTo>
                  <a:pt x="0" y="8301"/>
                </a:lnTo>
                <a:lnTo>
                  <a:pt x="6597" y="13299"/>
                </a:lnTo>
                <a:lnTo>
                  <a:pt x="3993" y="21600"/>
                </a:lnTo>
                <a:lnTo>
                  <a:pt x="10811" y="16418"/>
                </a:lnTo>
                <a:lnTo>
                  <a:pt x="17607" y="21600"/>
                </a:lnTo>
                <a:lnTo>
                  <a:pt x="15003" y="13299"/>
                </a:lnTo>
                <a:lnTo>
                  <a:pt x="21600" y="8301"/>
                </a:lnTo>
                <a:lnTo>
                  <a:pt x="13392" y="8301"/>
                </a:lnTo>
                <a:lnTo>
                  <a:pt x="10811" y="0"/>
                </a:lnTo>
                <a:close/>
                <a:moveTo>
                  <a:pt x="10811" y="2683"/>
                </a:moveTo>
                <a:lnTo>
                  <a:pt x="12642" y="8553"/>
                </a:lnTo>
                <a:lnTo>
                  <a:pt x="12819" y="9126"/>
                </a:lnTo>
                <a:lnTo>
                  <a:pt x="13392" y="9126"/>
                </a:lnTo>
                <a:lnTo>
                  <a:pt x="19151" y="9126"/>
                </a:lnTo>
                <a:lnTo>
                  <a:pt x="14540" y="12611"/>
                </a:lnTo>
                <a:lnTo>
                  <a:pt x="14054" y="12978"/>
                </a:lnTo>
                <a:lnTo>
                  <a:pt x="14253" y="13552"/>
                </a:lnTo>
                <a:lnTo>
                  <a:pt x="16084" y="19399"/>
                </a:lnTo>
                <a:lnTo>
                  <a:pt x="11274" y="15730"/>
                </a:lnTo>
                <a:lnTo>
                  <a:pt x="10811" y="15363"/>
                </a:lnTo>
                <a:lnTo>
                  <a:pt x="10348" y="15730"/>
                </a:lnTo>
                <a:lnTo>
                  <a:pt x="5538" y="19399"/>
                </a:lnTo>
                <a:lnTo>
                  <a:pt x="7369" y="13552"/>
                </a:lnTo>
                <a:lnTo>
                  <a:pt x="7546" y="12978"/>
                </a:lnTo>
                <a:lnTo>
                  <a:pt x="7082" y="12611"/>
                </a:lnTo>
                <a:lnTo>
                  <a:pt x="2471" y="9126"/>
                </a:lnTo>
                <a:lnTo>
                  <a:pt x="8208" y="9126"/>
                </a:lnTo>
                <a:lnTo>
                  <a:pt x="8781" y="9126"/>
                </a:lnTo>
                <a:lnTo>
                  <a:pt x="8958" y="8553"/>
                </a:lnTo>
                <a:lnTo>
                  <a:pt x="10811" y="2683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56" name="Shape 1856"/>
          <p:cNvSpPr/>
          <p:nvPr/>
        </p:nvSpPr>
        <p:spPr>
          <a:xfrm>
            <a:off x="8598805" y="5329764"/>
            <a:ext cx="170091" cy="17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10800" y="858"/>
                </a:moveTo>
                <a:cubicBezTo>
                  <a:pt x="16281" y="858"/>
                  <a:pt x="20742" y="5319"/>
                  <a:pt x="20742" y="10800"/>
                </a:cubicBezTo>
                <a:cubicBezTo>
                  <a:pt x="20742" y="16281"/>
                  <a:pt x="16281" y="20742"/>
                  <a:pt x="10800" y="20742"/>
                </a:cubicBezTo>
                <a:cubicBezTo>
                  <a:pt x="5319" y="20742"/>
                  <a:pt x="858" y="16281"/>
                  <a:pt x="858" y="10800"/>
                </a:cubicBezTo>
                <a:cubicBezTo>
                  <a:pt x="858" y="5319"/>
                  <a:pt x="5319" y="858"/>
                  <a:pt x="10800" y="858"/>
                </a:cubicBezTo>
                <a:close/>
                <a:moveTo>
                  <a:pt x="10371" y="3457"/>
                </a:moveTo>
                <a:lnTo>
                  <a:pt x="10371" y="11229"/>
                </a:lnTo>
                <a:lnTo>
                  <a:pt x="5174" y="11229"/>
                </a:lnTo>
                <a:lnTo>
                  <a:pt x="5174" y="12087"/>
                </a:lnTo>
                <a:lnTo>
                  <a:pt x="11229" y="12087"/>
                </a:lnTo>
                <a:lnTo>
                  <a:pt x="11229" y="3457"/>
                </a:lnTo>
                <a:cubicBezTo>
                  <a:pt x="11229" y="3457"/>
                  <a:pt x="10371" y="3457"/>
                  <a:pt x="10371" y="3457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57" name="Shape 1857"/>
          <p:cNvSpPr/>
          <p:nvPr/>
        </p:nvSpPr>
        <p:spPr>
          <a:xfrm>
            <a:off x="9590127" y="5329764"/>
            <a:ext cx="170091" cy="17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10800" y="858"/>
                </a:moveTo>
                <a:cubicBezTo>
                  <a:pt x="16281" y="858"/>
                  <a:pt x="20742" y="5319"/>
                  <a:pt x="20742" y="10800"/>
                </a:cubicBezTo>
                <a:cubicBezTo>
                  <a:pt x="20742" y="13886"/>
                  <a:pt x="19331" y="16652"/>
                  <a:pt x="17118" y="18477"/>
                </a:cubicBezTo>
                <a:cubicBezTo>
                  <a:pt x="16904" y="18380"/>
                  <a:pt x="16665" y="18241"/>
                  <a:pt x="16522" y="18191"/>
                </a:cubicBezTo>
                <a:cubicBezTo>
                  <a:pt x="15892" y="17968"/>
                  <a:pt x="15223" y="17818"/>
                  <a:pt x="14567" y="17690"/>
                </a:cubicBezTo>
                <a:cubicBezTo>
                  <a:pt x="13667" y="17515"/>
                  <a:pt x="13378" y="17083"/>
                  <a:pt x="13327" y="16140"/>
                </a:cubicBezTo>
                <a:cubicBezTo>
                  <a:pt x="13320" y="16004"/>
                  <a:pt x="13112" y="14854"/>
                  <a:pt x="13256" y="14781"/>
                </a:cubicBezTo>
                <a:cubicBezTo>
                  <a:pt x="13853" y="14483"/>
                  <a:pt x="13963" y="13549"/>
                  <a:pt x="14019" y="12970"/>
                </a:cubicBezTo>
                <a:cubicBezTo>
                  <a:pt x="14059" y="12542"/>
                  <a:pt x="14274" y="12342"/>
                  <a:pt x="14472" y="11992"/>
                </a:cubicBezTo>
                <a:cubicBezTo>
                  <a:pt x="14687" y="11610"/>
                  <a:pt x="14784" y="11171"/>
                  <a:pt x="14901" y="10752"/>
                </a:cubicBezTo>
                <a:cubicBezTo>
                  <a:pt x="14986" y="10445"/>
                  <a:pt x="15149" y="9948"/>
                  <a:pt x="15091" y="9632"/>
                </a:cubicBezTo>
                <a:cubicBezTo>
                  <a:pt x="15038" y="9339"/>
                  <a:pt x="14805" y="9062"/>
                  <a:pt x="14805" y="8750"/>
                </a:cubicBezTo>
                <a:cubicBezTo>
                  <a:pt x="14805" y="8348"/>
                  <a:pt x="14976" y="7912"/>
                  <a:pt x="15020" y="7510"/>
                </a:cubicBezTo>
                <a:cubicBezTo>
                  <a:pt x="15088" y="6889"/>
                  <a:pt x="15071" y="6264"/>
                  <a:pt x="14948" y="5650"/>
                </a:cubicBezTo>
                <a:cubicBezTo>
                  <a:pt x="14619" y="4002"/>
                  <a:pt x="13011" y="3420"/>
                  <a:pt x="11515" y="3099"/>
                </a:cubicBezTo>
                <a:cubicBezTo>
                  <a:pt x="10106" y="2797"/>
                  <a:pt x="8463" y="3515"/>
                  <a:pt x="7510" y="4506"/>
                </a:cubicBezTo>
                <a:cubicBezTo>
                  <a:pt x="7119" y="4913"/>
                  <a:pt x="6632" y="5424"/>
                  <a:pt x="6556" y="6008"/>
                </a:cubicBezTo>
                <a:cubicBezTo>
                  <a:pt x="6487" y="6546"/>
                  <a:pt x="6500" y="7191"/>
                  <a:pt x="6580" y="7725"/>
                </a:cubicBezTo>
                <a:cubicBezTo>
                  <a:pt x="6623" y="8005"/>
                  <a:pt x="6639" y="8278"/>
                  <a:pt x="6676" y="8559"/>
                </a:cubicBezTo>
                <a:cubicBezTo>
                  <a:pt x="6705" y="8783"/>
                  <a:pt x="6879" y="9000"/>
                  <a:pt x="6819" y="9226"/>
                </a:cubicBezTo>
                <a:cubicBezTo>
                  <a:pt x="6783" y="9359"/>
                  <a:pt x="6713" y="9485"/>
                  <a:pt x="6652" y="9608"/>
                </a:cubicBezTo>
                <a:cubicBezTo>
                  <a:pt x="6362" y="10188"/>
                  <a:pt x="6655" y="10956"/>
                  <a:pt x="6914" y="11491"/>
                </a:cubicBezTo>
                <a:cubicBezTo>
                  <a:pt x="7036" y="11743"/>
                  <a:pt x="7190" y="11989"/>
                  <a:pt x="7367" y="12207"/>
                </a:cubicBezTo>
                <a:cubicBezTo>
                  <a:pt x="7581" y="12468"/>
                  <a:pt x="7569" y="12660"/>
                  <a:pt x="7582" y="12993"/>
                </a:cubicBezTo>
                <a:cubicBezTo>
                  <a:pt x="7603" y="13584"/>
                  <a:pt x="7772" y="14579"/>
                  <a:pt x="8368" y="14877"/>
                </a:cubicBezTo>
                <a:cubicBezTo>
                  <a:pt x="8512" y="14949"/>
                  <a:pt x="8304" y="16004"/>
                  <a:pt x="8297" y="16140"/>
                </a:cubicBezTo>
                <a:cubicBezTo>
                  <a:pt x="8246" y="17083"/>
                  <a:pt x="8387" y="17515"/>
                  <a:pt x="7486" y="17690"/>
                </a:cubicBezTo>
                <a:cubicBezTo>
                  <a:pt x="6830" y="17818"/>
                  <a:pt x="6161" y="17968"/>
                  <a:pt x="5531" y="18191"/>
                </a:cubicBezTo>
                <a:cubicBezTo>
                  <a:pt x="5290" y="18276"/>
                  <a:pt x="4925" y="18443"/>
                  <a:pt x="4625" y="18572"/>
                </a:cubicBezTo>
                <a:cubicBezTo>
                  <a:pt x="2341" y="16749"/>
                  <a:pt x="858" y="13942"/>
                  <a:pt x="858" y="10800"/>
                </a:cubicBezTo>
                <a:cubicBezTo>
                  <a:pt x="858" y="5319"/>
                  <a:pt x="5319" y="858"/>
                  <a:pt x="10800" y="858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58" name="Shape 1858"/>
          <p:cNvSpPr/>
          <p:nvPr/>
        </p:nvSpPr>
        <p:spPr>
          <a:xfrm>
            <a:off x="10584829" y="5333147"/>
            <a:ext cx="163332" cy="16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5" y="0"/>
                </a:moveTo>
                <a:cubicBezTo>
                  <a:pt x="1289" y="0"/>
                  <a:pt x="0" y="1314"/>
                  <a:pt x="0" y="2930"/>
                </a:cubicBezTo>
                <a:cubicBezTo>
                  <a:pt x="0" y="4545"/>
                  <a:pt x="1289" y="5859"/>
                  <a:pt x="2905" y="5859"/>
                </a:cubicBezTo>
                <a:cubicBezTo>
                  <a:pt x="4521" y="5859"/>
                  <a:pt x="5834" y="4545"/>
                  <a:pt x="5834" y="2930"/>
                </a:cubicBezTo>
                <a:cubicBezTo>
                  <a:pt x="5834" y="1314"/>
                  <a:pt x="4521" y="0"/>
                  <a:pt x="2905" y="0"/>
                </a:cubicBezTo>
                <a:close/>
                <a:moveTo>
                  <a:pt x="10577" y="0"/>
                </a:moveTo>
                <a:cubicBezTo>
                  <a:pt x="8961" y="0"/>
                  <a:pt x="7647" y="1314"/>
                  <a:pt x="7647" y="2930"/>
                </a:cubicBezTo>
                <a:cubicBezTo>
                  <a:pt x="7647" y="4545"/>
                  <a:pt x="8961" y="5859"/>
                  <a:pt x="10577" y="5859"/>
                </a:cubicBezTo>
                <a:cubicBezTo>
                  <a:pt x="12192" y="5859"/>
                  <a:pt x="13481" y="4545"/>
                  <a:pt x="13481" y="2930"/>
                </a:cubicBezTo>
                <a:cubicBezTo>
                  <a:pt x="13481" y="1314"/>
                  <a:pt x="12192" y="0"/>
                  <a:pt x="10577" y="0"/>
                </a:cubicBezTo>
                <a:close/>
                <a:moveTo>
                  <a:pt x="18670" y="0"/>
                </a:moveTo>
                <a:cubicBezTo>
                  <a:pt x="17055" y="0"/>
                  <a:pt x="15741" y="1314"/>
                  <a:pt x="15741" y="2930"/>
                </a:cubicBezTo>
                <a:cubicBezTo>
                  <a:pt x="15741" y="4545"/>
                  <a:pt x="17055" y="5859"/>
                  <a:pt x="18670" y="5859"/>
                </a:cubicBezTo>
                <a:cubicBezTo>
                  <a:pt x="20286" y="5859"/>
                  <a:pt x="21600" y="4545"/>
                  <a:pt x="21600" y="2930"/>
                </a:cubicBezTo>
                <a:cubicBezTo>
                  <a:pt x="21600" y="1314"/>
                  <a:pt x="20286" y="0"/>
                  <a:pt x="18670" y="0"/>
                </a:cubicBezTo>
                <a:close/>
                <a:moveTo>
                  <a:pt x="2905" y="794"/>
                </a:moveTo>
                <a:cubicBezTo>
                  <a:pt x="4084" y="794"/>
                  <a:pt x="5065" y="1751"/>
                  <a:pt x="5065" y="2930"/>
                </a:cubicBezTo>
                <a:cubicBezTo>
                  <a:pt x="5065" y="4108"/>
                  <a:pt x="4084" y="5065"/>
                  <a:pt x="2905" y="5065"/>
                </a:cubicBezTo>
                <a:cubicBezTo>
                  <a:pt x="1726" y="5065"/>
                  <a:pt x="770" y="4108"/>
                  <a:pt x="770" y="2930"/>
                </a:cubicBezTo>
                <a:cubicBezTo>
                  <a:pt x="770" y="1751"/>
                  <a:pt x="1726" y="794"/>
                  <a:pt x="2905" y="794"/>
                </a:cubicBezTo>
                <a:close/>
                <a:moveTo>
                  <a:pt x="10577" y="794"/>
                </a:moveTo>
                <a:cubicBezTo>
                  <a:pt x="11755" y="794"/>
                  <a:pt x="12712" y="1751"/>
                  <a:pt x="12712" y="2930"/>
                </a:cubicBezTo>
                <a:cubicBezTo>
                  <a:pt x="12712" y="4108"/>
                  <a:pt x="11755" y="5065"/>
                  <a:pt x="10577" y="5065"/>
                </a:cubicBezTo>
                <a:cubicBezTo>
                  <a:pt x="9398" y="5065"/>
                  <a:pt x="8416" y="4108"/>
                  <a:pt x="8417" y="2930"/>
                </a:cubicBezTo>
                <a:cubicBezTo>
                  <a:pt x="8417" y="1751"/>
                  <a:pt x="9398" y="794"/>
                  <a:pt x="10577" y="794"/>
                </a:cubicBezTo>
                <a:close/>
                <a:moveTo>
                  <a:pt x="18670" y="794"/>
                </a:moveTo>
                <a:cubicBezTo>
                  <a:pt x="19849" y="794"/>
                  <a:pt x="20805" y="1751"/>
                  <a:pt x="20805" y="2930"/>
                </a:cubicBezTo>
                <a:cubicBezTo>
                  <a:pt x="20805" y="4108"/>
                  <a:pt x="19849" y="5065"/>
                  <a:pt x="18670" y="5065"/>
                </a:cubicBezTo>
                <a:cubicBezTo>
                  <a:pt x="17491" y="5065"/>
                  <a:pt x="16535" y="4108"/>
                  <a:pt x="16535" y="2930"/>
                </a:cubicBezTo>
                <a:cubicBezTo>
                  <a:pt x="16535" y="1751"/>
                  <a:pt x="17491" y="794"/>
                  <a:pt x="18670" y="794"/>
                </a:cubicBezTo>
                <a:close/>
                <a:moveTo>
                  <a:pt x="2905" y="8094"/>
                </a:moveTo>
                <a:cubicBezTo>
                  <a:pt x="1289" y="8094"/>
                  <a:pt x="0" y="9408"/>
                  <a:pt x="0" y="11023"/>
                </a:cubicBezTo>
                <a:cubicBezTo>
                  <a:pt x="0" y="12639"/>
                  <a:pt x="1289" y="13953"/>
                  <a:pt x="2905" y="13953"/>
                </a:cubicBezTo>
                <a:cubicBezTo>
                  <a:pt x="4521" y="13953"/>
                  <a:pt x="5834" y="12639"/>
                  <a:pt x="5834" y="11023"/>
                </a:cubicBezTo>
                <a:cubicBezTo>
                  <a:pt x="5834" y="9408"/>
                  <a:pt x="4521" y="8094"/>
                  <a:pt x="2905" y="8094"/>
                </a:cubicBezTo>
                <a:close/>
                <a:moveTo>
                  <a:pt x="10577" y="8094"/>
                </a:moveTo>
                <a:cubicBezTo>
                  <a:pt x="8961" y="8094"/>
                  <a:pt x="7647" y="9408"/>
                  <a:pt x="7647" y="11023"/>
                </a:cubicBezTo>
                <a:cubicBezTo>
                  <a:pt x="7647" y="12639"/>
                  <a:pt x="8961" y="13953"/>
                  <a:pt x="10577" y="13953"/>
                </a:cubicBezTo>
                <a:cubicBezTo>
                  <a:pt x="12192" y="13953"/>
                  <a:pt x="13481" y="12639"/>
                  <a:pt x="13481" y="11023"/>
                </a:cubicBezTo>
                <a:cubicBezTo>
                  <a:pt x="13481" y="9408"/>
                  <a:pt x="12192" y="8094"/>
                  <a:pt x="10577" y="8094"/>
                </a:cubicBezTo>
                <a:close/>
                <a:moveTo>
                  <a:pt x="18670" y="8094"/>
                </a:moveTo>
                <a:cubicBezTo>
                  <a:pt x="17055" y="8094"/>
                  <a:pt x="15741" y="9408"/>
                  <a:pt x="15741" y="11023"/>
                </a:cubicBezTo>
                <a:cubicBezTo>
                  <a:pt x="15741" y="12639"/>
                  <a:pt x="17055" y="13953"/>
                  <a:pt x="18670" y="13953"/>
                </a:cubicBezTo>
                <a:cubicBezTo>
                  <a:pt x="20286" y="13953"/>
                  <a:pt x="21600" y="12639"/>
                  <a:pt x="21600" y="11023"/>
                </a:cubicBezTo>
                <a:cubicBezTo>
                  <a:pt x="21600" y="9408"/>
                  <a:pt x="20286" y="8094"/>
                  <a:pt x="18670" y="8094"/>
                </a:cubicBezTo>
                <a:close/>
                <a:moveTo>
                  <a:pt x="2905" y="8888"/>
                </a:moveTo>
                <a:cubicBezTo>
                  <a:pt x="4084" y="8888"/>
                  <a:pt x="5065" y="9845"/>
                  <a:pt x="5065" y="11023"/>
                </a:cubicBezTo>
                <a:cubicBezTo>
                  <a:pt x="5065" y="12202"/>
                  <a:pt x="4084" y="13159"/>
                  <a:pt x="2905" y="13159"/>
                </a:cubicBezTo>
                <a:cubicBezTo>
                  <a:pt x="1726" y="13159"/>
                  <a:pt x="770" y="12202"/>
                  <a:pt x="770" y="11023"/>
                </a:cubicBezTo>
                <a:cubicBezTo>
                  <a:pt x="770" y="9845"/>
                  <a:pt x="1726" y="8888"/>
                  <a:pt x="2905" y="8888"/>
                </a:cubicBezTo>
                <a:close/>
                <a:moveTo>
                  <a:pt x="10577" y="8888"/>
                </a:moveTo>
                <a:cubicBezTo>
                  <a:pt x="11755" y="8888"/>
                  <a:pt x="12712" y="9845"/>
                  <a:pt x="12712" y="11023"/>
                </a:cubicBezTo>
                <a:cubicBezTo>
                  <a:pt x="12712" y="12202"/>
                  <a:pt x="11755" y="13159"/>
                  <a:pt x="10577" y="13159"/>
                </a:cubicBezTo>
                <a:cubicBezTo>
                  <a:pt x="9398" y="13159"/>
                  <a:pt x="8416" y="12202"/>
                  <a:pt x="8417" y="11023"/>
                </a:cubicBezTo>
                <a:cubicBezTo>
                  <a:pt x="8417" y="9845"/>
                  <a:pt x="9398" y="8888"/>
                  <a:pt x="10577" y="8888"/>
                </a:cubicBezTo>
                <a:close/>
                <a:moveTo>
                  <a:pt x="18670" y="8888"/>
                </a:moveTo>
                <a:cubicBezTo>
                  <a:pt x="19849" y="8888"/>
                  <a:pt x="20805" y="9845"/>
                  <a:pt x="20805" y="11023"/>
                </a:cubicBezTo>
                <a:cubicBezTo>
                  <a:pt x="20805" y="12202"/>
                  <a:pt x="19849" y="13159"/>
                  <a:pt x="18670" y="13159"/>
                </a:cubicBezTo>
                <a:cubicBezTo>
                  <a:pt x="17491" y="13159"/>
                  <a:pt x="16535" y="12202"/>
                  <a:pt x="16535" y="11023"/>
                </a:cubicBezTo>
                <a:cubicBezTo>
                  <a:pt x="16535" y="9845"/>
                  <a:pt x="17491" y="8888"/>
                  <a:pt x="18670" y="8888"/>
                </a:cubicBezTo>
                <a:close/>
                <a:moveTo>
                  <a:pt x="2905" y="15741"/>
                </a:moveTo>
                <a:cubicBezTo>
                  <a:pt x="1289" y="15741"/>
                  <a:pt x="0" y="17055"/>
                  <a:pt x="0" y="18670"/>
                </a:cubicBezTo>
                <a:cubicBezTo>
                  <a:pt x="0" y="20286"/>
                  <a:pt x="1289" y="21600"/>
                  <a:pt x="2905" y="21600"/>
                </a:cubicBezTo>
                <a:cubicBezTo>
                  <a:pt x="4521" y="21600"/>
                  <a:pt x="5834" y="20286"/>
                  <a:pt x="5834" y="18670"/>
                </a:cubicBezTo>
                <a:cubicBezTo>
                  <a:pt x="5834" y="17055"/>
                  <a:pt x="4521" y="15741"/>
                  <a:pt x="2905" y="15741"/>
                </a:cubicBezTo>
                <a:close/>
                <a:moveTo>
                  <a:pt x="10577" y="15741"/>
                </a:moveTo>
                <a:cubicBezTo>
                  <a:pt x="8961" y="15741"/>
                  <a:pt x="7647" y="17055"/>
                  <a:pt x="7647" y="18670"/>
                </a:cubicBezTo>
                <a:cubicBezTo>
                  <a:pt x="7647" y="20286"/>
                  <a:pt x="8961" y="21600"/>
                  <a:pt x="10577" y="21600"/>
                </a:cubicBezTo>
                <a:cubicBezTo>
                  <a:pt x="12192" y="21600"/>
                  <a:pt x="13481" y="20286"/>
                  <a:pt x="13481" y="18670"/>
                </a:cubicBezTo>
                <a:cubicBezTo>
                  <a:pt x="13481" y="17055"/>
                  <a:pt x="12192" y="15741"/>
                  <a:pt x="10577" y="15741"/>
                </a:cubicBezTo>
                <a:close/>
                <a:moveTo>
                  <a:pt x="18670" y="15741"/>
                </a:moveTo>
                <a:cubicBezTo>
                  <a:pt x="17055" y="15741"/>
                  <a:pt x="15741" y="17055"/>
                  <a:pt x="15741" y="18670"/>
                </a:cubicBezTo>
                <a:cubicBezTo>
                  <a:pt x="15741" y="20286"/>
                  <a:pt x="17055" y="21600"/>
                  <a:pt x="18670" y="21600"/>
                </a:cubicBezTo>
                <a:cubicBezTo>
                  <a:pt x="20286" y="21600"/>
                  <a:pt x="21600" y="20286"/>
                  <a:pt x="21600" y="18670"/>
                </a:cubicBezTo>
                <a:cubicBezTo>
                  <a:pt x="21600" y="17055"/>
                  <a:pt x="20286" y="15741"/>
                  <a:pt x="18670" y="15741"/>
                </a:cubicBezTo>
                <a:close/>
                <a:moveTo>
                  <a:pt x="2905" y="16535"/>
                </a:moveTo>
                <a:cubicBezTo>
                  <a:pt x="4084" y="16535"/>
                  <a:pt x="5065" y="17492"/>
                  <a:pt x="5065" y="18670"/>
                </a:cubicBezTo>
                <a:cubicBezTo>
                  <a:pt x="5065" y="19849"/>
                  <a:pt x="4084" y="20806"/>
                  <a:pt x="2905" y="20806"/>
                </a:cubicBezTo>
                <a:cubicBezTo>
                  <a:pt x="1726" y="20806"/>
                  <a:pt x="770" y="19849"/>
                  <a:pt x="770" y="18670"/>
                </a:cubicBezTo>
                <a:cubicBezTo>
                  <a:pt x="770" y="17492"/>
                  <a:pt x="1726" y="16535"/>
                  <a:pt x="2905" y="16535"/>
                </a:cubicBezTo>
                <a:close/>
                <a:moveTo>
                  <a:pt x="10577" y="16535"/>
                </a:moveTo>
                <a:cubicBezTo>
                  <a:pt x="11755" y="16535"/>
                  <a:pt x="12712" y="17492"/>
                  <a:pt x="12712" y="18670"/>
                </a:cubicBezTo>
                <a:cubicBezTo>
                  <a:pt x="12712" y="19849"/>
                  <a:pt x="11755" y="20806"/>
                  <a:pt x="10577" y="20806"/>
                </a:cubicBezTo>
                <a:cubicBezTo>
                  <a:pt x="9398" y="20806"/>
                  <a:pt x="8416" y="19849"/>
                  <a:pt x="8417" y="18670"/>
                </a:cubicBezTo>
                <a:cubicBezTo>
                  <a:pt x="8417" y="17492"/>
                  <a:pt x="9398" y="16535"/>
                  <a:pt x="10577" y="16535"/>
                </a:cubicBezTo>
                <a:close/>
                <a:moveTo>
                  <a:pt x="18670" y="16535"/>
                </a:moveTo>
                <a:cubicBezTo>
                  <a:pt x="19849" y="16535"/>
                  <a:pt x="20805" y="17492"/>
                  <a:pt x="20805" y="18670"/>
                </a:cubicBezTo>
                <a:cubicBezTo>
                  <a:pt x="20805" y="19849"/>
                  <a:pt x="19849" y="20806"/>
                  <a:pt x="18670" y="20806"/>
                </a:cubicBezTo>
                <a:cubicBezTo>
                  <a:pt x="17491" y="20806"/>
                  <a:pt x="16535" y="19849"/>
                  <a:pt x="16535" y="18670"/>
                </a:cubicBezTo>
                <a:cubicBezTo>
                  <a:pt x="16535" y="17492"/>
                  <a:pt x="17491" y="16535"/>
                  <a:pt x="18670" y="16535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59" name="Shape 1859"/>
          <p:cNvSpPr/>
          <p:nvPr/>
        </p:nvSpPr>
        <p:spPr>
          <a:xfrm>
            <a:off x="11552308" y="5367125"/>
            <a:ext cx="211017" cy="95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81" y="0"/>
                </a:moveTo>
                <a:cubicBezTo>
                  <a:pt x="2188" y="0"/>
                  <a:pt x="0" y="4840"/>
                  <a:pt x="0" y="10800"/>
                </a:cubicBezTo>
                <a:cubicBezTo>
                  <a:pt x="0" y="16760"/>
                  <a:pt x="2187" y="21600"/>
                  <a:pt x="4881" y="21600"/>
                </a:cubicBezTo>
                <a:lnTo>
                  <a:pt x="16719" y="21600"/>
                </a:lnTo>
                <a:cubicBezTo>
                  <a:pt x="19412" y="21600"/>
                  <a:pt x="21600" y="16760"/>
                  <a:pt x="21600" y="10800"/>
                </a:cubicBezTo>
                <a:cubicBezTo>
                  <a:pt x="21600" y="4840"/>
                  <a:pt x="19413" y="0"/>
                  <a:pt x="16719" y="0"/>
                </a:cubicBezTo>
                <a:cubicBezTo>
                  <a:pt x="14025" y="0"/>
                  <a:pt x="11838" y="4840"/>
                  <a:pt x="11838" y="10800"/>
                </a:cubicBezTo>
                <a:cubicBezTo>
                  <a:pt x="11838" y="14733"/>
                  <a:pt x="12800" y="18183"/>
                  <a:pt x="14221" y="20069"/>
                </a:cubicBezTo>
                <a:lnTo>
                  <a:pt x="7379" y="20069"/>
                </a:lnTo>
                <a:cubicBezTo>
                  <a:pt x="8800" y="18183"/>
                  <a:pt x="9762" y="14733"/>
                  <a:pt x="9762" y="10800"/>
                </a:cubicBezTo>
                <a:cubicBezTo>
                  <a:pt x="9762" y="4840"/>
                  <a:pt x="7575" y="0"/>
                  <a:pt x="4881" y="0"/>
                </a:cubicBezTo>
                <a:close/>
                <a:moveTo>
                  <a:pt x="4881" y="1361"/>
                </a:moveTo>
                <a:cubicBezTo>
                  <a:pt x="7234" y="1361"/>
                  <a:pt x="9148" y="5594"/>
                  <a:pt x="9147" y="10800"/>
                </a:cubicBezTo>
                <a:cubicBezTo>
                  <a:pt x="9147" y="16006"/>
                  <a:pt x="7234" y="20239"/>
                  <a:pt x="4881" y="20239"/>
                </a:cubicBezTo>
                <a:cubicBezTo>
                  <a:pt x="2528" y="20239"/>
                  <a:pt x="615" y="16006"/>
                  <a:pt x="615" y="10800"/>
                </a:cubicBezTo>
                <a:cubicBezTo>
                  <a:pt x="615" y="5594"/>
                  <a:pt x="2528" y="1361"/>
                  <a:pt x="4881" y="1361"/>
                </a:cubicBezTo>
                <a:close/>
                <a:moveTo>
                  <a:pt x="16719" y="1361"/>
                </a:moveTo>
                <a:cubicBezTo>
                  <a:pt x="19072" y="1361"/>
                  <a:pt x="20985" y="5594"/>
                  <a:pt x="20985" y="10800"/>
                </a:cubicBezTo>
                <a:cubicBezTo>
                  <a:pt x="20985" y="16006"/>
                  <a:pt x="19072" y="20239"/>
                  <a:pt x="16719" y="20239"/>
                </a:cubicBezTo>
                <a:cubicBezTo>
                  <a:pt x="14366" y="20239"/>
                  <a:pt x="12452" y="16006"/>
                  <a:pt x="12453" y="10800"/>
                </a:cubicBezTo>
                <a:cubicBezTo>
                  <a:pt x="12453" y="5594"/>
                  <a:pt x="14366" y="1361"/>
                  <a:pt x="16719" y="1361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60" name="Shape 1860"/>
          <p:cNvSpPr/>
          <p:nvPr/>
        </p:nvSpPr>
        <p:spPr>
          <a:xfrm>
            <a:off x="7524477" y="1904325"/>
            <a:ext cx="599257" cy="57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63" y="0"/>
                </a:moveTo>
                <a:cubicBezTo>
                  <a:pt x="9512" y="0"/>
                  <a:pt x="9381" y="280"/>
                  <a:pt x="9264" y="842"/>
                </a:cubicBezTo>
                <a:cubicBezTo>
                  <a:pt x="9147" y="1404"/>
                  <a:pt x="9044" y="2184"/>
                  <a:pt x="8966" y="3156"/>
                </a:cubicBezTo>
                <a:cubicBezTo>
                  <a:pt x="8888" y="4128"/>
                  <a:pt x="8838" y="5217"/>
                  <a:pt x="8797" y="6522"/>
                </a:cubicBezTo>
                <a:cubicBezTo>
                  <a:pt x="8757" y="7828"/>
                  <a:pt x="8729" y="9243"/>
                  <a:pt x="8729" y="10730"/>
                </a:cubicBezTo>
                <a:cubicBezTo>
                  <a:pt x="8729" y="12216"/>
                  <a:pt x="8753" y="13642"/>
                  <a:pt x="8790" y="14938"/>
                </a:cubicBezTo>
                <a:cubicBezTo>
                  <a:pt x="8828" y="16233"/>
                  <a:pt x="8884" y="17350"/>
                  <a:pt x="8959" y="18304"/>
                </a:cubicBezTo>
                <a:cubicBezTo>
                  <a:pt x="9035" y="19256"/>
                  <a:pt x="9130" y="19935"/>
                  <a:pt x="9244" y="20478"/>
                </a:cubicBezTo>
                <a:cubicBezTo>
                  <a:pt x="9358" y="21021"/>
                  <a:pt x="9490" y="21389"/>
                  <a:pt x="9643" y="21390"/>
                </a:cubicBezTo>
                <a:cubicBezTo>
                  <a:pt x="9895" y="21390"/>
                  <a:pt x="10093" y="20645"/>
                  <a:pt x="10238" y="19216"/>
                </a:cubicBezTo>
                <a:cubicBezTo>
                  <a:pt x="10384" y="17786"/>
                  <a:pt x="10470" y="15757"/>
                  <a:pt x="10495" y="13184"/>
                </a:cubicBezTo>
                <a:lnTo>
                  <a:pt x="10238" y="13184"/>
                </a:lnTo>
                <a:cubicBezTo>
                  <a:pt x="10233" y="14023"/>
                  <a:pt x="10212" y="14846"/>
                  <a:pt x="10184" y="15569"/>
                </a:cubicBezTo>
                <a:cubicBezTo>
                  <a:pt x="10157" y="16293"/>
                  <a:pt x="10111" y="16869"/>
                  <a:pt x="10062" y="17392"/>
                </a:cubicBezTo>
                <a:cubicBezTo>
                  <a:pt x="10014" y="17917"/>
                  <a:pt x="9960" y="18289"/>
                  <a:pt x="9893" y="18584"/>
                </a:cubicBezTo>
                <a:cubicBezTo>
                  <a:pt x="9826" y="18880"/>
                  <a:pt x="9750" y="19075"/>
                  <a:pt x="9663" y="19075"/>
                </a:cubicBezTo>
                <a:cubicBezTo>
                  <a:pt x="9546" y="19075"/>
                  <a:pt x="9443" y="18831"/>
                  <a:pt x="9359" y="18374"/>
                </a:cubicBezTo>
                <a:cubicBezTo>
                  <a:pt x="9274" y="17916"/>
                  <a:pt x="9203" y="17323"/>
                  <a:pt x="9149" y="16551"/>
                </a:cubicBezTo>
                <a:cubicBezTo>
                  <a:pt x="9095" y="15780"/>
                  <a:pt x="9060" y="14854"/>
                  <a:pt x="9034" y="13816"/>
                </a:cubicBezTo>
                <a:cubicBezTo>
                  <a:pt x="9008" y="12777"/>
                  <a:pt x="8993" y="11682"/>
                  <a:pt x="8993" y="10520"/>
                </a:cubicBezTo>
                <a:cubicBezTo>
                  <a:pt x="8993" y="9453"/>
                  <a:pt x="9008" y="8425"/>
                  <a:pt x="9034" y="7434"/>
                </a:cubicBezTo>
                <a:cubicBezTo>
                  <a:pt x="9060" y="6443"/>
                  <a:pt x="9095" y="5541"/>
                  <a:pt x="9149" y="4769"/>
                </a:cubicBezTo>
                <a:cubicBezTo>
                  <a:pt x="9203" y="3997"/>
                  <a:pt x="9275" y="3403"/>
                  <a:pt x="9359" y="2946"/>
                </a:cubicBezTo>
                <a:cubicBezTo>
                  <a:pt x="9442" y="2488"/>
                  <a:pt x="9539" y="2244"/>
                  <a:pt x="9656" y="2244"/>
                </a:cubicBezTo>
                <a:cubicBezTo>
                  <a:pt x="9794" y="2244"/>
                  <a:pt x="9922" y="2643"/>
                  <a:pt x="10022" y="3366"/>
                </a:cubicBezTo>
                <a:cubicBezTo>
                  <a:pt x="10122" y="4091"/>
                  <a:pt x="10182" y="5144"/>
                  <a:pt x="10211" y="6592"/>
                </a:cubicBezTo>
                <a:lnTo>
                  <a:pt x="10468" y="6592"/>
                </a:lnTo>
                <a:cubicBezTo>
                  <a:pt x="10454" y="5506"/>
                  <a:pt x="10428" y="4546"/>
                  <a:pt x="10380" y="3717"/>
                </a:cubicBezTo>
                <a:cubicBezTo>
                  <a:pt x="10333" y="2888"/>
                  <a:pt x="10276" y="2166"/>
                  <a:pt x="10205" y="1613"/>
                </a:cubicBezTo>
                <a:cubicBezTo>
                  <a:pt x="10133" y="1061"/>
                  <a:pt x="10046" y="707"/>
                  <a:pt x="9954" y="421"/>
                </a:cubicBezTo>
                <a:cubicBezTo>
                  <a:pt x="9862" y="135"/>
                  <a:pt x="9766" y="0"/>
                  <a:pt x="9663" y="0"/>
                </a:cubicBezTo>
                <a:close/>
                <a:moveTo>
                  <a:pt x="14474" y="0"/>
                </a:moveTo>
                <a:lnTo>
                  <a:pt x="14474" y="2946"/>
                </a:lnTo>
                <a:cubicBezTo>
                  <a:pt x="14474" y="2946"/>
                  <a:pt x="14711" y="2946"/>
                  <a:pt x="14711" y="2946"/>
                </a:cubicBezTo>
                <a:lnTo>
                  <a:pt x="14711" y="0"/>
                </a:lnTo>
                <a:lnTo>
                  <a:pt x="14474" y="0"/>
                </a:lnTo>
                <a:close/>
                <a:moveTo>
                  <a:pt x="20220" y="0"/>
                </a:moveTo>
                <a:cubicBezTo>
                  <a:pt x="19691" y="0"/>
                  <a:pt x="19214" y="2254"/>
                  <a:pt x="18846" y="5610"/>
                </a:cubicBezTo>
                <a:lnTo>
                  <a:pt x="19062" y="8205"/>
                </a:lnTo>
                <a:cubicBezTo>
                  <a:pt x="19374" y="5384"/>
                  <a:pt x="19774" y="3647"/>
                  <a:pt x="20220" y="3647"/>
                </a:cubicBezTo>
                <a:cubicBezTo>
                  <a:pt x="20665" y="3647"/>
                  <a:pt x="21072" y="5379"/>
                  <a:pt x="21383" y="8205"/>
                </a:cubicBezTo>
                <a:lnTo>
                  <a:pt x="21600" y="5681"/>
                </a:lnTo>
                <a:cubicBezTo>
                  <a:pt x="21231" y="2317"/>
                  <a:pt x="20749" y="0"/>
                  <a:pt x="20220" y="0"/>
                </a:cubicBezTo>
                <a:close/>
                <a:moveTo>
                  <a:pt x="629" y="4769"/>
                </a:moveTo>
                <a:cubicBezTo>
                  <a:pt x="280" y="4769"/>
                  <a:pt x="0" y="7674"/>
                  <a:pt x="0" y="11291"/>
                </a:cubicBezTo>
                <a:cubicBezTo>
                  <a:pt x="0" y="14908"/>
                  <a:pt x="280" y="17883"/>
                  <a:pt x="629" y="17883"/>
                </a:cubicBezTo>
                <a:cubicBezTo>
                  <a:pt x="979" y="17883"/>
                  <a:pt x="1265" y="14908"/>
                  <a:pt x="1265" y="11291"/>
                </a:cubicBezTo>
                <a:cubicBezTo>
                  <a:pt x="1265" y="7674"/>
                  <a:pt x="979" y="4769"/>
                  <a:pt x="629" y="4769"/>
                </a:cubicBezTo>
                <a:close/>
                <a:moveTo>
                  <a:pt x="2240" y="4769"/>
                </a:moveTo>
                <a:cubicBezTo>
                  <a:pt x="1891" y="4769"/>
                  <a:pt x="1610" y="7674"/>
                  <a:pt x="1611" y="11291"/>
                </a:cubicBezTo>
                <a:cubicBezTo>
                  <a:pt x="1611" y="14908"/>
                  <a:pt x="1891" y="17883"/>
                  <a:pt x="2240" y="17883"/>
                </a:cubicBezTo>
                <a:cubicBezTo>
                  <a:pt x="2589" y="17883"/>
                  <a:pt x="2876" y="14908"/>
                  <a:pt x="2876" y="11291"/>
                </a:cubicBezTo>
                <a:cubicBezTo>
                  <a:pt x="2876" y="7674"/>
                  <a:pt x="2589" y="4769"/>
                  <a:pt x="2240" y="4769"/>
                </a:cubicBezTo>
                <a:close/>
                <a:moveTo>
                  <a:pt x="3850" y="4769"/>
                </a:moveTo>
                <a:cubicBezTo>
                  <a:pt x="3501" y="4769"/>
                  <a:pt x="3214" y="7674"/>
                  <a:pt x="3214" y="11291"/>
                </a:cubicBezTo>
                <a:cubicBezTo>
                  <a:pt x="3214" y="14908"/>
                  <a:pt x="3501" y="17883"/>
                  <a:pt x="3850" y="17883"/>
                </a:cubicBezTo>
                <a:cubicBezTo>
                  <a:pt x="4200" y="17883"/>
                  <a:pt x="4486" y="14908"/>
                  <a:pt x="4486" y="11291"/>
                </a:cubicBezTo>
                <a:cubicBezTo>
                  <a:pt x="4486" y="7674"/>
                  <a:pt x="4200" y="4769"/>
                  <a:pt x="3850" y="4769"/>
                </a:cubicBezTo>
                <a:close/>
                <a:moveTo>
                  <a:pt x="5461" y="4769"/>
                </a:moveTo>
                <a:cubicBezTo>
                  <a:pt x="5112" y="4769"/>
                  <a:pt x="4825" y="7674"/>
                  <a:pt x="4825" y="11291"/>
                </a:cubicBezTo>
                <a:cubicBezTo>
                  <a:pt x="4825" y="14908"/>
                  <a:pt x="5112" y="17883"/>
                  <a:pt x="5461" y="17883"/>
                </a:cubicBezTo>
                <a:cubicBezTo>
                  <a:pt x="5810" y="17883"/>
                  <a:pt x="6090" y="14908"/>
                  <a:pt x="6090" y="11291"/>
                </a:cubicBezTo>
                <a:cubicBezTo>
                  <a:pt x="6090" y="7674"/>
                  <a:pt x="5810" y="4769"/>
                  <a:pt x="5461" y="4769"/>
                </a:cubicBezTo>
                <a:close/>
                <a:moveTo>
                  <a:pt x="7071" y="4769"/>
                </a:moveTo>
                <a:cubicBezTo>
                  <a:pt x="6722" y="4769"/>
                  <a:pt x="6435" y="7674"/>
                  <a:pt x="6435" y="11291"/>
                </a:cubicBezTo>
                <a:cubicBezTo>
                  <a:pt x="6435" y="14908"/>
                  <a:pt x="6722" y="17883"/>
                  <a:pt x="7071" y="17883"/>
                </a:cubicBezTo>
                <a:cubicBezTo>
                  <a:pt x="7421" y="17883"/>
                  <a:pt x="7694" y="14908"/>
                  <a:pt x="7694" y="11291"/>
                </a:cubicBezTo>
                <a:cubicBezTo>
                  <a:pt x="7694" y="7674"/>
                  <a:pt x="7421" y="4769"/>
                  <a:pt x="7071" y="4769"/>
                </a:cubicBezTo>
                <a:close/>
                <a:moveTo>
                  <a:pt x="3850" y="5400"/>
                </a:moveTo>
                <a:cubicBezTo>
                  <a:pt x="4167" y="5400"/>
                  <a:pt x="4426" y="8008"/>
                  <a:pt x="4426" y="11291"/>
                </a:cubicBezTo>
                <a:cubicBezTo>
                  <a:pt x="4426" y="14574"/>
                  <a:pt x="4167" y="17252"/>
                  <a:pt x="3850" y="17252"/>
                </a:cubicBezTo>
                <a:cubicBezTo>
                  <a:pt x="3534" y="17252"/>
                  <a:pt x="3275" y="14574"/>
                  <a:pt x="3275" y="11291"/>
                </a:cubicBezTo>
                <a:cubicBezTo>
                  <a:pt x="3275" y="8008"/>
                  <a:pt x="3534" y="5400"/>
                  <a:pt x="3850" y="5400"/>
                </a:cubicBezTo>
                <a:close/>
                <a:moveTo>
                  <a:pt x="5461" y="5400"/>
                </a:moveTo>
                <a:cubicBezTo>
                  <a:pt x="5778" y="5400"/>
                  <a:pt x="6036" y="8008"/>
                  <a:pt x="6036" y="11291"/>
                </a:cubicBezTo>
                <a:cubicBezTo>
                  <a:pt x="6036" y="14574"/>
                  <a:pt x="5778" y="17252"/>
                  <a:pt x="5461" y="17252"/>
                </a:cubicBezTo>
                <a:cubicBezTo>
                  <a:pt x="5144" y="17252"/>
                  <a:pt x="4886" y="14574"/>
                  <a:pt x="4886" y="11291"/>
                </a:cubicBezTo>
                <a:cubicBezTo>
                  <a:pt x="4886" y="8008"/>
                  <a:pt x="5144" y="5400"/>
                  <a:pt x="5461" y="5400"/>
                </a:cubicBezTo>
                <a:close/>
                <a:moveTo>
                  <a:pt x="7071" y="5400"/>
                </a:moveTo>
                <a:cubicBezTo>
                  <a:pt x="7388" y="5400"/>
                  <a:pt x="7640" y="8008"/>
                  <a:pt x="7640" y="11291"/>
                </a:cubicBezTo>
                <a:cubicBezTo>
                  <a:pt x="7640" y="14574"/>
                  <a:pt x="7388" y="17252"/>
                  <a:pt x="7071" y="17252"/>
                </a:cubicBezTo>
                <a:cubicBezTo>
                  <a:pt x="6755" y="17252"/>
                  <a:pt x="6489" y="14574"/>
                  <a:pt x="6489" y="11291"/>
                </a:cubicBezTo>
                <a:cubicBezTo>
                  <a:pt x="6489" y="8008"/>
                  <a:pt x="6755" y="5400"/>
                  <a:pt x="7071" y="5400"/>
                </a:cubicBezTo>
                <a:close/>
                <a:moveTo>
                  <a:pt x="14474" y="5540"/>
                </a:moveTo>
                <a:lnTo>
                  <a:pt x="14474" y="20338"/>
                </a:lnTo>
                <a:lnTo>
                  <a:pt x="14711" y="20338"/>
                </a:lnTo>
                <a:lnTo>
                  <a:pt x="14711" y="5540"/>
                </a:lnTo>
                <a:cubicBezTo>
                  <a:pt x="14711" y="5540"/>
                  <a:pt x="14474" y="5540"/>
                  <a:pt x="14474" y="5540"/>
                </a:cubicBezTo>
                <a:close/>
                <a:moveTo>
                  <a:pt x="11456" y="5891"/>
                </a:moveTo>
                <a:cubicBezTo>
                  <a:pt x="11375" y="5891"/>
                  <a:pt x="11304" y="6000"/>
                  <a:pt x="11233" y="6172"/>
                </a:cubicBezTo>
                <a:cubicBezTo>
                  <a:pt x="11162" y="6343"/>
                  <a:pt x="11099" y="6693"/>
                  <a:pt x="11044" y="7083"/>
                </a:cubicBezTo>
                <a:cubicBezTo>
                  <a:pt x="10989" y="7474"/>
                  <a:pt x="10941" y="7927"/>
                  <a:pt x="10908" y="8556"/>
                </a:cubicBezTo>
                <a:cubicBezTo>
                  <a:pt x="10875" y="9185"/>
                  <a:pt x="10858" y="9956"/>
                  <a:pt x="10854" y="10870"/>
                </a:cubicBezTo>
                <a:lnTo>
                  <a:pt x="11091" y="10870"/>
                </a:lnTo>
                <a:cubicBezTo>
                  <a:pt x="11096" y="9784"/>
                  <a:pt x="11133" y="9017"/>
                  <a:pt x="11199" y="8626"/>
                </a:cubicBezTo>
                <a:cubicBezTo>
                  <a:pt x="11265" y="8235"/>
                  <a:pt x="11344" y="8065"/>
                  <a:pt x="11443" y="8065"/>
                </a:cubicBezTo>
                <a:cubicBezTo>
                  <a:pt x="11480" y="8065"/>
                  <a:pt x="11520" y="8078"/>
                  <a:pt x="11558" y="8135"/>
                </a:cubicBezTo>
                <a:cubicBezTo>
                  <a:pt x="11595" y="8193"/>
                  <a:pt x="11629" y="8314"/>
                  <a:pt x="11659" y="8486"/>
                </a:cubicBezTo>
                <a:cubicBezTo>
                  <a:pt x="11690" y="8657"/>
                  <a:pt x="11715" y="8933"/>
                  <a:pt x="11734" y="9257"/>
                </a:cubicBezTo>
                <a:cubicBezTo>
                  <a:pt x="11753" y="9582"/>
                  <a:pt x="11761" y="9986"/>
                  <a:pt x="11761" y="10520"/>
                </a:cubicBezTo>
                <a:cubicBezTo>
                  <a:pt x="11761" y="10977"/>
                  <a:pt x="11746" y="11404"/>
                  <a:pt x="11720" y="11642"/>
                </a:cubicBezTo>
                <a:cubicBezTo>
                  <a:pt x="11694" y="11880"/>
                  <a:pt x="11663" y="11939"/>
                  <a:pt x="11619" y="12062"/>
                </a:cubicBezTo>
                <a:cubicBezTo>
                  <a:pt x="11575" y="12187"/>
                  <a:pt x="11521" y="12346"/>
                  <a:pt x="11463" y="12413"/>
                </a:cubicBezTo>
                <a:cubicBezTo>
                  <a:pt x="11405" y="12480"/>
                  <a:pt x="11345" y="12560"/>
                  <a:pt x="11280" y="12694"/>
                </a:cubicBezTo>
                <a:cubicBezTo>
                  <a:pt x="11220" y="12808"/>
                  <a:pt x="11162" y="13013"/>
                  <a:pt x="11105" y="13184"/>
                </a:cubicBezTo>
                <a:cubicBezTo>
                  <a:pt x="11047" y="13356"/>
                  <a:pt x="10994" y="13552"/>
                  <a:pt x="10949" y="13886"/>
                </a:cubicBezTo>
                <a:cubicBezTo>
                  <a:pt x="10904" y="14218"/>
                  <a:pt x="10875" y="14685"/>
                  <a:pt x="10847" y="15218"/>
                </a:cubicBezTo>
                <a:cubicBezTo>
                  <a:pt x="10820" y="15752"/>
                  <a:pt x="10800" y="16412"/>
                  <a:pt x="10800" y="17252"/>
                </a:cubicBezTo>
                <a:cubicBezTo>
                  <a:pt x="10800" y="17994"/>
                  <a:pt x="10816" y="18622"/>
                  <a:pt x="10841" y="19145"/>
                </a:cubicBezTo>
                <a:cubicBezTo>
                  <a:pt x="10865" y="19669"/>
                  <a:pt x="10893" y="20084"/>
                  <a:pt x="10935" y="20408"/>
                </a:cubicBezTo>
                <a:cubicBezTo>
                  <a:pt x="10978" y="20731"/>
                  <a:pt x="11026" y="21027"/>
                  <a:pt x="11084" y="21179"/>
                </a:cubicBezTo>
                <a:cubicBezTo>
                  <a:pt x="11142" y="21330"/>
                  <a:pt x="11203" y="21389"/>
                  <a:pt x="11267" y="21390"/>
                </a:cubicBezTo>
                <a:cubicBezTo>
                  <a:pt x="11366" y="21390"/>
                  <a:pt x="11466" y="21180"/>
                  <a:pt x="11551" y="20829"/>
                </a:cubicBezTo>
                <a:cubicBezTo>
                  <a:pt x="11637" y="20475"/>
                  <a:pt x="11710" y="19946"/>
                  <a:pt x="11774" y="19145"/>
                </a:cubicBezTo>
                <a:cubicBezTo>
                  <a:pt x="11774" y="19946"/>
                  <a:pt x="11793" y="20475"/>
                  <a:pt x="11829" y="20829"/>
                </a:cubicBezTo>
                <a:cubicBezTo>
                  <a:pt x="11864" y="21180"/>
                  <a:pt x="11910" y="21390"/>
                  <a:pt x="11971" y="21390"/>
                </a:cubicBezTo>
                <a:cubicBezTo>
                  <a:pt x="12042" y="21390"/>
                  <a:pt x="12099" y="21287"/>
                  <a:pt x="12140" y="21039"/>
                </a:cubicBezTo>
                <a:cubicBezTo>
                  <a:pt x="12140" y="21039"/>
                  <a:pt x="12140" y="19145"/>
                  <a:pt x="12140" y="19145"/>
                </a:cubicBezTo>
                <a:cubicBezTo>
                  <a:pt x="12112" y="19221"/>
                  <a:pt x="12086" y="19216"/>
                  <a:pt x="12065" y="19216"/>
                </a:cubicBezTo>
                <a:cubicBezTo>
                  <a:pt x="12029" y="19216"/>
                  <a:pt x="12011" y="19060"/>
                  <a:pt x="12005" y="18795"/>
                </a:cubicBezTo>
                <a:cubicBezTo>
                  <a:pt x="11998" y="18528"/>
                  <a:pt x="11998" y="18174"/>
                  <a:pt x="11998" y="17603"/>
                </a:cubicBezTo>
                <a:lnTo>
                  <a:pt x="11998" y="9959"/>
                </a:lnTo>
                <a:cubicBezTo>
                  <a:pt x="11998" y="9103"/>
                  <a:pt x="11975" y="8387"/>
                  <a:pt x="11944" y="7855"/>
                </a:cubicBezTo>
                <a:cubicBezTo>
                  <a:pt x="11912" y="7323"/>
                  <a:pt x="11880" y="6957"/>
                  <a:pt x="11829" y="6662"/>
                </a:cubicBezTo>
                <a:cubicBezTo>
                  <a:pt x="11777" y="6368"/>
                  <a:pt x="11709" y="6197"/>
                  <a:pt x="11646" y="6101"/>
                </a:cubicBezTo>
                <a:cubicBezTo>
                  <a:pt x="11582" y="6007"/>
                  <a:pt x="11521" y="5891"/>
                  <a:pt x="11456" y="5891"/>
                </a:cubicBezTo>
                <a:close/>
                <a:moveTo>
                  <a:pt x="13162" y="5891"/>
                </a:moveTo>
                <a:cubicBezTo>
                  <a:pt x="13035" y="5853"/>
                  <a:pt x="12926" y="6161"/>
                  <a:pt x="12844" y="6733"/>
                </a:cubicBezTo>
                <a:cubicBezTo>
                  <a:pt x="12761" y="7304"/>
                  <a:pt x="12691" y="8197"/>
                  <a:pt x="12634" y="9397"/>
                </a:cubicBezTo>
                <a:lnTo>
                  <a:pt x="12634" y="6242"/>
                </a:lnTo>
                <a:cubicBezTo>
                  <a:pt x="12634" y="6242"/>
                  <a:pt x="12411" y="6242"/>
                  <a:pt x="12411" y="6242"/>
                </a:cubicBezTo>
                <a:lnTo>
                  <a:pt x="12411" y="21039"/>
                </a:lnTo>
                <a:lnTo>
                  <a:pt x="12641" y="21039"/>
                </a:lnTo>
                <a:lnTo>
                  <a:pt x="12641" y="14517"/>
                </a:lnTo>
                <a:cubicBezTo>
                  <a:pt x="12641" y="13563"/>
                  <a:pt x="12649" y="12656"/>
                  <a:pt x="12668" y="11922"/>
                </a:cubicBezTo>
                <a:cubicBezTo>
                  <a:pt x="12686" y="11189"/>
                  <a:pt x="12722" y="10543"/>
                  <a:pt x="12762" y="10029"/>
                </a:cubicBezTo>
                <a:cubicBezTo>
                  <a:pt x="12803" y="9514"/>
                  <a:pt x="12852" y="9174"/>
                  <a:pt x="12918" y="8907"/>
                </a:cubicBezTo>
                <a:cubicBezTo>
                  <a:pt x="12984" y="8640"/>
                  <a:pt x="13068" y="8486"/>
                  <a:pt x="13162" y="8486"/>
                </a:cubicBezTo>
                <a:lnTo>
                  <a:pt x="13162" y="5891"/>
                </a:lnTo>
                <a:close/>
                <a:moveTo>
                  <a:pt x="14197" y="5891"/>
                </a:moveTo>
                <a:cubicBezTo>
                  <a:pt x="14070" y="5853"/>
                  <a:pt x="13962" y="6161"/>
                  <a:pt x="13879" y="6733"/>
                </a:cubicBezTo>
                <a:cubicBezTo>
                  <a:pt x="13796" y="7304"/>
                  <a:pt x="13726" y="8197"/>
                  <a:pt x="13669" y="9397"/>
                </a:cubicBezTo>
                <a:lnTo>
                  <a:pt x="13662" y="9397"/>
                </a:lnTo>
                <a:lnTo>
                  <a:pt x="13662" y="6242"/>
                </a:lnTo>
                <a:cubicBezTo>
                  <a:pt x="13662" y="6242"/>
                  <a:pt x="13439" y="6242"/>
                  <a:pt x="13439" y="6242"/>
                </a:cubicBezTo>
                <a:lnTo>
                  <a:pt x="13439" y="21039"/>
                </a:lnTo>
                <a:lnTo>
                  <a:pt x="13676" y="21039"/>
                </a:lnTo>
                <a:lnTo>
                  <a:pt x="13676" y="14517"/>
                </a:lnTo>
                <a:cubicBezTo>
                  <a:pt x="13676" y="13563"/>
                  <a:pt x="13685" y="12656"/>
                  <a:pt x="13703" y="11922"/>
                </a:cubicBezTo>
                <a:cubicBezTo>
                  <a:pt x="13721" y="11189"/>
                  <a:pt x="13757" y="10543"/>
                  <a:pt x="13798" y="10029"/>
                </a:cubicBezTo>
                <a:cubicBezTo>
                  <a:pt x="13838" y="9514"/>
                  <a:pt x="13887" y="9174"/>
                  <a:pt x="13953" y="8907"/>
                </a:cubicBezTo>
                <a:cubicBezTo>
                  <a:pt x="14020" y="8640"/>
                  <a:pt x="14103" y="8486"/>
                  <a:pt x="14197" y="8486"/>
                </a:cubicBezTo>
                <a:lnTo>
                  <a:pt x="14197" y="5891"/>
                </a:lnTo>
                <a:close/>
                <a:moveTo>
                  <a:pt x="15726" y="5891"/>
                </a:moveTo>
                <a:cubicBezTo>
                  <a:pt x="15629" y="5891"/>
                  <a:pt x="15537" y="6141"/>
                  <a:pt x="15456" y="6522"/>
                </a:cubicBezTo>
                <a:cubicBezTo>
                  <a:pt x="15374" y="6904"/>
                  <a:pt x="15299" y="7379"/>
                  <a:pt x="15239" y="8065"/>
                </a:cubicBezTo>
                <a:cubicBezTo>
                  <a:pt x="15179" y="8751"/>
                  <a:pt x="15137" y="9586"/>
                  <a:pt x="15104" y="10520"/>
                </a:cubicBezTo>
                <a:cubicBezTo>
                  <a:pt x="15071" y="11453"/>
                  <a:pt x="15050" y="12551"/>
                  <a:pt x="15050" y="13675"/>
                </a:cubicBezTo>
                <a:cubicBezTo>
                  <a:pt x="15053" y="14800"/>
                  <a:pt x="15069" y="15738"/>
                  <a:pt x="15097" y="16691"/>
                </a:cubicBezTo>
                <a:cubicBezTo>
                  <a:pt x="15125" y="17643"/>
                  <a:pt x="15169" y="18530"/>
                  <a:pt x="15226" y="19216"/>
                </a:cubicBezTo>
                <a:cubicBezTo>
                  <a:pt x="15282" y="19902"/>
                  <a:pt x="15352" y="20378"/>
                  <a:pt x="15435" y="20758"/>
                </a:cubicBezTo>
                <a:cubicBezTo>
                  <a:pt x="15519" y="21139"/>
                  <a:pt x="15619" y="21390"/>
                  <a:pt x="15733" y="21390"/>
                </a:cubicBezTo>
                <a:cubicBezTo>
                  <a:pt x="15895" y="21390"/>
                  <a:pt x="16032" y="20896"/>
                  <a:pt x="16139" y="20057"/>
                </a:cubicBezTo>
                <a:cubicBezTo>
                  <a:pt x="16246" y="19219"/>
                  <a:pt x="16317" y="17998"/>
                  <a:pt x="16349" y="16340"/>
                </a:cubicBezTo>
                <a:lnTo>
                  <a:pt x="16119" y="16340"/>
                </a:lnTo>
                <a:cubicBezTo>
                  <a:pt x="16099" y="17311"/>
                  <a:pt x="16054" y="18037"/>
                  <a:pt x="15990" y="18514"/>
                </a:cubicBezTo>
                <a:cubicBezTo>
                  <a:pt x="15927" y="18990"/>
                  <a:pt x="15846" y="19286"/>
                  <a:pt x="15747" y="19286"/>
                </a:cubicBezTo>
                <a:cubicBezTo>
                  <a:pt x="15669" y="19286"/>
                  <a:pt x="15601" y="19133"/>
                  <a:pt x="15544" y="18865"/>
                </a:cubicBezTo>
                <a:cubicBezTo>
                  <a:pt x="15487" y="18597"/>
                  <a:pt x="15445" y="18261"/>
                  <a:pt x="15408" y="17813"/>
                </a:cubicBezTo>
                <a:cubicBezTo>
                  <a:pt x="15371" y="17366"/>
                  <a:pt x="15337" y="16782"/>
                  <a:pt x="15320" y="16200"/>
                </a:cubicBezTo>
                <a:cubicBezTo>
                  <a:pt x="15304" y="15620"/>
                  <a:pt x="15298" y="15025"/>
                  <a:pt x="15300" y="14377"/>
                </a:cubicBezTo>
                <a:lnTo>
                  <a:pt x="16369" y="14377"/>
                </a:lnTo>
                <a:cubicBezTo>
                  <a:pt x="16373" y="13481"/>
                  <a:pt x="16368" y="12562"/>
                  <a:pt x="16349" y="11571"/>
                </a:cubicBezTo>
                <a:cubicBezTo>
                  <a:pt x="16330" y="10581"/>
                  <a:pt x="16291" y="9675"/>
                  <a:pt x="16241" y="8836"/>
                </a:cubicBezTo>
                <a:cubicBezTo>
                  <a:pt x="16190" y="7998"/>
                  <a:pt x="16121" y="7276"/>
                  <a:pt x="16038" y="6733"/>
                </a:cubicBezTo>
                <a:cubicBezTo>
                  <a:pt x="15954" y="6190"/>
                  <a:pt x="15853" y="5891"/>
                  <a:pt x="15726" y="5891"/>
                </a:cubicBezTo>
                <a:close/>
                <a:moveTo>
                  <a:pt x="17411" y="5891"/>
                </a:moveTo>
                <a:cubicBezTo>
                  <a:pt x="17284" y="5853"/>
                  <a:pt x="17176" y="6161"/>
                  <a:pt x="17093" y="6733"/>
                </a:cubicBezTo>
                <a:cubicBezTo>
                  <a:pt x="17011" y="7304"/>
                  <a:pt x="16947" y="8197"/>
                  <a:pt x="16890" y="9397"/>
                </a:cubicBezTo>
                <a:lnTo>
                  <a:pt x="16877" y="9397"/>
                </a:lnTo>
                <a:lnTo>
                  <a:pt x="16877" y="6242"/>
                </a:lnTo>
                <a:cubicBezTo>
                  <a:pt x="16877" y="6242"/>
                  <a:pt x="16660" y="6242"/>
                  <a:pt x="16660" y="6242"/>
                </a:cubicBezTo>
                <a:lnTo>
                  <a:pt x="16660" y="21039"/>
                </a:lnTo>
                <a:lnTo>
                  <a:pt x="16897" y="21039"/>
                </a:lnTo>
                <a:lnTo>
                  <a:pt x="16897" y="14517"/>
                </a:lnTo>
                <a:cubicBezTo>
                  <a:pt x="16897" y="13563"/>
                  <a:pt x="16906" y="12656"/>
                  <a:pt x="16924" y="11922"/>
                </a:cubicBezTo>
                <a:cubicBezTo>
                  <a:pt x="16942" y="11189"/>
                  <a:pt x="16972" y="10543"/>
                  <a:pt x="17012" y="10029"/>
                </a:cubicBezTo>
                <a:cubicBezTo>
                  <a:pt x="17052" y="9514"/>
                  <a:pt x="17108" y="9174"/>
                  <a:pt x="17174" y="8907"/>
                </a:cubicBezTo>
                <a:cubicBezTo>
                  <a:pt x="17241" y="8640"/>
                  <a:pt x="17317" y="8486"/>
                  <a:pt x="17411" y="8486"/>
                </a:cubicBezTo>
                <a:lnTo>
                  <a:pt x="17411" y="5891"/>
                </a:lnTo>
                <a:close/>
                <a:moveTo>
                  <a:pt x="20226" y="7153"/>
                </a:moveTo>
                <a:cubicBezTo>
                  <a:pt x="19871" y="7153"/>
                  <a:pt x="19555" y="8630"/>
                  <a:pt x="19306" y="10870"/>
                </a:cubicBezTo>
                <a:lnTo>
                  <a:pt x="19536" y="13535"/>
                </a:lnTo>
                <a:cubicBezTo>
                  <a:pt x="19724" y="11863"/>
                  <a:pt x="19959" y="10800"/>
                  <a:pt x="20226" y="10800"/>
                </a:cubicBezTo>
                <a:cubicBezTo>
                  <a:pt x="20493" y="10800"/>
                  <a:pt x="20742" y="11856"/>
                  <a:pt x="20930" y="13535"/>
                </a:cubicBezTo>
                <a:lnTo>
                  <a:pt x="21160" y="10870"/>
                </a:lnTo>
                <a:cubicBezTo>
                  <a:pt x="20911" y="8623"/>
                  <a:pt x="20582" y="7153"/>
                  <a:pt x="20226" y="7153"/>
                </a:cubicBezTo>
                <a:close/>
                <a:moveTo>
                  <a:pt x="15713" y="8065"/>
                </a:moveTo>
                <a:cubicBezTo>
                  <a:pt x="15772" y="8065"/>
                  <a:pt x="15820" y="8197"/>
                  <a:pt x="15868" y="8416"/>
                </a:cubicBezTo>
                <a:cubicBezTo>
                  <a:pt x="15917" y="8635"/>
                  <a:pt x="15961" y="8956"/>
                  <a:pt x="15997" y="9327"/>
                </a:cubicBezTo>
                <a:cubicBezTo>
                  <a:pt x="16033" y="9699"/>
                  <a:pt x="16064" y="10075"/>
                  <a:pt x="16085" y="10590"/>
                </a:cubicBezTo>
                <a:cubicBezTo>
                  <a:pt x="16106" y="11104"/>
                  <a:pt x="16115" y="11701"/>
                  <a:pt x="16119" y="12273"/>
                </a:cubicBezTo>
                <a:lnTo>
                  <a:pt x="15300" y="12273"/>
                </a:lnTo>
                <a:cubicBezTo>
                  <a:pt x="15304" y="11701"/>
                  <a:pt x="15314" y="11095"/>
                  <a:pt x="15334" y="10590"/>
                </a:cubicBezTo>
                <a:cubicBezTo>
                  <a:pt x="15354" y="10085"/>
                  <a:pt x="15380" y="9708"/>
                  <a:pt x="15415" y="9327"/>
                </a:cubicBezTo>
                <a:cubicBezTo>
                  <a:pt x="15450" y="8946"/>
                  <a:pt x="15495" y="8635"/>
                  <a:pt x="15544" y="8416"/>
                </a:cubicBezTo>
                <a:cubicBezTo>
                  <a:pt x="15592" y="8197"/>
                  <a:pt x="15652" y="8065"/>
                  <a:pt x="15713" y="8065"/>
                </a:cubicBezTo>
                <a:close/>
                <a:moveTo>
                  <a:pt x="11761" y="13465"/>
                </a:moveTo>
                <a:cubicBezTo>
                  <a:pt x="11761" y="13465"/>
                  <a:pt x="11761" y="15850"/>
                  <a:pt x="11761" y="15849"/>
                </a:cubicBezTo>
                <a:cubicBezTo>
                  <a:pt x="11761" y="16191"/>
                  <a:pt x="11750" y="16583"/>
                  <a:pt x="11734" y="16971"/>
                </a:cubicBezTo>
                <a:cubicBezTo>
                  <a:pt x="11717" y="17360"/>
                  <a:pt x="11694" y="17692"/>
                  <a:pt x="11659" y="18023"/>
                </a:cubicBezTo>
                <a:cubicBezTo>
                  <a:pt x="11624" y="18355"/>
                  <a:pt x="11579" y="18646"/>
                  <a:pt x="11524" y="18865"/>
                </a:cubicBezTo>
                <a:cubicBezTo>
                  <a:pt x="11469" y="19084"/>
                  <a:pt x="11398" y="19216"/>
                  <a:pt x="11321" y="19216"/>
                </a:cubicBezTo>
                <a:cubicBezTo>
                  <a:pt x="11284" y="19216"/>
                  <a:pt x="11259" y="19221"/>
                  <a:pt x="11226" y="19145"/>
                </a:cubicBezTo>
                <a:cubicBezTo>
                  <a:pt x="11193" y="19069"/>
                  <a:pt x="11156" y="18894"/>
                  <a:pt x="11132" y="18725"/>
                </a:cubicBezTo>
                <a:cubicBezTo>
                  <a:pt x="11107" y="18554"/>
                  <a:pt x="11086" y="18299"/>
                  <a:pt x="11071" y="18023"/>
                </a:cubicBezTo>
                <a:cubicBezTo>
                  <a:pt x="11055" y="17748"/>
                  <a:pt x="11044" y="17440"/>
                  <a:pt x="11044" y="17042"/>
                </a:cubicBezTo>
                <a:cubicBezTo>
                  <a:pt x="11044" y="16436"/>
                  <a:pt x="11058" y="15990"/>
                  <a:pt x="11084" y="15639"/>
                </a:cubicBezTo>
                <a:cubicBezTo>
                  <a:pt x="11111" y="15288"/>
                  <a:pt x="11150" y="14988"/>
                  <a:pt x="11192" y="14797"/>
                </a:cubicBezTo>
                <a:cubicBezTo>
                  <a:pt x="11235" y="14609"/>
                  <a:pt x="11281" y="14463"/>
                  <a:pt x="11335" y="14377"/>
                </a:cubicBezTo>
                <a:cubicBezTo>
                  <a:pt x="11388" y="14292"/>
                  <a:pt x="11438" y="14234"/>
                  <a:pt x="11490" y="14166"/>
                </a:cubicBezTo>
                <a:cubicBezTo>
                  <a:pt x="11543" y="14101"/>
                  <a:pt x="11591" y="13991"/>
                  <a:pt x="11639" y="13886"/>
                </a:cubicBezTo>
                <a:cubicBezTo>
                  <a:pt x="11687" y="13781"/>
                  <a:pt x="11732" y="13693"/>
                  <a:pt x="11761" y="13465"/>
                </a:cubicBezTo>
                <a:close/>
                <a:moveTo>
                  <a:pt x="20233" y="14236"/>
                </a:moveTo>
                <a:cubicBezTo>
                  <a:pt x="20054" y="14236"/>
                  <a:pt x="19893" y="15023"/>
                  <a:pt x="19766" y="16130"/>
                </a:cubicBezTo>
                <a:lnTo>
                  <a:pt x="20233" y="21600"/>
                </a:lnTo>
                <a:cubicBezTo>
                  <a:pt x="20233" y="21600"/>
                  <a:pt x="20707" y="16130"/>
                  <a:pt x="20707" y="16130"/>
                </a:cubicBezTo>
                <a:cubicBezTo>
                  <a:pt x="20579" y="15018"/>
                  <a:pt x="20412" y="14237"/>
                  <a:pt x="20233" y="14236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61" name="Shape 1861"/>
          <p:cNvSpPr/>
          <p:nvPr/>
        </p:nvSpPr>
        <p:spPr>
          <a:xfrm>
            <a:off x="9600775" y="1905823"/>
            <a:ext cx="283108" cy="5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7" y="0"/>
                </a:moveTo>
                <a:cubicBezTo>
                  <a:pt x="1038" y="0"/>
                  <a:pt x="721" y="531"/>
                  <a:pt x="501" y="1533"/>
                </a:cubicBezTo>
                <a:cubicBezTo>
                  <a:pt x="281" y="2534"/>
                  <a:pt x="172" y="3907"/>
                  <a:pt x="172" y="5692"/>
                </a:cubicBezTo>
                <a:cubicBezTo>
                  <a:pt x="172" y="6703"/>
                  <a:pt x="216" y="7576"/>
                  <a:pt x="315" y="8319"/>
                </a:cubicBezTo>
                <a:cubicBezTo>
                  <a:pt x="415" y="9063"/>
                  <a:pt x="544" y="9641"/>
                  <a:pt x="731" y="9997"/>
                </a:cubicBezTo>
                <a:lnTo>
                  <a:pt x="731" y="10070"/>
                </a:lnTo>
                <a:cubicBezTo>
                  <a:pt x="501" y="10367"/>
                  <a:pt x="335" y="10929"/>
                  <a:pt x="201" y="11822"/>
                </a:cubicBezTo>
                <a:cubicBezTo>
                  <a:pt x="66" y="12713"/>
                  <a:pt x="0" y="13796"/>
                  <a:pt x="0" y="15105"/>
                </a:cubicBezTo>
                <a:cubicBezTo>
                  <a:pt x="0" y="16116"/>
                  <a:pt x="28" y="17065"/>
                  <a:pt x="100" y="17878"/>
                </a:cubicBezTo>
                <a:cubicBezTo>
                  <a:pt x="172" y="18691"/>
                  <a:pt x="273" y="19357"/>
                  <a:pt x="401" y="19921"/>
                </a:cubicBezTo>
                <a:cubicBezTo>
                  <a:pt x="530" y="20488"/>
                  <a:pt x="683" y="20864"/>
                  <a:pt x="860" y="21162"/>
                </a:cubicBezTo>
                <a:cubicBezTo>
                  <a:pt x="1037" y="21458"/>
                  <a:pt x="1241" y="21600"/>
                  <a:pt x="1447" y="21600"/>
                </a:cubicBezTo>
                <a:cubicBezTo>
                  <a:pt x="1653" y="21600"/>
                  <a:pt x="1828" y="21458"/>
                  <a:pt x="2005" y="21162"/>
                </a:cubicBezTo>
                <a:cubicBezTo>
                  <a:pt x="2182" y="20864"/>
                  <a:pt x="2349" y="20488"/>
                  <a:pt x="2478" y="19921"/>
                </a:cubicBezTo>
                <a:cubicBezTo>
                  <a:pt x="2607" y="19358"/>
                  <a:pt x="2707" y="18691"/>
                  <a:pt x="2779" y="17878"/>
                </a:cubicBezTo>
                <a:cubicBezTo>
                  <a:pt x="2851" y="17065"/>
                  <a:pt x="2879" y="16115"/>
                  <a:pt x="2879" y="15105"/>
                </a:cubicBezTo>
                <a:cubicBezTo>
                  <a:pt x="2879" y="13796"/>
                  <a:pt x="2813" y="12714"/>
                  <a:pt x="2679" y="11822"/>
                </a:cubicBezTo>
                <a:cubicBezTo>
                  <a:pt x="2544" y="10929"/>
                  <a:pt x="2364" y="10367"/>
                  <a:pt x="2134" y="10070"/>
                </a:cubicBezTo>
                <a:lnTo>
                  <a:pt x="2134" y="9997"/>
                </a:lnTo>
                <a:cubicBezTo>
                  <a:pt x="2321" y="9641"/>
                  <a:pt x="2465" y="9063"/>
                  <a:pt x="2564" y="8319"/>
                </a:cubicBezTo>
                <a:cubicBezTo>
                  <a:pt x="2663" y="7576"/>
                  <a:pt x="2721" y="6703"/>
                  <a:pt x="2722" y="5692"/>
                </a:cubicBezTo>
                <a:cubicBezTo>
                  <a:pt x="2722" y="3907"/>
                  <a:pt x="2612" y="2534"/>
                  <a:pt x="2392" y="1533"/>
                </a:cubicBezTo>
                <a:cubicBezTo>
                  <a:pt x="2172" y="531"/>
                  <a:pt x="1855" y="0"/>
                  <a:pt x="1447" y="0"/>
                </a:cubicBezTo>
                <a:close/>
                <a:moveTo>
                  <a:pt x="6274" y="0"/>
                </a:moveTo>
                <a:cubicBezTo>
                  <a:pt x="5982" y="0"/>
                  <a:pt x="5742" y="338"/>
                  <a:pt x="5558" y="1022"/>
                </a:cubicBezTo>
                <a:cubicBezTo>
                  <a:pt x="5373" y="1706"/>
                  <a:pt x="5231" y="2588"/>
                  <a:pt x="5128" y="3649"/>
                </a:cubicBezTo>
                <a:cubicBezTo>
                  <a:pt x="5025" y="4709"/>
                  <a:pt x="4950" y="5882"/>
                  <a:pt x="4913" y="7151"/>
                </a:cubicBezTo>
                <a:cubicBezTo>
                  <a:pt x="4876" y="8420"/>
                  <a:pt x="4870" y="9611"/>
                  <a:pt x="4870" y="10800"/>
                </a:cubicBezTo>
                <a:cubicBezTo>
                  <a:pt x="4870" y="11990"/>
                  <a:pt x="4876" y="13181"/>
                  <a:pt x="4913" y="14449"/>
                </a:cubicBezTo>
                <a:cubicBezTo>
                  <a:pt x="4950" y="15717"/>
                  <a:pt x="5025" y="16963"/>
                  <a:pt x="5128" y="18024"/>
                </a:cubicBezTo>
                <a:cubicBezTo>
                  <a:pt x="5231" y="19084"/>
                  <a:pt x="5373" y="19967"/>
                  <a:pt x="5558" y="20651"/>
                </a:cubicBezTo>
                <a:cubicBezTo>
                  <a:pt x="5742" y="21336"/>
                  <a:pt x="5982" y="21600"/>
                  <a:pt x="6274" y="21600"/>
                </a:cubicBezTo>
                <a:cubicBezTo>
                  <a:pt x="6566" y="21600"/>
                  <a:pt x="6805" y="21336"/>
                  <a:pt x="6990" y="20651"/>
                </a:cubicBezTo>
                <a:cubicBezTo>
                  <a:pt x="7175" y="19967"/>
                  <a:pt x="7331" y="19084"/>
                  <a:pt x="7434" y="18024"/>
                </a:cubicBezTo>
                <a:cubicBezTo>
                  <a:pt x="7537" y="16963"/>
                  <a:pt x="7597" y="15716"/>
                  <a:pt x="7635" y="14449"/>
                </a:cubicBezTo>
                <a:cubicBezTo>
                  <a:pt x="7672" y="13180"/>
                  <a:pt x="7692" y="11990"/>
                  <a:pt x="7692" y="10800"/>
                </a:cubicBezTo>
                <a:cubicBezTo>
                  <a:pt x="7692" y="9610"/>
                  <a:pt x="7672" y="8420"/>
                  <a:pt x="7635" y="7151"/>
                </a:cubicBezTo>
                <a:cubicBezTo>
                  <a:pt x="7597" y="5883"/>
                  <a:pt x="7537" y="4709"/>
                  <a:pt x="7434" y="3649"/>
                </a:cubicBezTo>
                <a:cubicBezTo>
                  <a:pt x="7331" y="2588"/>
                  <a:pt x="7175" y="1706"/>
                  <a:pt x="6990" y="1022"/>
                </a:cubicBezTo>
                <a:cubicBezTo>
                  <a:pt x="6805" y="338"/>
                  <a:pt x="6566" y="0"/>
                  <a:pt x="6274" y="0"/>
                </a:cubicBezTo>
                <a:close/>
                <a:moveTo>
                  <a:pt x="9711" y="0"/>
                </a:moveTo>
                <a:cubicBezTo>
                  <a:pt x="9303" y="0"/>
                  <a:pt x="8986" y="531"/>
                  <a:pt x="8766" y="1533"/>
                </a:cubicBezTo>
                <a:cubicBezTo>
                  <a:pt x="8546" y="2534"/>
                  <a:pt x="8437" y="3907"/>
                  <a:pt x="8437" y="5692"/>
                </a:cubicBezTo>
                <a:cubicBezTo>
                  <a:pt x="8437" y="6703"/>
                  <a:pt x="8495" y="7576"/>
                  <a:pt x="8594" y="8319"/>
                </a:cubicBezTo>
                <a:cubicBezTo>
                  <a:pt x="8694" y="9063"/>
                  <a:pt x="8823" y="9641"/>
                  <a:pt x="9010" y="9997"/>
                </a:cubicBezTo>
                <a:lnTo>
                  <a:pt x="9010" y="10070"/>
                </a:lnTo>
                <a:cubicBezTo>
                  <a:pt x="8780" y="10367"/>
                  <a:pt x="8599" y="10929"/>
                  <a:pt x="8465" y="11822"/>
                </a:cubicBezTo>
                <a:cubicBezTo>
                  <a:pt x="8331" y="12713"/>
                  <a:pt x="8265" y="13796"/>
                  <a:pt x="8265" y="15105"/>
                </a:cubicBezTo>
                <a:cubicBezTo>
                  <a:pt x="8265" y="16116"/>
                  <a:pt x="8293" y="17065"/>
                  <a:pt x="8365" y="17878"/>
                </a:cubicBezTo>
                <a:cubicBezTo>
                  <a:pt x="8437" y="18691"/>
                  <a:pt x="8552" y="19357"/>
                  <a:pt x="8680" y="19921"/>
                </a:cubicBezTo>
                <a:cubicBezTo>
                  <a:pt x="8809" y="20488"/>
                  <a:pt x="8947" y="20864"/>
                  <a:pt x="9124" y="21162"/>
                </a:cubicBezTo>
                <a:cubicBezTo>
                  <a:pt x="9301" y="21458"/>
                  <a:pt x="9505" y="21600"/>
                  <a:pt x="9711" y="21600"/>
                </a:cubicBezTo>
                <a:cubicBezTo>
                  <a:pt x="9918" y="21600"/>
                  <a:pt x="10107" y="21458"/>
                  <a:pt x="10284" y="21162"/>
                </a:cubicBezTo>
                <a:cubicBezTo>
                  <a:pt x="10461" y="20864"/>
                  <a:pt x="10629" y="20488"/>
                  <a:pt x="10757" y="19921"/>
                </a:cubicBezTo>
                <a:cubicBezTo>
                  <a:pt x="10886" y="19358"/>
                  <a:pt x="10971" y="18691"/>
                  <a:pt x="11044" y="17878"/>
                </a:cubicBezTo>
                <a:cubicBezTo>
                  <a:pt x="11116" y="17065"/>
                  <a:pt x="11158" y="16115"/>
                  <a:pt x="11158" y="15105"/>
                </a:cubicBezTo>
                <a:cubicBezTo>
                  <a:pt x="11158" y="13796"/>
                  <a:pt x="11078" y="12714"/>
                  <a:pt x="10943" y="11822"/>
                </a:cubicBezTo>
                <a:cubicBezTo>
                  <a:pt x="10809" y="10929"/>
                  <a:pt x="10628" y="10367"/>
                  <a:pt x="10399" y="10070"/>
                </a:cubicBezTo>
                <a:lnTo>
                  <a:pt x="10399" y="9997"/>
                </a:lnTo>
                <a:cubicBezTo>
                  <a:pt x="10586" y="9641"/>
                  <a:pt x="10729" y="9063"/>
                  <a:pt x="10829" y="8319"/>
                </a:cubicBezTo>
                <a:cubicBezTo>
                  <a:pt x="10928" y="7576"/>
                  <a:pt x="10986" y="6703"/>
                  <a:pt x="10986" y="5692"/>
                </a:cubicBezTo>
                <a:cubicBezTo>
                  <a:pt x="10986" y="3907"/>
                  <a:pt x="10877" y="2534"/>
                  <a:pt x="10657" y="1533"/>
                </a:cubicBezTo>
                <a:cubicBezTo>
                  <a:pt x="10437" y="531"/>
                  <a:pt x="10120" y="0"/>
                  <a:pt x="9711" y="0"/>
                </a:cubicBezTo>
                <a:close/>
                <a:moveTo>
                  <a:pt x="14496" y="0"/>
                </a:moveTo>
                <a:cubicBezTo>
                  <a:pt x="14496" y="0"/>
                  <a:pt x="12877" y="21162"/>
                  <a:pt x="12877" y="21162"/>
                </a:cubicBezTo>
                <a:lnTo>
                  <a:pt x="13650" y="21162"/>
                </a:lnTo>
                <a:lnTo>
                  <a:pt x="14037" y="15616"/>
                </a:lnTo>
                <a:lnTo>
                  <a:pt x="15699" y="15616"/>
                </a:lnTo>
                <a:lnTo>
                  <a:pt x="16085" y="21162"/>
                </a:lnTo>
                <a:lnTo>
                  <a:pt x="16873" y="21162"/>
                </a:lnTo>
                <a:lnTo>
                  <a:pt x="15269" y="0"/>
                </a:lnTo>
                <a:lnTo>
                  <a:pt x="14496" y="0"/>
                </a:lnTo>
                <a:close/>
                <a:moveTo>
                  <a:pt x="17260" y="0"/>
                </a:moveTo>
                <a:cubicBezTo>
                  <a:pt x="17260" y="0"/>
                  <a:pt x="17260" y="21162"/>
                  <a:pt x="17260" y="21162"/>
                </a:cubicBezTo>
                <a:lnTo>
                  <a:pt x="17947" y="21162"/>
                </a:lnTo>
                <a:lnTo>
                  <a:pt x="17947" y="4816"/>
                </a:lnTo>
                <a:lnTo>
                  <a:pt x="17962" y="4816"/>
                </a:lnTo>
                <a:lnTo>
                  <a:pt x="19136" y="21162"/>
                </a:lnTo>
                <a:lnTo>
                  <a:pt x="19724" y="21162"/>
                </a:lnTo>
                <a:lnTo>
                  <a:pt x="20884" y="4816"/>
                </a:lnTo>
                <a:lnTo>
                  <a:pt x="20898" y="4816"/>
                </a:lnTo>
                <a:lnTo>
                  <a:pt x="20898" y="21162"/>
                </a:lnTo>
                <a:lnTo>
                  <a:pt x="21600" y="21162"/>
                </a:lnTo>
                <a:lnTo>
                  <a:pt x="21600" y="0"/>
                </a:lnTo>
                <a:lnTo>
                  <a:pt x="20569" y="0"/>
                </a:lnTo>
                <a:lnTo>
                  <a:pt x="19451" y="16565"/>
                </a:lnTo>
                <a:lnTo>
                  <a:pt x="19437" y="16565"/>
                </a:lnTo>
                <a:lnTo>
                  <a:pt x="18306" y="0"/>
                </a:lnTo>
                <a:lnTo>
                  <a:pt x="17260" y="0"/>
                </a:lnTo>
                <a:close/>
                <a:moveTo>
                  <a:pt x="1447" y="2627"/>
                </a:moveTo>
                <a:cubicBezTo>
                  <a:pt x="1626" y="2627"/>
                  <a:pt x="1781" y="2958"/>
                  <a:pt x="1905" y="3503"/>
                </a:cubicBezTo>
                <a:cubicBezTo>
                  <a:pt x="2030" y="4048"/>
                  <a:pt x="2077" y="4734"/>
                  <a:pt x="2077" y="5765"/>
                </a:cubicBezTo>
                <a:cubicBezTo>
                  <a:pt x="2077" y="6757"/>
                  <a:pt x="2026" y="7575"/>
                  <a:pt x="1905" y="8100"/>
                </a:cubicBezTo>
                <a:cubicBezTo>
                  <a:pt x="1784" y="8625"/>
                  <a:pt x="1633" y="8903"/>
                  <a:pt x="1447" y="8903"/>
                </a:cubicBezTo>
                <a:cubicBezTo>
                  <a:pt x="1260" y="8903"/>
                  <a:pt x="1094" y="8625"/>
                  <a:pt x="974" y="8100"/>
                </a:cubicBezTo>
                <a:cubicBezTo>
                  <a:pt x="853" y="7575"/>
                  <a:pt x="788" y="6757"/>
                  <a:pt x="788" y="5765"/>
                </a:cubicBezTo>
                <a:cubicBezTo>
                  <a:pt x="788" y="4735"/>
                  <a:pt x="864" y="4048"/>
                  <a:pt x="988" y="3503"/>
                </a:cubicBezTo>
                <a:cubicBezTo>
                  <a:pt x="1113" y="2958"/>
                  <a:pt x="1268" y="2627"/>
                  <a:pt x="1447" y="2627"/>
                </a:cubicBezTo>
                <a:close/>
                <a:moveTo>
                  <a:pt x="9711" y="2627"/>
                </a:moveTo>
                <a:cubicBezTo>
                  <a:pt x="9891" y="2627"/>
                  <a:pt x="10045" y="2958"/>
                  <a:pt x="10170" y="3503"/>
                </a:cubicBezTo>
                <a:cubicBezTo>
                  <a:pt x="10294" y="4048"/>
                  <a:pt x="10356" y="4734"/>
                  <a:pt x="10356" y="5765"/>
                </a:cubicBezTo>
                <a:cubicBezTo>
                  <a:pt x="10356" y="6757"/>
                  <a:pt x="10290" y="7575"/>
                  <a:pt x="10170" y="8100"/>
                </a:cubicBezTo>
                <a:cubicBezTo>
                  <a:pt x="10049" y="8625"/>
                  <a:pt x="9898" y="8903"/>
                  <a:pt x="9711" y="8903"/>
                </a:cubicBezTo>
                <a:cubicBezTo>
                  <a:pt x="9525" y="8903"/>
                  <a:pt x="9359" y="8625"/>
                  <a:pt x="9239" y="8100"/>
                </a:cubicBezTo>
                <a:cubicBezTo>
                  <a:pt x="9118" y="7575"/>
                  <a:pt x="9067" y="6757"/>
                  <a:pt x="9067" y="5765"/>
                </a:cubicBezTo>
                <a:cubicBezTo>
                  <a:pt x="9067" y="4735"/>
                  <a:pt x="9129" y="4048"/>
                  <a:pt x="9253" y="3503"/>
                </a:cubicBezTo>
                <a:cubicBezTo>
                  <a:pt x="9378" y="2958"/>
                  <a:pt x="9533" y="2627"/>
                  <a:pt x="9711" y="2627"/>
                </a:cubicBezTo>
                <a:close/>
                <a:moveTo>
                  <a:pt x="6274" y="2846"/>
                </a:moveTo>
                <a:cubicBezTo>
                  <a:pt x="6418" y="2846"/>
                  <a:pt x="6534" y="3003"/>
                  <a:pt x="6632" y="3430"/>
                </a:cubicBezTo>
                <a:cubicBezTo>
                  <a:pt x="6729" y="3856"/>
                  <a:pt x="6819" y="4447"/>
                  <a:pt x="6875" y="5181"/>
                </a:cubicBezTo>
                <a:cubicBezTo>
                  <a:pt x="6932" y="5915"/>
                  <a:pt x="6967" y="6774"/>
                  <a:pt x="6990" y="7735"/>
                </a:cubicBezTo>
                <a:cubicBezTo>
                  <a:pt x="7014" y="8697"/>
                  <a:pt x="7019" y="9710"/>
                  <a:pt x="7019" y="10800"/>
                </a:cubicBezTo>
                <a:cubicBezTo>
                  <a:pt x="7019" y="11890"/>
                  <a:pt x="7014" y="12967"/>
                  <a:pt x="6990" y="13938"/>
                </a:cubicBezTo>
                <a:cubicBezTo>
                  <a:pt x="6967" y="14910"/>
                  <a:pt x="6931" y="15768"/>
                  <a:pt x="6875" y="16492"/>
                </a:cubicBezTo>
                <a:cubicBezTo>
                  <a:pt x="6819" y="17215"/>
                  <a:pt x="6729" y="17744"/>
                  <a:pt x="6632" y="18170"/>
                </a:cubicBezTo>
                <a:cubicBezTo>
                  <a:pt x="6535" y="18597"/>
                  <a:pt x="6418" y="18754"/>
                  <a:pt x="6274" y="18754"/>
                </a:cubicBezTo>
                <a:cubicBezTo>
                  <a:pt x="6126" y="18754"/>
                  <a:pt x="6011" y="18597"/>
                  <a:pt x="5916" y="18170"/>
                </a:cubicBezTo>
                <a:cubicBezTo>
                  <a:pt x="5820" y="17744"/>
                  <a:pt x="5743" y="17215"/>
                  <a:pt x="5687" y="16492"/>
                </a:cubicBezTo>
                <a:cubicBezTo>
                  <a:pt x="5630" y="15768"/>
                  <a:pt x="5581" y="14910"/>
                  <a:pt x="5558" y="13938"/>
                </a:cubicBezTo>
                <a:cubicBezTo>
                  <a:pt x="5534" y="12967"/>
                  <a:pt x="5529" y="11891"/>
                  <a:pt x="5529" y="10800"/>
                </a:cubicBezTo>
                <a:cubicBezTo>
                  <a:pt x="5529" y="9710"/>
                  <a:pt x="5534" y="8696"/>
                  <a:pt x="5558" y="7735"/>
                </a:cubicBezTo>
                <a:cubicBezTo>
                  <a:pt x="5581" y="6774"/>
                  <a:pt x="5630" y="5915"/>
                  <a:pt x="5687" y="5181"/>
                </a:cubicBezTo>
                <a:cubicBezTo>
                  <a:pt x="5743" y="4448"/>
                  <a:pt x="5820" y="3857"/>
                  <a:pt x="5916" y="3430"/>
                </a:cubicBezTo>
                <a:cubicBezTo>
                  <a:pt x="6011" y="3003"/>
                  <a:pt x="6126" y="2846"/>
                  <a:pt x="6274" y="2846"/>
                </a:cubicBezTo>
                <a:close/>
                <a:moveTo>
                  <a:pt x="14868" y="3649"/>
                </a:moveTo>
                <a:lnTo>
                  <a:pt x="14882" y="3649"/>
                </a:lnTo>
                <a:lnTo>
                  <a:pt x="15498" y="12770"/>
                </a:lnTo>
                <a:lnTo>
                  <a:pt x="14223" y="12770"/>
                </a:lnTo>
                <a:cubicBezTo>
                  <a:pt x="14223" y="12770"/>
                  <a:pt x="14868" y="3649"/>
                  <a:pt x="14868" y="3649"/>
                </a:cubicBezTo>
                <a:close/>
                <a:moveTo>
                  <a:pt x="3395" y="6130"/>
                </a:moveTo>
                <a:cubicBezTo>
                  <a:pt x="3395" y="6130"/>
                  <a:pt x="3395" y="10143"/>
                  <a:pt x="3395" y="10143"/>
                </a:cubicBezTo>
                <a:lnTo>
                  <a:pt x="4211" y="10143"/>
                </a:lnTo>
                <a:lnTo>
                  <a:pt x="4211" y="6130"/>
                </a:lnTo>
                <a:lnTo>
                  <a:pt x="3395" y="6130"/>
                </a:lnTo>
                <a:close/>
                <a:moveTo>
                  <a:pt x="1447" y="11457"/>
                </a:moveTo>
                <a:cubicBezTo>
                  <a:pt x="1669" y="11457"/>
                  <a:pt x="1843" y="11762"/>
                  <a:pt x="1991" y="12405"/>
                </a:cubicBezTo>
                <a:cubicBezTo>
                  <a:pt x="2139" y="13050"/>
                  <a:pt x="2220" y="13956"/>
                  <a:pt x="2220" y="15105"/>
                </a:cubicBezTo>
                <a:cubicBezTo>
                  <a:pt x="2220" y="16335"/>
                  <a:pt x="2139" y="17278"/>
                  <a:pt x="1991" y="17951"/>
                </a:cubicBezTo>
                <a:cubicBezTo>
                  <a:pt x="1843" y="18626"/>
                  <a:pt x="1669" y="18899"/>
                  <a:pt x="1447" y="18900"/>
                </a:cubicBezTo>
                <a:cubicBezTo>
                  <a:pt x="1225" y="18900"/>
                  <a:pt x="1036" y="18627"/>
                  <a:pt x="888" y="17951"/>
                </a:cubicBezTo>
                <a:cubicBezTo>
                  <a:pt x="740" y="17278"/>
                  <a:pt x="673" y="16335"/>
                  <a:pt x="673" y="15105"/>
                </a:cubicBezTo>
                <a:cubicBezTo>
                  <a:pt x="673" y="13956"/>
                  <a:pt x="740" y="13051"/>
                  <a:pt x="888" y="12405"/>
                </a:cubicBezTo>
                <a:cubicBezTo>
                  <a:pt x="1036" y="11762"/>
                  <a:pt x="1225" y="11456"/>
                  <a:pt x="1447" y="11457"/>
                </a:cubicBezTo>
                <a:close/>
                <a:moveTo>
                  <a:pt x="9711" y="11457"/>
                </a:moveTo>
                <a:cubicBezTo>
                  <a:pt x="9933" y="11457"/>
                  <a:pt x="10122" y="11762"/>
                  <a:pt x="10270" y="12405"/>
                </a:cubicBezTo>
                <a:cubicBezTo>
                  <a:pt x="10418" y="13050"/>
                  <a:pt x="10485" y="13956"/>
                  <a:pt x="10485" y="15105"/>
                </a:cubicBezTo>
                <a:cubicBezTo>
                  <a:pt x="10485" y="16335"/>
                  <a:pt x="10418" y="17278"/>
                  <a:pt x="10270" y="17951"/>
                </a:cubicBezTo>
                <a:cubicBezTo>
                  <a:pt x="10122" y="18626"/>
                  <a:pt x="9933" y="18899"/>
                  <a:pt x="9711" y="18900"/>
                </a:cubicBezTo>
                <a:cubicBezTo>
                  <a:pt x="9490" y="18900"/>
                  <a:pt x="9300" y="18627"/>
                  <a:pt x="9153" y="17951"/>
                </a:cubicBezTo>
                <a:cubicBezTo>
                  <a:pt x="9005" y="17278"/>
                  <a:pt x="8938" y="16335"/>
                  <a:pt x="8938" y="15105"/>
                </a:cubicBezTo>
                <a:cubicBezTo>
                  <a:pt x="8938" y="13956"/>
                  <a:pt x="9005" y="13051"/>
                  <a:pt x="9153" y="12405"/>
                </a:cubicBezTo>
                <a:cubicBezTo>
                  <a:pt x="9301" y="11762"/>
                  <a:pt x="9490" y="11456"/>
                  <a:pt x="9711" y="11457"/>
                </a:cubicBezTo>
                <a:close/>
                <a:moveTo>
                  <a:pt x="3395" y="17222"/>
                </a:moveTo>
                <a:cubicBezTo>
                  <a:pt x="3395" y="17222"/>
                  <a:pt x="3395" y="21235"/>
                  <a:pt x="3395" y="21235"/>
                </a:cubicBezTo>
                <a:lnTo>
                  <a:pt x="4211" y="21235"/>
                </a:lnTo>
                <a:lnTo>
                  <a:pt x="4211" y="17222"/>
                </a:lnTo>
                <a:lnTo>
                  <a:pt x="3395" y="17222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62" name="Shape 1862"/>
          <p:cNvSpPr/>
          <p:nvPr/>
        </p:nvSpPr>
        <p:spPr>
          <a:xfrm>
            <a:off x="11300221" y="1903389"/>
            <a:ext cx="331545" cy="60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57" y="0"/>
                </a:moveTo>
                <a:lnTo>
                  <a:pt x="6091" y="20325"/>
                </a:lnTo>
                <a:lnTo>
                  <a:pt x="6519" y="20325"/>
                </a:lnTo>
                <a:lnTo>
                  <a:pt x="9185" y="0"/>
                </a:lnTo>
                <a:cubicBezTo>
                  <a:pt x="9185" y="0"/>
                  <a:pt x="8757" y="0"/>
                  <a:pt x="8757" y="0"/>
                </a:cubicBezTo>
                <a:close/>
                <a:moveTo>
                  <a:pt x="12035" y="0"/>
                </a:moveTo>
                <a:cubicBezTo>
                  <a:pt x="11691" y="0"/>
                  <a:pt x="11424" y="1467"/>
                  <a:pt x="11424" y="3354"/>
                </a:cubicBezTo>
                <a:lnTo>
                  <a:pt x="11424" y="18246"/>
                </a:lnTo>
                <a:cubicBezTo>
                  <a:pt x="11424" y="20133"/>
                  <a:pt x="11691" y="21600"/>
                  <a:pt x="12035" y="21600"/>
                </a:cubicBezTo>
                <a:lnTo>
                  <a:pt x="20144" y="21600"/>
                </a:lnTo>
                <a:cubicBezTo>
                  <a:pt x="20488" y="21600"/>
                  <a:pt x="20768" y="20133"/>
                  <a:pt x="20768" y="18246"/>
                </a:cubicBezTo>
                <a:lnTo>
                  <a:pt x="20768" y="3354"/>
                </a:lnTo>
                <a:cubicBezTo>
                  <a:pt x="20768" y="1467"/>
                  <a:pt x="20488" y="0"/>
                  <a:pt x="20144" y="0"/>
                </a:cubicBezTo>
                <a:lnTo>
                  <a:pt x="12035" y="0"/>
                </a:lnTo>
                <a:close/>
                <a:moveTo>
                  <a:pt x="6409" y="335"/>
                </a:moveTo>
                <a:cubicBezTo>
                  <a:pt x="6256" y="335"/>
                  <a:pt x="6133" y="505"/>
                  <a:pt x="6030" y="805"/>
                </a:cubicBezTo>
                <a:cubicBezTo>
                  <a:pt x="5927" y="1106"/>
                  <a:pt x="5848" y="1502"/>
                  <a:pt x="5785" y="2012"/>
                </a:cubicBezTo>
                <a:cubicBezTo>
                  <a:pt x="5722" y="2522"/>
                  <a:pt x="5665" y="3091"/>
                  <a:pt x="5638" y="3757"/>
                </a:cubicBezTo>
                <a:cubicBezTo>
                  <a:pt x="5612" y="4422"/>
                  <a:pt x="5602" y="5156"/>
                  <a:pt x="5602" y="5903"/>
                </a:cubicBezTo>
                <a:cubicBezTo>
                  <a:pt x="5602" y="6651"/>
                  <a:pt x="5622" y="7326"/>
                  <a:pt x="5651" y="7983"/>
                </a:cubicBezTo>
                <a:cubicBezTo>
                  <a:pt x="5679" y="8638"/>
                  <a:pt x="5722" y="9168"/>
                  <a:pt x="5785" y="9660"/>
                </a:cubicBezTo>
                <a:cubicBezTo>
                  <a:pt x="5848" y="10152"/>
                  <a:pt x="5927" y="10585"/>
                  <a:pt x="6030" y="10867"/>
                </a:cubicBezTo>
                <a:cubicBezTo>
                  <a:pt x="6133" y="11150"/>
                  <a:pt x="6259" y="11270"/>
                  <a:pt x="6409" y="11270"/>
                </a:cubicBezTo>
                <a:cubicBezTo>
                  <a:pt x="6555" y="11270"/>
                  <a:pt x="6676" y="11177"/>
                  <a:pt x="6776" y="10867"/>
                </a:cubicBezTo>
                <a:cubicBezTo>
                  <a:pt x="6876" y="10557"/>
                  <a:pt x="6956" y="10094"/>
                  <a:pt x="7021" y="9593"/>
                </a:cubicBezTo>
                <a:cubicBezTo>
                  <a:pt x="7085" y="9091"/>
                  <a:pt x="7139" y="8514"/>
                  <a:pt x="7167" y="7848"/>
                </a:cubicBezTo>
                <a:cubicBezTo>
                  <a:pt x="7196" y="7183"/>
                  <a:pt x="7216" y="6547"/>
                  <a:pt x="7216" y="5836"/>
                </a:cubicBezTo>
                <a:cubicBezTo>
                  <a:pt x="7216" y="5088"/>
                  <a:pt x="7204" y="4355"/>
                  <a:pt x="7180" y="3689"/>
                </a:cubicBezTo>
                <a:cubicBezTo>
                  <a:pt x="7155" y="3025"/>
                  <a:pt x="7107" y="2438"/>
                  <a:pt x="7045" y="1945"/>
                </a:cubicBezTo>
                <a:cubicBezTo>
                  <a:pt x="6984" y="1453"/>
                  <a:pt x="6902" y="1096"/>
                  <a:pt x="6800" y="805"/>
                </a:cubicBezTo>
                <a:cubicBezTo>
                  <a:pt x="6699" y="514"/>
                  <a:pt x="6565" y="336"/>
                  <a:pt x="6409" y="335"/>
                </a:cubicBezTo>
                <a:close/>
                <a:moveTo>
                  <a:pt x="1015" y="1140"/>
                </a:moveTo>
                <a:cubicBezTo>
                  <a:pt x="992" y="1870"/>
                  <a:pt x="944" y="2479"/>
                  <a:pt x="881" y="2952"/>
                </a:cubicBezTo>
                <a:cubicBezTo>
                  <a:pt x="817" y="3426"/>
                  <a:pt x="740" y="3752"/>
                  <a:pt x="648" y="4025"/>
                </a:cubicBezTo>
                <a:cubicBezTo>
                  <a:pt x="557" y="4299"/>
                  <a:pt x="455" y="4528"/>
                  <a:pt x="342" y="4629"/>
                </a:cubicBezTo>
                <a:cubicBezTo>
                  <a:pt x="229" y="4729"/>
                  <a:pt x="120" y="4763"/>
                  <a:pt x="0" y="4763"/>
                </a:cubicBezTo>
                <a:lnTo>
                  <a:pt x="0" y="6641"/>
                </a:lnTo>
                <a:lnTo>
                  <a:pt x="905" y="6641"/>
                </a:lnTo>
                <a:lnTo>
                  <a:pt x="905" y="20527"/>
                </a:lnTo>
                <a:cubicBezTo>
                  <a:pt x="905" y="20527"/>
                  <a:pt x="1333" y="20527"/>
                  <a:pt x="1333" y="20527"/>
                </a:cubicBezTo>
                <a:lnTo>
                  <a:pt x="1333" y="1140"/>
                </a:lnTo>
                <a:lnTo>
                  <a:pt x="1015" y="1140"/>
                </a:lnTo>
                <a:close/>
                <a:moveTo>
                  <a:pt x="3669" y="1140"/>
                </a:moveTo>
                <a:cubicBezTo>
                  <a:pt x="3487" y="1140"/>
                  <a:pt x="3324" y="1252"/>
                  <a:pt x="3192" y="1543"/>
                </a:cubicBezTo>
                <a:cubicBezTo>
                  <a:pt x="3061" y="1834"/>
                  <a:pt x="2948" y="2258"/>
                  <a:pt x="2862" y="2750"/>
                </a:cubicBezTo>
                <a:cubicBezTo>
                  <a:pt x="2776" y="3243"/>
                  <a:pt x="2704" y="3838"/>
                  <a:pt x="2654" y="4494"/>
                </a:cubicBezTo>
                <a:cubicBezTo>
                  <a:pt x="2604" y="5150"/>
                  <a:pt x="2583" y="5845"/>
                  <a:pt x="2556" y="6574"/>
                </a:cubicBezTo>
                <a:cubicBezTo>
                  <a:pt x="2530" y="7303"/>
                  <a:pt x="2514" y="8022"/>
                  <a:pt x="2507" y="8788"/>
                </a:cubicBezTo>
                <a:cubicBezTo>
                  <a:pt x="2501" y="9553"/>
                  <a:pt x="2495" y="10291"/>
                  <a:pt x="2495" y="11001"/>
                </a:cubicBezTo>
                <a:cubicBezTo>
                  <a:pt x="2495" y="11712"/>
                  <a:pt x="2501" y="12382"/>
                  <a:pt x="2507" y="13148"/>
                </a:cubicBezTo>
                <a:cubicBezTo>
                  <a:pt x="2514" y="13913"/>
                  <a:pt x="2530" y="14700"/>
                  <a:pt x="2556" y="15429"/>
                </a:cubicBezTo>
                <a:cubicBezTo>
                  <a:pt x="2583" y="16157"/>
                  <a:pt x="2604" y="16862"/>
                  <a:pt x="2654" y="17508"/>
                </a:cubicBezTo>
                <a:cubicBezTo>
                  <a:pt x="2704" y="18156"/>
                  <a:pt x="2776" y="18693"/>
                  <a:pt x="2862" y="19185"/>
                </a:cubicBezTo>
                <a:cubicBezTo>
                  <a:pt x="2948" y="19678"/>
                  <a:pt x="3061" y="20110"/>
                  <a:pt x="3192" y="20393"/>
                </a:cubicBezTo>
                <a:cubicBezTo>
                  <a:pt x="3324" y="20674"/>
                  <a:pt x="3487" y="20862"/>
                  <a:pt x="3669" y="20862"/>
                </a:cubicBezTo>
                <a:cubicBezTo>
                  <a:pt x="3855" y="20862"/>
                  <a:pt x="4005" y="20674"/>
                  <a:pt x="4134" y="20393"/>
                </a:cubicBezTo>
                <a:cubicBezTo>
                  <a:pt x="4264" y="20110"/>
                  <a:pt x="4366" y="19678"/>
                  <a:pt x="4452" y="19185"/>
                </a:cubicBezTo>
                <a:cubicBezTo>
                  <a:pt x="4538" y="18693"/>
                  <a:pt x="4622" y="18156"/>
                  <a:pt x="4672" y="17508"/>
                </a:cubicBezTo>
                <a:cubicBezTo>
                  <a:pt x="4722" y="16862"/>
                  <a:pt x="4744" y="16157"/>
                  <a:pt x="4770" y="15429"/>
                </a:cubicBezTo>
                <a:cubicBezTo>
                  <a:pt x="4797" y="14700"/>
                  <a:pt x="4825" y="13913"/>
                  <a:pt x="4831" y="13148"/>
                </a:cubicBezTo>
                <a:cubicBezTo>
                  <a:pt x="4838" y="12382"/>
                  <a:pt x="4844" y="11712"/>
                  <a:pt x="4843" y="11001"/>
                </a:cubicBezTo>
                <a:cubicBezTo>
                  <a:pt x="4843" y="10290"/>
                  <a:pt x="4838" y="9553"/>
                  <a:pt x="4831" y="8788"/>
                </a:cubicBezTo>
                <a:cubicBezTo>
                  <a:pt x="4825" y="8022"/>
                  <a:pt x="4797" y="7303"/>
                  <a:pt x="4770" y="6574"/>
                </a:cubicBezTo>
                <a:cubicBezTo>
                  <a:pt x="4744" y="5845"/>
                  <a:pt x="4722" y="5150"/>
                  <a:pt x="4672" y="4494"/>
                </a:cubicBezTo>
                <a:cubicBezTo>
                  <a:pt x="4622" y="3838"/>
                  <a:pt x="4538" y="3243"/>
                  <a:pt x="4452" y="2750"/>
                </a:cubicBezTo>
                <a:cubicBezTo>
                  <a:pt x="4366" y="2258"/>
                  <a:pt x="4265" y="1834"/>
                  <a:pt x="4134" y="1543"/>
                </a:cubicBezTo>
                <a:cubicBezTo>
                  <a:pt x="4003" y="1251"/>
                  <a:pt x="3852" y="1141"/>
                  <a:pt x="3669" y="1140"/>
                </a:cubicBezTo>
                <a:close/>
                <a:moveTo>
                  <a:pt x="12035" y="1140"/>
                </a:moveTo>
                <a:lnTo>
                  <a:pt x="20144" y="1140"/>
                </a:lnTo>
                <a:cubicBezTo>
                  <a:pt x="20374" y="1140"/>
                  <a:pt x="20548" y="2098"/>
                  <a:pt x="20548" y="3354"/>
                </a:cubicBezTo>
                <a:lnTo>
                  <a:pt x="20548" y="18246"/>
                </a:lnTo>
                <a:cubicBezTo>
                  <a:pt x="20548" y="19502"/>
                  <a:pt x="20373" y="20527"/>
                  <a:pt x="20144" y="20527"/>
                </a:cubicBezTo>
                <a:lnTo>
                  <a:pt x="12035" y="20527"/>
                </a:lnTo>
                <a:cubicBezTo>
                  <a:pt x="11806" y="20527"/>
                  <a:pt x="11620" y="19502"/>
                  <a:pt x="11619" y="18246"/>
                </a:cubicBezTo>
                <a:lnTo>
                  <a:pt x="11619" y="3354"/>
                </a:lnTo>
                <a:cubicBezTo>
                  <a:pt x="11619" y="2098"/>
                  <a:pt x="11806" y="1140"/>
                  <a:pt x="12035" y="1140"/>
                </a:cubicBezTo>
                <a:close/>
                <a:moveTo>
                  <a:pt x="6409" y="1811"/>
                </a:moveTo>
                <a:cubicBezTo>
                  <a:pt x="6505" y="1811"/>
                  <a:pt x="6574" y="1950"/>
                  <a:pt x="6629" y="2214"/>
                </a:cubicBezTo>
                <a:cubicBezTo>
                  <a:pt x="6684" y="2478"/>
                  <a:pt x="6734" y="2828"/>
                  <a:pt x="6764" y="3220"/>
                </a:cubicBezTo>
                <a:cubicBezTo>
                  <a:pt x="6794" y="3612"/>
                  <a:pt x="6816" y="4029"/>
                  <a:pt x="6825" y="4494"/>
                </a:cubicBezTo>
                <a:cubicBezTo>
                  <a:pt x="6833" y="4959"/>
                  <a:pt x="6837" y="5435"/>
                  <a:pt x="6837" y="5836"/>
                </a:cubicBezTo>
                <a:cubicBezTo>
                  <a:pt x="6837" y="6255"/>
                  <a:pt x="6835" y="6704"/>
                  <a:pt x="6825" y="7178"/>
                </a:cubicBezTo>
                <a:cubicBezTo>
                  <a:pt x="6815" y="7652"/>
                  <a:pt x="6795" y="8061"/>
                  <a:pt x="6764" y="8452"/>
                </a:cubicBezTo>
                <a:cubicBezTo>
                  <a:pt x="6732" y="8844"/>
                  <a:pt x="6673" y="9136"/>
                  <a:pt x="6617" y="9391"/>
                </a:cubicBezTo>
                <a:cubicBezTo>
                  <a:pt x="6560" y="9647"/>
                  <a:pt x="6493" y="9794"/>
                  <a:pt x="6397" y="9794"/>
                </a:cubicBezTo>
                <a:cubicBezTo>
                  <a:pt x="6304" y="9794"/>
                  <a:pt x="6231" y="9656"/>
                  <a:pt x="6177" y="9391"/>
                </a:cubicBezTo>
                <a:cubicBezTo>
                  <a:pt x="6122" y="9127"/>
                  <a:pt x="6072" y="8844"/>
                  <a:pt x="6042" y="8452"/>
                </a:cubicBezTo>
                <a:cubicBezTo>
                  <a:pt x="6012" y="8060"/>
                  <a:pt x="6001" y="7642"/>
                  <a:pt x="5993" y="7178"/>
                </a:cubicBezTo>
                <a:cubicBezTo>
                  <a:pt x="5985" y="6713"/>
                  <a:pt x="5981" y="6237"/>
                  <a:pt x="5981" y="5836"/>
                </a:cubicBezTo>
                <a:cubicBezTo>
                  <a:pt x="5981" y="5417"/>
                  <a:pt x="5983" y="4959"/>
                  <a:pt x="5993" y="4494"/>
                </a:cubicBezTo>
                <a:cubicBezTo>
                  <a:pt x="6003" y="4029"/>
                  <a:pt x="6023" y="3612"/>
                  <a:pt x="6054" y="3220"/>
                </a:cubicBezTo>
                <a:cubicBezTo>
                  <a:pt x="6086" y="2828"/>
                  <a:pt x="6133" y="2478"/>
                  <a:pt x="6189" y="2214"/>
                </a:cubicBezTo>
                <a:cubicBezTo>
                  <a:pt x="6245" y="1950"/>
                  <a:pt x="6316" y="1811"/>
                  <a:pt x="6409" y="1811"/>
                </a:cubicBezTo>
                <a:close/>
                <a:moveTo>
                  <a:pt x="12255" y="2281"/>
                </a:moveTo>
                <a:cubicBezTo>
                  <a:pt x="12026" y="2281"/>
                  <a:pt x="11840" y="3302"/>
                  <a:pt x="11840" y="4562"/>
                </a:cubicBezTo>
                <a:lnTo>
                  <a:pt x="11840" y="17106"/>
                </a:lnTo>
                <a:cubicBezTo>
                  <a:pt x="11840" y="18365"/>
                  <a:pt x="12026" y="19319"/>
                  <a:pt x="12255" y="19319"/>
                </a:cubicBezTo>
                <a:lnTo>
                  <a:pt x="12879" y="19319"/>
                </a:lnTo>
                <a:cubicBezTo>
                  <a:pt x="12879" y="19319"/>
                  <a:pt x="12879" y="2281"/>
                  <a:pt x="12879" y="2281"/>
                </a:cubicBezTo>
                <a:lnTo>
                  <a:pt x="12255" y="2281"/>
                </a:lnTo>
                <a:close/>
                <a:moveTo>
                  <a:pt x="3669" y="3220"/>
                </a:moveTo>
                <a:cubicBezTo>
                  <a:pt x="3789" y="3220"/>
                  <a:pt x="3892" y="3233"/>
                  <a:pt x="3975" y="3488"/>
                </a:cubicBezTo>
                <a:cubicBezTo>
                  <a:pt x="4058" y="3744"/>
                  <a:pt x="4116" y="4151"/>
                  <a:pt x="4171" y="4562"/>
                </a:cubicBezTo>
                <a:cubicBezTo>
                  <a:pt x="4226" y="4971"/>
                  <a:pt x="4277" y="5423"/>
                  <a:pt x="4305" y="5970"/>
                </a:cubicBezTo>
                <a:cubicBezTo>
                  <a:pt x="4333" y="6517"/>
                  <a:pt x="4351" y="7073"/>
                  <a:pt x="4366" y="7647"/>
                </a:cubicBezTo>
                <a:cubicBezTo>
                  <a:pt x="4381" y="8221"/>
                  <a:pt x="4389" y="8750"/>
                  <a:pt x="4391" y="9324"/>
                </a:cubicBezTo>
                <a:cubicBezTo>
                  <a:pt x="4393" y="9898"/>
                  <a:pt x="4391" y="10527"/>
                  <a:pt x="4391" y="11001"/>
                </a:cubicBezTo>
                <a:cubicBezTo>
                  <a:pt x="4391" y="11730"/>
                  <a:pt x="4387" y="12447"/>
                  <a:pt x="4379" y="13349"/>
                </a:cubicBezTo>
                <a:cubicBezTo>
                  <a:pt x="4370" y="14251"/>
                  <a:pt x="4350" y="15172"/>
                  <a:pt x="4305" y="15965"/>
                </a:cubicBezTo>
                <a:cubicBezTo>
                  <a:pt x="4260" y="16757"/>
                  <a:pt x="4185" y="17430"/>
                  <a:pt x="4085" y="17978"/>
                </a:cubicBezTo>
                <a:cubicBezTo>
                  <a:pt x="3985" y="18525"/>
                  <a:pt x="3849" y="18782"/>
                  <a:pt x="3669" y="18783"/>
                </a:cubicBezTo>
                <a:cubicBezTo>
                  <a:pt x="3490" y="18783"/>
                  <a:pt x="3353" y="18525"/>
                  <a:pt x="3253" y="17978"/>
                </a:cubicBezTo>
                <a:cubicBezTo>
                  <a:pt x="3154" y="17430"/>
                  <a:pt x="3066" y="16757"/>
                  <a:pt x="3021" y="15965"/>
                </a:cubicBezTo>
                <a:cubicBezTo>
                  <a:pt x="2976" y="15172"/>
                  <a:pt x="2968" y="14251"/>
                  <a:pt x="2960" y="13349"/>
                </a:cubicBezTo>
                <a:cubicBezTo>
                  <a:pt x="2952" y="12447"/>
                  <a:pt x="2935" y="11731"/>
                  <a:pt x="2935" y="11001"/>
                </a:cubicBezTo>
                <a:cubicBezTo>
                  <a:pt x="2935" y="10527"/>
                  <a:pt x="2946" y="9898"/>
                  <a:pt x="2948" y="9324"/>
                </a:cubicBezTo>
                <a:cubicBezTo>
                  <a:pt x="2949" y="8750"/>
                  <a:pt x="2957" y="8221"/>
                  <a:pt x="2972" y="7647"/>
                </a:cubicBezTo>
                <a:cubicBezTo>
                  <a:pt x="2987" y="7073"/>
                  <a:pt x="2992" y="6517"/>
                  <a:pt x="3021" y="5970"/>
                </a:cubicBezTo>
                <a:cubicBezTo>
                  <a:pt x="3049" y="5423"/>
                  <a:pt x="3101" y="4971"/>
                  <a:pt x="3156" y="4562"/>
                </a:cubicBezTo>
                <a:cubicBezTo>
                  <a:pt x="3210" y="4152"/>
                  <a:pt x="3268" y="3743"/>
                  <a:pt x="3351" y="3488"/>
                </a:cubicBezTo>
                <a:cubicBezTo>
                  <a:pt x="3434" y="3233"/>
                  <a:pt x="3550" y="3220"/>
                  <a:pt x="3669" y="3220"/>
                </a:cubicBezTo>
                <a:close/>
                <a:moveTo>
                  <a:pt x="20964" y="6842"/>
                </a:moveTo>
                <a:cubicBezTo>
                  <a:pt x="20964" y="6842"/>
                  <a:pt x="20964" y="14825"/>
                  <a:pt x="20964" y="14825"/>
                </a:cubicBezTo>
                <a:cubicBezTo>
                  <a:pt x="21366" y="14825"/>
                  <a:pt x="21600" y="13003"/>
                  <a:pt x="21600" y="10800"/>
                </a:cubicBezTo>
                <a:cubicBezTo>
                  <a:pt x="21600" y="8597"/>
                  <a:pt x="21366" y="6842"/>
                  <a:pt x="20964" y="6842"/>
                </a:cubicBezTo>
                <a:close/>
                <a:moveTo>
                  <a:pt x="8880" y="9123"/>
                </a:moveTo>
                <a:cubicBezTo>
                  <a:pt x="8727" y="9123"/>
                  <a:pt x="8591" y="9225"/>
                  <a:pt x="8488" y="9525"/>
                </a:cubicBezTo>
                <a:cubicBezTo>
                  <a:pt x="8385" y="9826"/>
                  <a:pt x="8307" y="10290"/>
                  <a:pt x="8244" y="10800"/>
                </a:cubicBezTo>
                <a:cubicBezTo>
                  <a:pt x="8180" y="11311"/>
                  <a:pt x="8136" y="11879"/>
                  <a:pt x="8109" y="12544"/>
                </a:cubicBezTo>
                <a:cubicBezTo>
                  <a:pt x="8083" y="13209"/>
                  <a:pt x="8060" y="13943"/>
                  <a:pt x="8060" y="14691"/>
                </a:cubicBezTo>
                <a:cubicBezTo>
                  <a:pt x="8060" y="15438"/>
                  <a:pt x="8081" y="16115"/>
                  <a:pt x="8109" y="16770"/>
                </a:cubicBezTo>
                <a:cubicBezTo>
                  <a:pt x="8137" y="17427"/>
                  <a:pt x="8181" y="17965"/>
                  <a:pt x="8244" y="18447"/>
                </a:cubicBezTo>
                <a:cubicBezTo>
                  <a:pt x="8307" y="18931"/>
                  <a:pt x="8385" y="19305"/>
                  <a:pt x="8488" y="19588"/>
                </a:cubicBezTo>
                <a:cubicBezTo>
                  <a:pt x="8591" y="19869"/>
                  <a:pt x="8730" y="19990"/>
                  <a:pt x="8880" y="19990"/>
                </a:cubicBezTo>
                <a:cubicBezTo>
                  <a:pt x="9026" y="19990"/>
                  <a:pt x="9147" y="19821"/>
                  <a:pt x="9247" y="19520"/>
                </a:cubicBezTo>
                <a:cubicBezTo>
                  <a:pt x="9346" y="19220"/>
                  <a:pt x="9426" y="18882"/>
                  <a:pt x="9491" y="18380"/>
                </a:cubicBezTo>
                <a:cubicBezTo>
                  <a:pt x="9556" y="17878"/>
                  <a:pt x="9597" y="17301"/>
                  <a:pt x="9626" y="16636"/>
                </a:cubicBezTo>
                <a:cubicBezTo>
                  <a:pt x="9654" y="15971"/>
                  <a:pt x="9675" y="15268"/>
                  <a:pt x="9675" y="14557"/>
                </a:cubicBezTo>
                <a:cubicBezTo>
                  <a:pt x="9675" y="13810"/>
                  <a:pt x="9663" y="13142"/>
                  <a:pt x="9638" y="12477"/>
                </a:cubicBezTo>
                <a:cubicBezTo>
                  <a:pt x="9613" y="11812"/>
                  <a:pt x="9565" y="11225"/>
                  <a:pt x="9503" y="10733"/>
                </a:cubicBezTo>
                <a:cubicBezTo>
                  <a:pt x="9442" y="10241"/>
                  <a:pt x="9360" y="9818"/>
                  <a:pt x="9259" y="9525"/>
                </a:cubicBezTo>
                <a:cubicBezTo>
                  <a:pt x="9158" y="9235"/>
                  <a:pt x="9036" y="9123"/>
                  <a:pt x="8880" y="9123"/>
                </a:cubicBezTo>
                <a:close/>
                <a:moveTo>
                  <a:pt x="8880" y="10599"/>
                </a:moveTo>
                <a:cubicBezTo>
                  <a:pt x="8976" y="10599"/>
                  <a:pt x="9045" y="10737"/>
                  <a:pt x="9100" y="11001"/>
                </a:cubicBezTo>
                <a:cubicBezTo>
                  <a:pt x="9155" y="11265"/>
                  <a:pt x="9192" y="11549"/>
                  <a:pt x="9222" y="11940"/>
                </a:cubicBezTo>
                <a:cubicBezTo>
                  <a:pt x="9252" y="12332"/>
                  <a:pt x="9275" y="12750"/>
                  <a:pt x="9283" y="13215"/>
                </a:cubicBezTo>
                <a:cubicBezTo>
                  <a:pt x="9292" y="13679"/>
                  <a:pt x="9295" y="14156"/>
                  <a:pt x="9296" y="14557"/>
                </a:cubicBezTo>
                <a:cubicBezTo>
                  <a:pt x="9296" y="14977"/>
                  <a:pt x="9293" y="15424"/>
                  <a:pt x="9283" y="15898"/>
                </a:cubicBezTo>
                <a:cubicBezTo>
                  <a:pt x="9273" y="16372"/>
                  <a:pt x="9254" y="16781"/>
                  <a:pt x="9222" y="17173"/>
                </a:cubicBezTo>
                <a:cubicBezTo>
                  <a:pt x="9191" y="17564"/>
                  <a:pt x="9144" y="17925"/>
                  <a:pt x="9088" y="18179"/>
                </a:cubicBezTo>
                <a:cubicBezTo>
                  <a:pt x="9031" y="18435"/>
                  <a:pt x="8952" y="18515"/>
                  <a:pt x="8855" y="18514"/>
                </a:cubicBezTo>
                <a:cubicBezTo>
                  <a:pt x="8762" y="18514"/>
                  <a:pt x="8690" y="18377"/>
                  <a:pt x="8635" y="18112"/>
                </a:cubicBezTo>
                <a:cubicBezTo>
                  <a:pt x="8580" y="17848"/>
                  <a:pt x="8543" y="17564"/>
                  <a:pt x="8513" y="17173"/>
                </a:cubicBezTo>
                <a:cubicBezTo>
                  <a:pt x="8483" y="16781"/>
                  <a:pt x="8460" y="16363"/>
                  <a:pt x="8452" y="15898"/>
                </a:cubicBezTo>
                <a:cubicBezTo>
                  <a:pt x="8443" y="15434"/>
                  <a:pt x="8439" y="15025"/>
                  <a:pt x="8439" y="14624"/>
                </a:cubicBezTo>
                <a:cubicBezTo>
                  <a:pt x="8439" y="14204"/>
                  <a:pt x="8442" y="13679"/>
                  <a:pt x="8452" y="13215"/>
                </a:cubicBezTo>
                <a:cubicBezTo>
                  <a:pt x="8462" y="12750"/>
                  <a:pt x="8481" y="12332"/>
                  <a:pt x="8513" y="11940"/>
                </a:cubicBezTo>
                <a:cubicBezTo>
                  <a:pt x="8544" y="11549"/>
                  <a:pt x="8591" y="11266"/>
                  <a:pt x="8647" y="11001"/>
                </a:cubicBezTo>
                <a:cubicBezTo>
                  <a:pt x="8704" y="10737"/>
                  <a:pt x="8786" y="10599"/>
                  <a:pt x="8880" y="10599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63" name="Shape 1863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864" name="Shape 186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867" name="Group 186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865" name="Shape 186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66" name="Shape 186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870" name="Group 187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868" name="Shape 186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69" name="Shape 186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73" name="Shape 187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74" name="Shape 187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8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4633800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783956-FC10-4E0C-8132-9B3C7600A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386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0 : R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>
            <a:spLocks noGrp="1"/>
          </p:cNvSpPr>
          <p:nvPr>
            <p:ph type="pic" idx="13"/>
          </p:nvPr>
        </p:nvSpPr>
        <p:spPr>
          <a:xfrm>
            <a:off x="0" y="3288223"/>
            <a:ext cx="12192000" cy="3578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85" name="Shape 188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886" name="Shape 188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889" name="Group 188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887" name="Shape 188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88" name="Shape 188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892" name="Group 189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890" name="Shape 189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91" name="Shape 189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93" name="Shape 189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4" name="Shape 189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83" name="Shape 1883"/>
          <p:cNvSpPr>
            <a:spLocks noGrp="1"/>
          </p:cNvSpPr>
          <p:nvPr>
            <p:ph type="pic" sz="quarter" idx="14"/>
          </p:nvPr>
        </p:nvSpPr>
        <p:spPr>
          <a:xfrm rot="19920000">
            <a:off x="7410082" y="2436239"/>
            <a:ext cx="3167705" cy="42411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95516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1 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Shape 1901"/>
          <p:cNvSpPr>
            <a:spLocks noGrp="1"/>
          </p:cNvSpPr>
          <p:nvPr>
            <p:ph type="pic" sz="quarter" idx="13"/>
          </p:nvPr>
        </p:nvSpPr>
        <p:spPr>
          <a:xfrm>
            <a:off x="3151562" y="2171498"/>
            <a:ext cx="2445311" cy="3235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3151562" y="2171492"/>
            <a:ext cx="2445311" cy="151440"/>
          </a:xfrm>
          <a:prstGeom prst="rect">
            <a:avLst/>
          </a:pr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3" name="Shape 1903"/>
          <p:cNvSpPr/>
          <p:nvPr/>
        </p:nvSpPr>
        <p:spPr>
          <a:xfrm>
            <a:off x="3289330" y="2225116"/>
            <a:ext cx="2169775" cy="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1" y="0"/>
                </a:moveTo>
                <a:cubicBezTo>
                  <a:pt x="1921" y="0"/>
                  <a:pt x="1893" y="241"/>
                  <a:pt x="1869" y="779"/>
                </a:cubicBezTo>
                <a:cubicBezTo>
                  <a:pt x="1846" y="1316"/>
                  <a:pt x="1826" y="2054"/>
                  <a:pt x="1810" y="2984"/>
                </a:cubicBezTo>
                <a:cubicBezTo>
                  <a:pt x="1794" y="3913"/>
                  <a:pt x="1784" y="4979"/>
                  <a:pt x="1776" y="6227"/>
                </a:cubicBezTo>
                <a:cubicBezTo>
                  <a:pt x="1767" y="7476"/>
                  <a:pt x="1762" y="8827"/>
                  <a:pt x="1762" y="10249"/>
                </a:cubicBezTo>
                <a:cubicBezTo>
                  <a:pt x="1762" y="11670"/>
                  <a:pt x="1767" y="13031"/>
                  <a:pt x="1774" y="14270"/>
                </a:cubicBezTo>
                <a:cubicBezTo>
                  <a:pt x="1782" y="15510"/>
                  <a:pt x="1793" y="16601"/>
                  <a:pt x="1809" y="17514"/>
                </a:cubicBezTo>
                <a:cubicBezTo>
                  <a:pt x="1824" y="18425"/>
                  <a:pt x="1842" y="19070"/>
                  <a:pt x="1865" y="19589"/>
                </a:cubicBezTo>
                <a:cubicBezTo>
                  <a:pt x="1888" y="20109"/>
                  <a:pt x="1915" y="20432"/>
                  <a:pt x="1946" y="20432"/>
                </a:cubicBezTo>
                <a:cubicBezTo>
                  <a:pt x="1997" y="20432"/>
                  <a:pt x="2037" y="19724"/>
                  <a:pt x="2066" y="18357"/>
                </a:cubicBezTo>
                <a:cubicBezTo>
                  <a:pt x="2096" y="16990"/>
                  <a:pt x="2114" y="15045"/>
                  <a:pt x="2119" y="12584"/>
                </a:cubicBezTo>
                <a:lnTo>
                  <a:pt x="2066" y="12584"/>
                </a:lnTo>
                <a:cubicBezTo>
                  <a:pt x="2065" y="13386"/>
                  <a:pt x="2061" y="14162"/>
                  <a:pt x="2056" y="14854"/>
                </a:cubicBezTo>
                <a:cubicBezTo>
                  <a:pt x="2050" y="15547"/>
                  <a:pt x="2042" y="16105"/>
                  <a:pt x="2032" y="16605"/>
                </a:cubicBezTo>
                <a:cubicBezTo>
                  <a:pt x="2022" y="17107"/>
                  <a:pt x="2011" y="17490"/>
                  <a:pt x="1998" y="17773"/>
                </a:cubicBezTo>
                <a:cubicBezTo>
                  <a:pt x="1984" y="18056"/>
                  <a:pt x="1969" y="18227"/>
                  <a:pt x="1951" y="18227"/>
                </a:cubicBezTo>
                <a:cubicBezTo>
                  <a:pt x="1928" y="18227"/>
                  <a:pt x="1906" y="18016"/>
                  <a:pt x="1889" y="17578"/>
                </a:cubicBezTo>
                <a:cubicBezTo>
                  <a:pt x="1872" y="17140"/>
                  <a:pt x="1858" y="16566"/>
                  <a:pt x="1847" y="15827"/>
                </a:cubicBezTo>
                <a:cubicBezTo>
                  <a:pt x="1836" y="15090"/>
                  <a:pt x="1828" y="14226"/>
                  <a:pt x="1823" y="13233"/>
                </a:cubicBezTo>
                <a:cubicBezTo>
                  <a:pt x="1818" y="12239"/>
                  <a:pt x="1815" y="11166"/>
                  <a:pt x="1815" y="10054"/>
                </a:cubicBezTo>
                <a:cubicBezTo>
                  <a:pt x="1815" y="9034"/>
                  <a:pt x="1818" y="8018"/>
                  <a:pt x="1823" y="7070"/>
                </a:cubicBezTo>
                <a:cubicBezTo>
                  <a:pt x="1828" y="6123"/>
                  <a:pt x="1836" y="5279"/>
                  <a:pt x="1847" y="4541"/>
                </a:cubicBezTo>
                <a:cubicBezTo>
                  <a:pt x="1858" y="3803"/>
                  <a:pt x="1872" y="3227"/>
                  <a:pt x="1889" y="2789"/>
                </a:cubicBezTo>
                <a:cubicBezTo>
                  <a:pt x="1906" y="2352"/>
                  <a:pt x="1926" y="2141"/>
                  <a:pt x="1950" y="2141"/>
                </a:cubicBezTo>
                <a:cubicBezTo>
                  <a:pt x="1978" y="2141"/>
                  <a:pt x="2002" y="2486"/>
                  <a:pt x="2023" y="3179"/>
                </a:cubicBezTo>
                <a:cubicBezTo>
                  <a:pt x="2043" y="3872"/>
                  <a:pt x="2055" y="4907"/>
                  <a:pt x="2061" y="6292"/>
                </a:cubicBezTo>
                <a:lnTo>
                  <a:pt x="2114" y="6292"/>
                </a:lnTo>
                <a:cubicBezTo>
                  <a:pt x="2111" y="5253"/>
                  <a:pt x="2105" y="4360"/>
                  <a:pt x="2095" y="3568"/>
                </a:cubicBezTo>
                <a:cubicBezTo>
                  <a:pt x="2086" y="2775"/>
                  <a:pt x="2074" y="2086"/>
                  <a:pt x="2060" y="1557"/>
                </a:cubicBezTo>
                <a:cubicBezTo>
                  <a:pt x="2045" y="1029"/>
                  <a:pt x="2028" y="663"/>
                  <a:pt x="2009" y="389"/>
                </a:cubicBezTo>
                <a:cubicBezTo>
                  <a:pt x="1991" y="116"/>
                  <a:pt x="1972" y="0"/>
                  <a:pt x="1951" y="0"/>
                </a:cubicBezTo>
                <a:close/>
                <a:moveTo>
                  <a:pt x="2922" y="0"/>
                </a:moveTo>
                <a:lnTo>
                  <a:pt x="2922" y="2789"/>
                </a:lnTo>
                <a:cubicBezTo>
                  <a:pt x="2922" y="2789"/>
                  <a:pt x="2970" y="2789"/>
                  <a:pt x="2970" y="2789"/>
                </a:cubicBezTo>
                <a:lnTo>
                  <a:pt x="2970" y="0"/>
                </a:lnTo>
                <a:lnTo>
                  <a:pt x="2922" y="0"/>
                </a:lnTo>
                <a:close/>
                <a:moveTo>
                  <a:pt x="4082" y="0"/>
                </a:moveTo>
                <a:cubicBezTo>
                  <a:pt x="3976" y="0"/>
                  <a:pt x="3879" y="2174"/>
                  <a:pt x="3805" y="5384"/>
                </a:cubicBezTo>
                <a:lnTo>
                  <a:pt x="3848" y="7849"/>
                </a:lnTo>
                <a:cubicBezTo>
                  <a:pt x="3911" y="5150"/>
                  <a:pt x="3992" y="3503"/>
                  <a:pt x="4082" y="3503"/>
                </a:cubicBezTo>
                <a:cubicBezTo>
                  <a:pt x="4172" y="3503"/>
                  <a:pt x="4254" y="5146"/>
                  <a:pt x="4317" y="7849"/>
                </a:cubicBezTo>
                <a:lnTo>
                  <a:pt x="4361" y="5449"/>
                </a:lnTo>
                <a:cubicBezTo>
                  <a:pt x="4286" y="2232"/>
                  <a:pt x="4189" y="0"/>
                  <a:pt x="4082" y="0"/>
                </a:cubicBezTo>
                <a:close/>
                <a:moveTo>
                  <a:pt x="10184" y="0"/>
                </a:moveTo>
                <a:cubicBezTo>
                  <a:pt x="10145" y="0"/>
                  <a:pt x="10116" y="442"/>
                  <a:pt x="10095" y="1362"/>
                </a:cubicBezTo>
                <a:cubicBezTo>
                  <a:pt x="10074" y="2283"/>
                  <a:pt x="10063" y="3549"/>
                  <a:pt x="10063" y="5189"/>
                </a:cubicBezTo>
                <a:cubicBezTo>
                  <a:pt x="10063" y="6119"/>
                  <a:pt x="10068" y="6971"/>
                  <a:pt x="10077" y="7654"/>
                </a:cubicBezTo>
                <a:cubicBezTo>
                  <a:pt x="10087" y="8338"/>
                  <a:pt x="10099" y="8819"/>
                  <a:pt x="10117" y="9146"/>
                </a:cubicBezTo>
                <a:lnTo>
                  <a:pt x="10117" y="9211"/>
                </a:lnTo>
                <a:cubicBezTo>
                  <a:pt x="10095" y="9484"/>
                  <a:pt x="10078" y="10012"/>
                  <a:pt x="10065" y="10833"/>
                </a:cubicBezTo>
                <a:cubicBezTo>
                  <a:pt x="10053" y="11652"/>
                  <a:pt x="10047" y="12678"/>
                  <a:pt x="10047" y="13881"/>
                </a:cubicBezTo>
                <a:cubicBezTo>
                  <a:pt x="10047" y="14810"/>
                  <a:pt x="10049" y="15663"/>
                  <a:pt x="10056" y="16411"/>
                </a:cubicBezTo>
                <a:cubicBezTo>
                  <a:pt x="10063" y="17158"/>
                  <a:pt x="10073" y="17773"/>
                  <a:pt x="10085" y="18292"/>
                </a:cubicBezTo>
                <a:cubicBezTo>
                  <a:pt x="10098" y="18813"/>
                  <a:pt x="10112" y="19186"/>
                  <a:pt x="10129" y="19459"/>
                </a:cubicBezTo>
                <a:cubicBezTo>
                  <a:pt x="10146" y="19732"/>
                  <a:pt x="10165" y="19849"/>
                  <a:pt x="10184" y="19849"/>
                </a:cubicBezTo>
                <a:cubicBezTo>
                  <a:pt x="10204" y="19849"/>
                  <a:pt x="10222" y="19732"/>
                  <a:pt x="10239" y="19459"/>
                </a:cubicBezTo>
                <a:cubicBezTo>
                  <a:pt x="10255" y="19186"/>
                  <a:pt x="10271" y="18813"/>
                  <a:pt x="10283" y="18292"/>
                </a:cubicBezTo>
                <a:cubicBezTo>
                  <a:pt x="10296" y="17774"/>
                  <a:pt x="10304" y="17158"/>
                  <a:pt x="10311" y="16411"/>
                </a:cubicBezTo>
                <a:cubicBezTo>
                  <a:pt x="10318" y="15663"/>
                  <a:pt x="10322" y="14810"/>
                  <a:pt x="10322" y="13881"/>
                </a:cubicBezTo>
                <a:cubicBezTo>
                  <a:pt x="10322" y="12678"/>
                  <a:pt x="10315" y="11653"/>
                  <a:pt x="10302" y="10833"/>
                </a:cubicBezTo>
                <a:cubicBezTo>
                  <a:pt x="10289" y="10012"/>
                  <a:pt x="10272" y="9484"/>
                  <a:pt x="10250" y="9211"/>
                </a:cubicBezTo>
                <a:lnTo>
                  <a:pt x="10250" y="9146"/>
                </a:lnTo>
                <a:cubicBezTo>
                  <a:pt x="10268" y="8818"/>
                  <a:pt x="10282" y="8338"/>
                  <a:pt x="10291" y="7654"/>
                </a:cubicBezTo>
                <a:cubicBezTo>
                  <a:pt x="10301" y="6971"/>
                  <a:pt x="10306" y="6119"/>
                  <a:pt x="10306" y="5189"/>
                </a:cubicBezTo>
                <a:cubicBezTo>
                  <a:pt x="10306" y="3549"/>
                  <a:pt x="10295" y="2283"/>
                  <a:pt x="10274" y="1362"/>
                </a:cubicBezTo>
                <a:cubicBezTo>
                  <a:pt x="10253" y="442"/>
                  <a:pt x="10223" y="0"/>
                  <a:pt x="10184" y="0"/>
                </a:cubicBezTo>
                <a:close/>
                <a:moveTo>
                  <a:pt x="10645" y="0"/>
                </a:moveTo>
                <a:cubicBezTo>
                  <a:pt x="10618" y="0"/>
                  <a:pt x="10594" y="280"/>
                  <a:pt x="10577" y="908"/>
                </a:cubicBezTo>
                <a:cubicBezTo>
                  <a:pt x="10559" y="1537"/>
                  <a:pt x="10546" y="2333"/>
                  <a:pt x="10536" y="3308"/>
                </a:cubicBezTo>
                <a:cubicBezTo>
                  <a:pt x="10526" y="4283"/>
                  <a:pt x="10519" y="5385"/>
                  <a:pt x="10516" y="6551"/>
                </a:cubicBezTo>
                <a:cubicBezTo>
                  <a:pt x="10512" y="7718"/>
                  <a:pt x="10511" y="8831"/>
                  <a:pt x="10511" y="9924"/>
                </a:cubicBezTo>
                <a:cubicBezTo>
                  <a:pt x="10511" y="11018"/>
                  <a:pt x="10512" y="12132"/>
                  <a:pt x="10516" y="13297"/>
                </a:cubicBezTo>
                <a:cubicBezTo>
                  <a:pt x="10519" y="14463"/>
                  <a:pt x="10526" y="15565"/>
                  <a:pt x="10536" y="16541"/>
                </a:cubicBezTo>
                <a:cubicBezTo>
                  <a:pt x="10546" y="17515"/>
                  <a:pt x="10559" y="18312"/>
                  <a:pt x="10577" y="18941"/>
                </a:cubicBezTo>
                <a:cubicBezTo>
                  <a:pt x="10594" y="19570"/>
                  <a:pt x="10618" y="19849"/>
                  <a:pt x="10645" y="19849"/>
                </a:cubicBezTo>
                <a:cubicBezTo>
                  <a:pt x="10673" y="19849"/>
                  <a:pt x="10695" y="19570"/>
                  <a:pt x="10713" y="18941"/>
                </a:cubicBezTo>
                <a:cubicBezTo>
                  <a:pt x="10730" y="18312"/>
                  <a:pt x="10745" y="17515"/>
                  <a:pt x="10755" y="16541"/>
                </a:cubicBezTo>
                <a:cubicBezTo>
                  <a:pt x="10765" y="15565"/>
                  <a:pt x="10771" y="14463"/>
                  <a:pt x="10775" y="13297"/>
                </a:cubicBezTo>
                <a:cubicBezTo>
                  <a:pt x="10778" y="12132"/>
                  <a:pt x="10780" y="11018"/>
                  <a:pt x="10780" y="9924"/>
                </a:cubicBezTo>
                <a:cubicBezTo>
                  <a:pt x="10780" y="8831"/>
                  <a:pt x="10778" y="7718"/>
                  <a:pt x="10775" y="6551"/>
                </a:cubicBezTo>
                <a:cubicBezTo>
                  <a:pt x="10771" y="5385"/>
                  <a:pt x="10765" y="4283"/>
                  <a:pt x="10755" y="3308"/>
                </a:cubicBezTo>
                <a:cubicBezTo>
                  <a:pt x="10745" y="2333"/>
                  <a:pt x="10730" y="1537"/>
                  <a:pt x="10713" y="908"/>
                </a:cubicBezTo>
                <a:cubicBezTo>
                  <a:pt x="10695" y="280"/>
                  <a:pt x="10673" y="0"/>
                  <a:pt x="10645" y="0"/>
                </a:cubicBezTo>
                <a:close/>
                <a:moveTo>
                  <a:pt x="10973" y="0"/>
                </a:moveTo>
                <a:cubicBezTo>
                  <a:pt x="10934" y="0"/>
                  <a:pt x="10904" y="442"/>
                  <a:pt x="10883" y="1362"/>
                </a:cubicBezTo>
                <a:cubicBezTo>
                  <a:pt x="10862" y="2283"/>
                  <a:pt x="10852" y="3549"/>
                  <a:pt x="10852" y="5189"/>
                </a:cubicBezTo>
                <a:cubicBezTo>
                  <a:pt x="10852" y="6119"/>
                  <a:pt x="10857" y="6971"/>
                  <a:pt x="10866" y="7654"/>
                </a:cubicBezTo>
                <a:cubicBezTo>
                  <a:pt x="10876" y="8338"/>
                  <a:pt x="10888" y="8819"/>
                  <a:pt x="10906" y="9146"/>
                </a:cubicBezTo>
                <a:lnTo>
                  <a:pt x="10906" y="9211"/>
                </a:lnTo>
                <a:cubicBezTo>
                  <a:pt x="10884" y="9484"/>
                  <a:pt x="10867" y="10012"/>
                  <a:pt x="10854" y="10833"/>
                </a:cubicBezTo>
                <a:cubicBezTo>
                  <a:pt x="10841" y="11652"/>
                  <a:pt x="10836" y="12678"/>
                  <a:pt x="10836" y="13881"/>
                </a:cubicBezTo>
                <a:cubicBezTo>
                  <a:pt x="10836" y="14810"/>
                  <a:pt x="10838" y="15663"/>
                  <a:pt x="10845" y="16411"/>
                </a:cubicBezTo>
                <a:cubicBezTo>
                  <a:pt x="10852" y="17158"/>
                  <a:pt x="10862" y="17773"/>
                  <a:pt x="10874" y="18292"/>
                </a:cubicBezTo>
                <a:cubicBezTo>
                  <a:pt x="10886" y="18813"/>
                  <a:pt x="10901" y="19186"/>
                  <a:pt x="10918" y="19459"/>
                </a:cubicBezTo>
                <a:cubicBezTo>
                  <a:pt x="10934" y="19732"/>
                  <a:pt x="10953" y="19849"/>
                  <a:pt x="10973" y="19849"/>
                </a:cubicBezTo>
                <a:cubicBezTo>
                  <a:pt x="10993" y="19849"/>
                  <a:pt x="11010" y="19732"/>
                  <a:pt x="11027" y="19459"/>
                </a:cubicBezTo>
                <a:cubicBezTo>
                  <a:pt x="11044" y="19186"/>
                  <a:pt x="11060" y="18813"/>
                  <a:pt x="11072" y="18292"/>
                </a:cubicBezTo>
                <a:cubicBezTo>
                  <a:pt x="11084" y="17774"/>
                  <a:pt x="11093" y="17158"/>
                  <a:pt x="11100" y="16411"/>
                </a:cubicBezTo>
                <a:cubicBezTo>
                  <a:pt x="11107" y="15663"/>
                  <a:pt x="11110" y="14810"/>
                  <a:pt x="11110" y="13881"/>
                </a:cubicBezTo>
                <a:cubicBezTo>
                  <a:pt x="11110" y="12678"/>
                  <a:pt x="11103" y="11653"/>
                  <a:pt x="11091" y="10833"/>
                </a:cubicBezTo>
                <a:cubicBezTo>
                  <a:pt x="11078" y="10012"/>
                  <a:pt x="11061" y="9484"/>
                  <a:pt x="11039" y="9211"/>
                </a:cubicBezTo>
                <a:lnTo>
                  <a:pt x="11039" y="9146"/>
                </a:lnTo>
                <a:cubicBezTo>
                  <a:pt x="11057" y="8818"/>
                  <a:pt x="11071" y="8338"/>
                  <a:pt x="11080" y="7654"/>
                </a:cubicBezTo>
                <a:cubicBezTo>
                  <a:pt x="11090" y="6971"/>
                  <a:pt x="11095" y="6119"/>
                  <a:pt x="11095" y="5189"/>
                </a:cubicBezTo>
                <a:cubicBezTo>
                  <a:pt x="11095" y="3549"/>
                  <a:pt x="11084" y="2283"/>
                  <a:pt x="11063" y="1362"/>
                </a:cubicBezTo>
                <a:cubicBezTo>
                  <a:pt x="11042" y="442"/>
                  <a:pt x="11012" y="0"/>
                  <a:pt x="10973" y="0"/>
                </a:cubicBezTo>
                <a:close/>
                <a:moveTo>
                  <a:pt x="11429" y="0"/>
                </a:moveTo>
                <a:cubicBezTo>
                  <a:pt x="11429" y="0"/>
                  <a:pt x="11276" y="19459"/>
                  <a:pt x="11276" y="19459"/>
                </a:cubicBezTo>
                <a:lnTo>
                  <a:pt x="11348" y="19459"/>
                </a:lnTo>
                <a:lnTo>
                  <a:pt x="11385" y="14335"/>
                </a:lnTo>
                <a:lnTo>
                  <a:pt x="11544" y="14335"/>
                </a:lnTo>
                <a:lnTo>
                  <a:pt x="11581" y="19459"/>
                </a:lnTo>
                <a:lnTo>
                  <a:pt x="11656" y="19459"/>
                </a:lnTo>
                <a:lnTo>
                  <a:pt x="11503" y="0"/>
                </a:lnTo>
                <a:lnTo>
                  <a:pt x="11429" y="0"/>
                </a:lnTo>
                <a:close/>
                <a:moveTo>
                  <a:pt x="11693" y="0"/>
                </a:moveTo>
                <a:cubicBezTo>
                  <a:pt x="11693" y="0"/>
                  <a:pt x="11693" y="19460"/>
                  <a:pt x="11693" y="19459"/>
                </a:cubicBezTo>
                <a:lnTo>
                  <a:pt x="11759" y="19459"/>
                </a:lnTo>
                <a:lnTo>
                  <a:pt x="11759" y="4411"/>
                </a:lnTo>
                <a:lnTo>
                  <a:pt x="11760" y="4411"/>
                </a:lnTo>
                <a:lnTo>
                  <a:pt x="11871" y="19459"/>
                </a:lnTo>
                <a:lnTo>
                  <a:pt x="11928" y="19459"/>
                </a:lnTo>
                <a:lnTo>
                  <a:pt x="12039" y="4411"/>
                </a:lnTo>
                <a:lnTo>
                  <a:pt x="12041" y="4411"/>
                </a:lnTo>
                <a:lnTo>
                  <a:pt x="12041" y="19459"/>
                </a:lnTo>
                <a:lnTo>
                  <a:pt x="12107" y="19459"/>
                </a:lnTo>
                <a:lnTo>
                  <a:pt x="12107" y="0"/>
                </a:lnTo>
                <a:lnTo>
                  <a:pt x="12009" y="0"/>
                </a:lnTo>
                <a:lnTo>
                  <a:pt x="11902" y="15243"/>
                </a:lnTo>
                <a:lnTo>
                  <a:pt x="11900" y="15243"/>
                </a:lnTo>
                <a:lnTo>
                  <a:pt x="11792" y="0"/>
                </a:lnTo>
                <a:lnTo>
                  <a:pt x="11693" y="0"/>
                </a:lnTo>
                <a:close/>
                <a:moveTo>
                  <a:pt x="20167" y="0"/>
                </a:moveTo>
                <a:lnTo>
                  <a:pt x="19868" y="20303"/>
                </a:lnTo>
                <a:lnTo>
                  <a:pt x="19916" y="20303"/>
                </a:lnTo>
                <a:lnTo>
                  <a:pt x="20214" y="0"/>
                </a:lnTo>
                <a:cubicBezTo>
                  <a:pt x="20214" y="0"/>
                  <a:pt x="20167" y="0"/>
                  <a:pt x="20167" y="0"/>
                </a:cubicBezTo>
                <a:close/>
                <a:moveTo>
                  <a:pt x="20533" y="0"/>
                </a:moveTo>
                <a:cubicBezTo>
                  <a:pt x="20494" y="0"/>
                  <a:pt x="20464" y="1487"/>
                  <a:pt x="20464" y="3373"/>
                </a:cubicBezTo>
                <a:lnTo>
                  <a:pt x="20464" y="18227"/>
                </a:lnTo>
                <a:cubicBezTo>
                  <a:pt x="20464" y="20114"/>
                  <a:pt x="20494" y="21600"/>
                  <a:pt x="20533" y="21600"/>
                </a:cubicBezTo>
                <a:lnTo>
                  <a:pt x="21437" y="21600"/>
                </a:lnTo>
                <a:cubicBezTo>
                  <a:pt x="21476" y="21600"/>
                  <a:pt x="21508" y="20114"/>
                  <a:pt x="21508" y="18227"/>
                </a:cubicBezTo>
                <a:lnTo>
                  <a:pt x="21508" y="3373"/>
                </a:lnTo>
                <a:cubicBezTo>
                  <a:pt x="21508" y="1487"/>
                  <a:pt x="21476" y="0"/>
                  <a:pt x="21437" y="0"/>
                </a:cubicBezTo>
                <a:lnTo>
                  <a:pt x="20533" y="0"/>
                </a:lnTo>
                <a:close/>
                <a:moveTo>
                  <a:pt x="19904" y="325"/>
                </a:moveTo>
                <a:cubicBezTo>
                  <a:pt x="19887" y="325"/>
                  <a:pt x="19873" y="478"/>
                  <a:pt x="19861" y="779"/>
                </a:cubicBezTo>
                <a:cubicBezTo>
                  <a:pt x="19850" y="1079"/>
                  <a:pt x="19841" y="1501"/>
                  <a:pt x="19834" y="2011"/>
                </a:cubicBezTo>
                <a:cubicBezTo>
                  <a:pt x="19827" y="2521"/>
                  <a:pt x="19821" y="3097"/>
                  <a:pt x="19818" y="3762"/>
                </a:cubicBezTo>
                <a:cubicBezTo>
                  <a:pt x="19815" y="4428"/>
                  <a:pt x="19814" y="5156"/>
                  <a:pt x="19814" y="5903"/>
                </a:cubicBezTo>
                <a:cubicBezTo>
                  <a:pt x="19814" y="6650"/>
                  <a:pt x="19816" y="7322"/>
                  <a:pt x="19819" y="7979"/>
                </a:cubicBezTo>
                <a:cubicBezTo>
                  <a:pt x="19822" y="8634"/>
                  <a:pt x="19827" y="9173"/>
                  <a:pt x="19834" y="9665"/>
                </a:cubicBezTo>
                <a:cubicBezTo>
                  <a:pt x="19841" y="10157"/>
                  <a:pt x="19850" y="10551"/>
                  <a:pt x="19861" y="10833"/>
                </a:cubicBezTo>
                <a:cubicBezTo>
                  <a:pt x="19873" y="11116"/>
                  <a:pt x="19887" y="11287"/>
                  <a:pt x="19904" y="11287"/>
                </a:cubicBezTo>
                <a:cubicBezTo>
                  <a:pt x="19920" y="11287"/>
                  <a:pt x="19934" y="11142"/>
                  <a:pt x="19945" y="10833"/>
                </a:cubicBezTo>
                <a:cubicBezTo>
                  <a:pt x="19956" y="10523"/>
                  <a:pt x="19965" y="10102"/>
                  <a:pt x="19972" y="9600"/>
                </a:cubicBezTo>
                <a:cubicBezTo>
                  <a:pt x="19980" y="9099"/>
                  <a:pt x="19985" y="8514"/>
                  <a:pt x="19988" y="7849"/>
                </a:cubicBezTo>
                <a:cubicBezTo>
                  <a:pt x="19991" y="7184"/>
                  <a:pt x="19994" y="6549"/>
                  <a:pt x="19994" y="5838"/>
                </a:cubicBezTo>
                <a:cubicBezTo>
                  <a:pt x="19994" y="5090"/>
                  <a:pt x="19992" y="4363"/>
                  <a:pt x="19990" y="3697"/>
                </a:cubicBezTo>
                <a:cubicBezTo>
                  <a:pt x="19987" y="3033"/>
                  <a:pt x="19982" y="2438"/>
                  <a:pt x="19975" y="1946"/>
                </a:cubicBezTo>
                <a:cubicBezTo>
                  <a:pt x="19968" y="1454"/>
                  <a:pt x="19959" y="1070"/>
                  <a:pt x="19947" y="779"/>
                </a:cubicBezTo>
                <a:cubicBezTo>
                  <a:pt x="19936" y="487"/>
                  <a:pt x="19921" y="325"/>
                  <a:pt x="19904" y="325"/>
                </a:cubicBezTo>
                <a:close/>
                <a:moveTo>
                  <a:pt x="19301" y="1103"/>
                </a:moveTo>
                <a:cubicBezTo>
                  <a:pt x="19299" y="1832"/>
                  <a:pt x="19294" y="2446"/>
                  <a:pt x="19287" y="2919"/>
                </a:cubicBezTo>
                <a:cubicBezTo>
                  <a:pt x="19280" y="3394"/>
                  <a:pt x="19271" y="3749"/>
                  <a:pt x="19260" y="4022"/>
                </a:cubicBezTo>
                <a:cubicBezTo>
                  <a:pt x="19250" y="4295"/>
                  <a:pt x="19239" y="4505"/>
                  <a:pt x="19226" y="4606"/>
                </a:cubicBezTo>
                <a:cubicBezTo>
                  <a:pt x="19213" y="4706"/>
                  <a:pt x="19201" y="4735"/>
                  <a:pt x="19188" y="4735"/>
                </a:cubicBezTo>
                <a:lnTo>
                  <a:pt x="19188" y="6616"/>
                </a:lnTo>
                <a:lnTo>
                  <a:pt x="19289" y="6616"/>
                </a:lnTo>
                <a:lnTo>
                  <a:pt x="19289" y="20497"/>
                </a:lnTo>
                <a:cubicBezTo>
                  <a:pt x="19289" y="20497"/>
                  <a:pt x="19337" y="20497"/>
                  <a:pt x="19337" y="20497"/>
                </a:cubicBezTo>
                <a:lnTo>
                  <a:pt x="19337" y="1103"/>
                </a:lnTo>
                <a:lnTo>
                  <a:pt x="19301" y="1103"/>
                </a:lnTo>
                <a:close/>
                <a:moveTo>
                  <a:pt x="19597" y="1103"/>
                </a:moveTo>
                <a:cubicBezTo>
                  <a:pt x="19577" y="1103"/>
                  <a:pt x="19559" y="1266"/>
                  <a:pt x="19544" y="1557"/>
                </a:cubicBezTo>
                <a:cubicBezTo>
                  <a:pt x="19530" y="1848"/>
                  <a:pt x="19517" y="2232"/>
                  <a:pt x="19507" y="2725"/>
                </a:cubicBezTo>
                <a:cubicBezTo>
                  <a:pt x="19498" y="3217"/>
                  <a:pt x="19490" y="3820"/>
                  <a:pt x="19485" y="4476"/>
                </a:cubicBezTo>
                <a:cubicBezTo>
                  <a:pt x="19479" y="5132"/>
                  <a:pt x="19476" y="5823"/>
                  <a:pt x="19473" y="6551"/>
                </a:cubicBezTo>
                <a:cubicBezTo>
                  <a:pt x="19470" y="7281"/>
                  <a:pt x="19468" y="7991"/>
                  <a:pt x="19468" y="8757"/>
                </a:cubicBezTo>
                <a:cubicBezTo>
                  <a:pt x="19467" y="9522"/>
                  <a:pt x="19466" y="10252"/>
                  <a:pt x="19466" y="10962"/>
                </a:cubicBezTo>
                <a:cubicBezTo>
                  <a:pt x="19466" y="11673"/>
                  <a:pt x="19467" y="12402"/>
                  <a:pt x="19468" y="13168"/>
                </a:cubicBezTo>
                <a:cubicBezTo>
                  <a:pt x="19468" y="13933"/>
                  <a:pt x="19470" y="14709"/>
                  <a:pt x="19473" y="15438"/>
                </a:cubicBezTo>
                <a:cubicBezTo>
                  <a:pt x="19476" y="16167"/>
                  <a:pt x="19479" y="16867"/>
                  <a:pt x="19485" y="17514"/>
                </a:cubicBezTo>
                <a:cubicBezTo>
                  <a:pt x="19490" y="18161"/>
                  <a:pt x="19498" y="18708"/>
                  <a:pt x="19507" y="19200"/>
                </a:cubicBezTo>
                <a:cubicBezTo>
                  <a:pt x="19517" y="19693"/>
                  <a:pt x="19530" y="20085"/>
                  <a:pt x="19544" y="20368"/>
                </a:cubicBezTo>
                <a:cubicBezTo>
                  <a:pt x="19559" y="20649"/>
                  <a:pt x="19577" y="20822"/>
                  <a:pt x="19597" y="20822"/>
                </a:cubicBezTo>
                <a:cubicBezTo>
                  <a:pt x="19618" y="20822"/>
                  <a:pt x="19636" y="20649"/>
                  <a:pt x="19650" y="20368"/>
                </a:cubicBezTo>
                <a:cubicBezTo>
                  <a:pt x="19665" y="20085"/>
                  <a:pt x="19676" y="19693"/>
                  <a:pt x="19686" y="19200"/>
                </a:cubicBezTo>
                <a:cubicBezTo>
                  <a:pt x="19695" y="18708"/>
                  <a:pt x="19704" y="18161"/>
                  <a:pt x="19709" y="17514"/>
                </a:cubicBezTo>
                <a:cubicBezTo>
                  <a:pt x="19715" y="16867"/>
                  <a:pt x="19718" y="16166"/>
                  <a:pt x="19721" y="15438"/>
                </a:cubicBezTo>
                <a:cubicBezTo>
                  <a:pt x="19724" y="14709"/>
                  <a:pt x="19727" y="13933"/>
                  <a:pt x="19728" y="13168"/>
                </a:cubicBezTo>
                <a:cubicBezTo>
                  <a:pt x="19729" y="12402"/>
                  <a:pt x="19729" y="11673"/>
                  <a:pt x="19729" y="10962"/>
                </a:cubicBezTo>
                <a:cubicBezTo>
                  <a:pt x="19729" y="10251"/>
                  <a:pt x="19729" y="9522"/>
                  <a:pt x="19728" y="8757"/>
                </a:cubicBezTo>
                <a:cubicBezTo>
                  <a:pt x="19727" y="7992"/>
                  <a:pt x="19724" y="7281"/>
                  <a:pt x="19721" y="6551"/>
                </a:cubicBezTo>
                <a:cubicBezTo>
                  <a:pt x="19718" y="5823"/>
                  <a:pt x="19715" y="5131"/>
                  <a:pt x="19709" y="4476"/>
                </a:cubicBezTo>
                <a:cubicBezTo>
                  <a:pt x="19704" y="3820"/>
                  <a:pt x="19695" y="3217"/>
                  <a:pt x="19686" y="2725"/>
                </a:cubicBezTo>
                <a:cubicBezTo>
                  <a:pt x="19676" y="2232"/>
                  <a:pt x="19665" y="1848"/>
                  <a:pt x="19650" y="1557"/>
                </a:cubicBezTo>
                <a:cubicBezTo>
                  <a:pt x="19635" y="1266"/>
                  <a:pt x="19618" y="1103"/>
                  <a:pt x="19597" y="1103"/>
                </a:cubicBezTo>
                <a:close/>
                <a:moveTo>
                  <a:pt x="20533" y="1103"/>
                </a:moveTo>
                <a:lnTo>
                  <a:pt x="21437" y="1103"/>
                </a:lnTo>
                <a:cubicBezTo>
                  <a:pt x="21463" y="1103"/>
                  <a:pt x="21484" y="2117"/>
                  <a:pt x="21484" y="3373"/>
                </a:cubicBezTo>
                <a:lnTo>
                  <a:pt x="21484" y="18227"/>
                </a:lnTo>
                <a:cubicBezTo>
                  <a:pt x="21484" y="19483"/>
                  <a:pt x="21463" y="20497"/>
                  <a:pt x="21437" y="20497"/>
                </a:cubicBezTo>
                <a:lnTo>
                  <a:pt x="20533" y="20497"/>
                </a:lnTo>
                <a:cubicBezTo>
                  <a:pt x="20507" y="20497"/>
                  <a:pt x="20486" y="19483"/>
                  <a:pt x="20486" y="18227"/>
                </a:cubicBezTo>
                <a:lnTo>
                  <a:pt x="20486" y="3373"/>
                </a:lnTo>
                <a:cubicBezTo>
                  <a:pt x="20486" y="2117"/>
                  <a:pt x="20507" y="1103"/>
                  <a:pt x="20533" y="1103"/>
                </a:cubicBezTo>
                <a:close/>
                <a:moveTo>
                  <a:pt x="19904" y="1816"/>
                </a:moveTo>
                <a:cubicBezTo>
                  <a:pt x="19914" y="1816"/>
                  <a:pt x="19923" y="1942"/>
                  <a:pt x="19929" y="2206"/>
                </a:cubicBezTo>
                <a:cubicBezTo>
                  <a:pt x="19935" y="2470"/>
                  <a:pt x="19940" y="2787"/>
                  <a:pt x="19943" y="3179"/>
                </a:cubicBezTo>
                <a:cubicBezTo>
                  <a:pt x="19947" y="3571"/>
                  <a:pt x="19949" y="4011"/>
                  <a:pt x="19950" y="4476"/>
                </a:cubicBezTo>
                <a:cubicBezTo>
                  <a:pt x="19951" y="4940"/>
                  <a:pt x="19951" y="5437"/>
                  <a:pt x="19951" y="5838"/>
                </a:cubicBezTo>
                <a:cubicBezTo>
                  <a:pt x="19951" y="6257"/>
                  <a:pt x="19951" y="6662"/>
                  <a:pt x="19950" y="7135"/>
                </a:cubicBezTo>
                <a:cubicBezTo>
                  <a:pt x="19949" y="7610"/>
                  <a:pt x="19947" y="8041"/>
                  <a:pt x="19943" y="8433"/>
                </a:cubicBezTo>
                <a:cubicBezTo>
                  <a:pt x="19940" y="8825"/>
                  <a:pt x="19934" y="9150"/>
                  <a:pt x="19927" y="9406"/>
                </a:cubicBezTo>
                <a:cubicBezTo>
                  <a:pt x="19921" y="9661"/>
                  <a:pt x="19913" y="9795"/>
                  <a:pt x="19902" y="9795"/>
                </a:cubicBezTo>
                <a:cubicBezTo>
                  <a:pt x="19892" y="9795"/>
                  <a:pt x="19883" y="9670"/>
                  <a:pt x="19877" y="9406"/>
                </a:cubicBezTo>
                <a:cubicBezTo>
                  <a:pt x="19871" y="9141"/>
                  <a:pt x="19866" y="8824"/>
                  <a:pt x="19863" y="8433"/>
                </a:cubicBezTo>
                <a:cubicBezTo>
                  <a:pt x="19859" y="8040"/>
                  <a:pt x="19858" y="7600"/>
                  <a:pt x="19857" y="7135"/>
                </a:cubicBezTo>
                <a:cubicBezTo>
                  <a:pt x="19857" y="6670"/>
                  <a:pt x="19856" y="6239"/>
                  <a:pt x="19856" y="5838"/>
                </a:cubicBezTo>
                <a:cubicBezTo>
                  <a:pt x="19856" y="5419"/>
                  <a:pt x="19856" y="4940"/>
                  <a:pt x="19857" y="4476"/>
                </a:cubicBezTo>
                <a:cubicBezTo>
                  <a:pt x="19859" y="4011"/>
                  <a:pt x="19861" y="3571"/>
                  <a:pt x="19864" y="3179"/>
                </a:cubicBezTo>
                <a:cubicBezTo>
                  <a:pt x="19868" y="2787"/>
                  <a:pt x="19872" y="2470"/>
                  <a:pt x="19879" y="2206"/>
                </a:cubicBezTo>
                <a:cubicBezTo>
                  <a:pt x="19885" y="1942"/>
                  <a:pt x="19893" y="1816"/>
                  <a:pt x="19904" y="1816"/>
                </a:cubicBezTo>
                <a:close/>
                <a:moveTo>
                  <a:pt x="20556" y="2270"/>
                </a:moveTo>
                <a:cubicBezTo>
                  <a:pt x="20531" y="2270"/>
                  <a:pt x="20510" y="3282"/>
                  <a:pt x="20510" y="4541"/>
                </a:cubicBezTo>
                <a:lnTo>
                  <a:pt x="20510" y="17060"/>
                </a:lnTo>
                <a:cubicBezTo>
                  <a:pt x="20510" y="18319"/>
                  <a:pt x="20531" y="19330"/>
                  <a:pt x="20556" y="19330"/>
                </a:cubicBezTo>
                <a:lnTo>
                  <a:pt x="20626" y="19330"/>
                </a:lnTo>
                <a:cubicBezTo>
                  <a:pt x="20626" y="19330"/>
                  <a:pt x="20626" y="2270"/>
                  <a:pt x="20626" y="2270"/>
                </a:cubicBezTo>
                <a:lnTo>
                  <a:pt x="20556" y="2270"/>
                </a:lnTo>
                <a:close/>
                <a:moveTo>
                  <a:pt x="10184" y="2400"/>
                </a:moveTo>
                <a:cubicBezTo>
                  <a:pt x="10201" y="2400"/>
                  <a:pt x="10216" y="2677"/>
                  <a:pt x="10228" y="3179"/>
                </a:cubicBezTo>
                <a:cubicBezTo>
                  <a:pt x="10240" y="3680"/>
                  <a:pt x="10245" y="4372"/>
                  <a:pt x="10245" y="5319"/>
                </a:cubicBezTo>
                <a:cubicBezTo>
                  <a:pt x="10245" y="6231"/>
                  <a:pt x="10239" y="6977"/>
                  <a:pt x="10228" y="7460"/>
                </a:cubicBezTo>
                <a:cubicBezTo>
                  <a:pt x="10216" y="7942"/>
                  <a:pt x="10202" y="8173"/>
                  <a:pt x="10184" y="8173"/>
                </a:cubicBezTo>
                <a:cubicBezTo>
                  <a:pt x="10167" y="8173"/>
                  <a:pt x="10151" y="7942"/>
                  <a:pt x="10139" y="7460"/>
                </a:cubicBezTo>
                <a:cubicBezTo>
                  <a:pt x="10128" y="6977"/>
                  <a:pt x="10122" y="6231"/>
                  <a:pt x="10122" y="5319"/>
                </a:cubicBezTo>
                <a:cubicBezTo>
                  <a:pt x="10122" y="4372"/>
                  <a:pt x="10129" y="3680"/>
                  <a:pt x="10141" y="3179"/>
                </a:cubicBezTo>
                <a:cubicBezTo>
                  <a:pt x="10153" y="2677"/>
                  <a:pt x="10167" y="2400"/>
                  <a:pt x="10184" y="2400"/>
                </a:cubicBezTo>
                <a:close/>
                <a:moveTo>
                  <a:pt x="10973" y="2400"/>
                </a:moveTo>
                <a:cubicBezTo>
                  <a:pt x="10990" y="2400"/>
                  <a:pt x="11005" y="2677"/>
                  <a:pt x="11017" y="3179"/>
                </a:cubicBezTo>
                <a:cubicBezTo>
                  <a:pt x="11029" y="3680"/>
                  <a:pt x="11034" y="4372"/>
                  <a:pt x="11034" y="5319"/>
                </a:cubicBezTo>
                <a:cubicBezTo>
                  <a:pt x="11034" y="6231"/>
                  <a:pt x="11028" y="6977"/>
                  <a:pt x="11017" y="7460"/>
                </a:cubicBezTo>
                <a:cubicBezTo>
                  <a:pt x="11005" y="7942"/>
                  <a:pt x="10991" y="8173"/>
                  <a:pt x="10973" y="8173"/>
                </a:cubicBezTo>
                <a:cubicBezTo>
                  <a:pt x="10955" y="8173"/>
                  <a:pt x="10940" y="7942"/>
                  <a:pt x="10928" y="7460"/>
                </a:cubicBezTo>
                <a:cubicBezTo>
                  <a:pt x="10917" y="6977"/>
                  <a:pt x="10911" y="6231"/>
                  <a:pt x="10911" y="5319"/>
                </a:cubicBezTo>
                <a:cubicBezTo>
                  <a:pt x="10911" y="4372"/>
                  <a:pt x="10918" y="3680"/>
                  <a:pt x="10929" y="3179"/>
                </a:cubicBezTo>
                <a:cubicBezTo>
                  <a:pt x="10941" y="2677"/>
                  <a:pt x="10956" y="2400"/>
                  <a:pt x="10973" y="2400"/>
                </a:cubicBezTo>
                <a:close/>
                <a:moveTo>
                  <a:pt x="10645" y="2595"/>
                </a:moveTo>
                <a:cubicBezTo>
                  <a:pt x="10659" y="2595"/>
                  <a:pt x="10670" y="2722"/>
                  <a:pt x="10680" y="3114"/>
                </a:cubicBezTo>
                <a:cubicBezTo>
                  <a:pt x="10689" y="3506"/>
                  <a:pt x="10697" y="4061"/>
                  <a:pt x="10702" y="4735"/>
                </a:cubicBezTo>
                <a:cubicBezTo>
                  <a:pt x="10708" y="5410"/>
                  <a:pt x="10711" y="6186"/>
                  <a:pt x="10713" y="7070"/>
                </a:cubicBezTo>
                <a:cubicBezTo>
                  <a:pt x="10715" y="7954"/>
                  <a:pt x="10717" y="8922"/>
                  <a:pt x="10717" y="9924"/>
                </a:cubicBezTo>
                <a:cubicBezTo>
                  <a:pt x="10717" y="10927"/>
                  <a:pt x="10715" y="11886"/>
                  <a:pt x="10713" y="12778"/>
                </a:cubicBezTo>
                <a:cubicBezTo>
                  <a:pt x="10711" y="13672"/>
                  <a:pt x="10708" y="14448"/>
                  <a:pt x="10702" y="15114"/>
                </a:cubicBezTo>
                <a:cubicBezTo>
                  <a:pt x="10697" y="15779"/>
                  <a:pt x="10689" y="16279"/>
                  <a:pt x="10680" y="16670"/>
                </a:cubicBezTo>
                <a:cubicBezTo>
                  <a:pt x="10670" y="17063"/>
                  <a:pt x="10659" y="17254"/>
                  <a:pt x="10645" y="17254"/>
                </a:cubicBezTo>
                <a:cubicBezTo>
                  <a:pt x="10631" y="17254"/>
                  <a:pt x="10620" y="17063"/>
                  <a:pt x="10611" y="16670"/>
                </a:cubicBezTo>
                <a:cubicBezTo>
                  <a:pt x="10602" y="16279"/>
                  <a:pt x="10594" y="15779"/>
                  <a:pt x="10589" y="15114"/>
                </a:cubicBezTo>
                <a:cubicBezTo>
                  <a:pt x="10583" y="14448"/>
                  <a:pt x="10579" y="13672"/>
                  <a:pt x="10577" y="12778"/>
                </a:cubicBezTo>
                <a:cubicBezTo>
                  <a:pt x="10575" y="11886"/>
                  <a:pt x="10574" y="10927"/>
                  <a:pt x="10574" y="9924"/>
                </a:cubicBezTo>
                <a:cubicBezTo>
                  <a:pt x="10574" y="8922"/>
                  <a:pt x="10575" y="7954"/>
                  <a:pt x="10577" y="7070"/>
                </a:cubicBezTo>
                <a:cubicBezTo>
                  <a:pt x="10579" y="6187"/>
                  <a:pt x="10583" y="5410"/>
                  <a:pt x="10589" y="4735"/>
                </a:cubicBezTo>
                <a:cubicBezTo>
                  <a:pt x="10594" y="4061"/>
                  <a:pt x="10602" y="3506"/>
                  <a:pt x="10611" y="3114"/>
                </a:cubicBezTo>
                <a:cubicBezTo>
                  <a:pt x="10620" y="2722"/>
                  <a:pt x="10631" y="2595"/>
                  <a:pt x="10645" y="2595"/>
                </a:cubicBezTo>
                <a:close/>
                <a:moveTo>
                  <a:pt x="19597" y="3179"/>
                </a:moveTo>
                <a:cubicBezTo>
                  <a:pt x="19611" y="3179"/>
                  <a:pt x="19622" y="3248"/>
                  <a:pt x="19632" y="3503"/>
                </a:cubicBezTo>
                <a:cubicBezTo>
                  <a:pt x="19641" y="3758"/>
                  <a:pt x="19648" y="4130"/>
                  <a:pt x="19654" y="4541"/>
                </a:cubicBezTo>
                <a:cubicBezTo>
                  <a:pt x="19660" y="4951"/>
                  <a:pt x="19665" y="5421"/>
                  <a:pt x="19669" y="5968"/>
                </a:cubicBezTo>
                <a:cubicBezTo>
                  <a:pt x="19672" y="6514"/>
                  <a:pt x="19673" y="7080"/>
                  <a:pt x="19675" y="7654"/>
                </a:cubicBezTo>
                <a:cubicBezTo>
                  <a:pt x="19677" y="8228"/>
                  <a:pt x="19678" y="8767"/>
                  <a:pt x="19678" y="9341"/>
                </a:cubicBezTo>
                <a:cubicBezTo>
                  <a:pt x="19678" y="9915"/>
                  <a:pt x="19678" y="10488"/>
                  <a:pt x="19678" y="10962"/>
                </a:cubicBezTo>
                <a:cubicBezTo>
                  <a:pt x="19678" y="11691"/>
                  <a:pt x="19677" y="12460"/>
                  <a:pt x="19676" y="13362"/>
                </a:cubicBezTo>
                <a:cubicBezTo>
                  <a:pt x="19676" y="14264"/>
                  <a:pt x="19674" y="15164"/>
                  <a:pt x="19669" y="15957"/>
                </a:cubicBezTo>
                <a:cubicBezTo>
                  <a:pt x="19664" y="16749"/>
                  <a:pt x="19656" y="17420"/>
                  <a:pt x="19645" y="17968"/>
                </a:cubicBezTo>
                <a:cubicBezTo>
                  <a:pt x="19634" y="18515"/>
                  <a:pt x="19617" y="18746"/>
                  <a:pt x="19597" y="18746"/>
                </a:cubicBezTo>
                <a:cubicBezTo>
                  <a:pt x="19577" y="18746"/>
                  <a:pt x="19562" y="18515"/>
                  <a:pt x="19551" y="17968"/>
                </a:cubicBezTo>
                <a:cubicBezTo>
                  <a:pt x="19540" y="17420"/>
                  <a:pt x="19531" y="16749"/>
                  <a:pt x="19526" y="15957"/>
                </a:cubicBezTo>
                <a:cubicBezTo>
                  <a:pt x="19521" y="15164"/>
                  <a:pt x="19519" y="14264"/>
                  <a:pt x="19518" y="13362"/>
                </a:cubicBezTo>
                <a:cubicBezTo>
                  <a:pt x="19517" y="12460"/>
                  <a:pt x="19515" y="11692"/>
                  <a:pt x="19515" y="10962"/>
                </a:cubicBezTo>
                <a:cubicBezTo>
                  <a:pt x="19515" y="10488"/>
                  <a:pt x="19516" y="9915"/>
                  <a:pt x="19517" y="9341"/>
                </a:cubicBezTo>
                <a:cubicBezTo>
                  <a:pt x="19517" y="8767"/>
                  <a:pt x="19518" y="8228"/>
                  <a:pt x="19519" y="7654"/>
                </a:cubicBezTo>
                <a:cubicBezTo>
                  <a:pt x="19521" y="7080"/>
                  <a:pt x="19523" y="6515"/>
                  <a:pt x="19526" y="5968"/>
                </a:cubicBezTo>
                <a:cubicBezTo>
                  <a:pt x="19529" y="5421"/>
                  <a:pt x="19534" y="4951"/>
                  <a:pt x="19540" y="4541"/>
                </a:cubicBezTo>
                <a:cubicBezTo>
                  <a:pt x="19547" y="4131"/>
                  <a:pt x="19554" y="3758"/>
                  <a:pt x="19563" y="3503"/>
                </a:cubicBezTo>
                <a:cubicBezTo>
                  <a:pt x="19572" y="3248"/>
                  <a:pt x="19584" y="3179"/>
                  <a:pt x="19597" y="3179"/>
                </a:cubicBezTo>
                <a:close/>
                <a:moveTo>
                  <a:pt x="11465" y="3308"/>
                </a:moveTo>
                <a:lnTo>
                  <a:pt x="11466" y="3308"/>
                </a:lnTo>
                <a:lnTo>
                  <a:pt x="11525" y="11741"/>
                </a:lnTo>
                <a:lnTo>
                  <a:pt x="11404" y="11741"/>
                </a:lnTo>
                <a:cubicBezTo>
                  <a:pt x="11404" y="11741"/>
                  <a:pt x="11464" y="3309"/>
                  <a:pt x="11465" y="3308"/>
                </a:cubicBezTo>
                <a:close/>
                <a:moveTo>
                  <a:pt x="127" y="4541"/>
                </a:moveTo>
                <a:cubicBezTo>
                  <a:pt x="56" y="4541"/>
                  <a:pt x="0" y="7308"/>
                  <a:pt x="0" y="10768"/>
                </a:cubicBezTo>
                <a:cubicBezTo>
                  <a:pt x="0" y="14227"/>
                  <a:pt x="56" y="17060"/>
                  <a:pt x="127" y="17060"/>
                </a:cubicBezTo>
                <a:cubicBezTo>
                  <a:pt x="197" y="17059"/>
                  <a:pt x="255" y="14227"/>
                  <a:pt x="255" y="10768"/>
                </a:cubicBezTo>
                <a:cubicBezTo>
                  <a:pt x="255" y="7308"/>
                  <a:pt x="197" y="4541"/>
                  <a:pt x="127" y="4541"/>
                </a:cubicBezTo>
                <a:close/>
                <a:moveTo>
                  <a:pt x="452" y="4541"/>
                </a:moveTo>
                <a:cubicBezTo>
                  <a:pt x="381" y="4541"/>
                  <a:pt x="325" y="7308"/>
                  <a:pt x="325" y="10768"/>
                </a:cubicBezTo>
                <a:cubicBezTo>
                  <a:pt x="325" y="14227"/>
                  <a:pt x="381" y="17060"/>
                  <a:pt x="452" y="17060"/>
                </a:cubicBezTo>
                <a:cubicBezTo>
                  <a:pt x="522" y="17059"/>
                  <a:pt x="580" y="14227"/>
                  <a:pt x="580" y="10768"/>
                </a:cubicBezTo>
                <a:cubicBezTo>
                  <a:pt x="580" y="7308"/>
                  <a:pt x="522" y="4541"/>
                  <a:pt x="452" y="4541"/>
                </a:cubicBezTo>
                <a:close/>
                <a:moveTo>
                  <a:pt x="777" y="4541"/>
                </a:moveTo>
                <a:cubicBezTo>
                  <a:pt x="706" y="4541"/>
                  <a:pt x="649" y="7308"/>
                  <a:pt x="649" y="10768"/>
                </a:cubicBezTo>
                <a:cubicBezTo>
                  <a:pt x="649" y="14227"/>
                  <a:pt x="706" y="17060"/>
                  <a:pt x="777" y="17060"/>
                </a:cubicBezTo>
                <a:cubicBezTo>
                  <a:pt x="847" y="17060"/>
                  <a:pt x="905" y="14227"/>
                  <a:pt x="905" y="10768"/>
                </a:cubicBezTo>
                <a:cubicBezTo>
                  <a:pt x="905" y="7308"/>
                  <a:pt x="847" y="4541"/>
                  <a:pt x="777" y="4541"/>
                </a:cubicBezTo>
                <a:close/>
                <a:moveTo>
                  <a:pt x="1102" y="4541"/>
                </a:moveTo>
                <a:cubicBezTo>
                  <a:pt x="1031" y="4541"/>
                  <a:pt x="974" y="7308"/>
                  <a:pt x="974" y="10768"/>
                </a:cubicBezTo>
                <a:cubicBezTo>
                  <a:pt x="974" y="14227"/>
                  <a:pt x="1031" y="17060"/>
                  <a:pt x="1102" y="17060"/>
                </a:cubicBezTo>
                <a:cubicBezTo>
                  <a:pt x="1172" y="17060"/>
                  <a:pt x="1229" y="14227"/>
                  <a:pt x="1229" y="10768"/>
                </a:cubicBezTo>
                <a:cubicBezTo>
                  <a:pt x="1229" y="7308"/>
                  <a:pt x="1172" y="4541"/>
                  <a:pt x="1102" y="4541"/>
                </a:cubicBezTo>
                <a:close/>
                <a:moveTo>
                  <a:pt x="1427" y="4541"/>
                </a:moveTo>
                <a:cubicBezTo>
                  <a:pt x="1356" y="4541"/>
                  <a:pt x="1299" y="7308"/>
                  <a:pt x="1299" y="10768"/>
                </a:cubicBezTo>
                <a:cubicBezTo>
                  <a:pt x="1299" y="14227"/>
                  <a:pt x="1356" y="17060"/>
                  <a:pt x="1427" y="17060"/>
                </a:cubicBezTo>
                <a:cubicBezTo>
                  <a:pt x="1497" y="17060"/>
                  <a:pt x="1554" y="14227"/>
                  <a:pt x="1554" y="10768"/>
                </a:cubicBezTo>
                <a:cubicBezTo>
                  <a:pt x="1554" y="7308"/>
                  <a:pt x="1497" y="4541"/>
                  <a:pt x="1427" y="4541"/>
                </a:cubicBezTo>
                <a:close/>
                <a:moveTo>
                  <a:pt x="777" y="5124"/>
                </a:moveTo>
                <a:cubicBezTo>
                  <a:pt x="841" y="5124"/>
                  <a:pt x="893" y="7627"/>
                  <a:pt x="893" y="10768"/>
                </a:cubicBezTo>
                <a:cubicBezTo>
                  <a:pt x="893" y="13908"/>
                  <a:pt x="841" y="16476"/>
                  <a:pt x="777" y="16476"/>
                </a:cubicBezTo>
                <a:cubicBezTo>
                  <a:pt x="713" y="16476"/>
                  <a:pt x="661" y="13908"/>
                  <a:pt x="661" y="10768"/>
                </a:cubicBezTo>
                <a:cubicBezTo>
                  <a:pt x="661" y="7627"/>
                  <a:pt x="713" y="5125"/>
                  <a:pt x="777" y="5124"/>
                </a:cubicBezTo>
                <a:close/>
                <a:moveTo>
                  <a:pt x="1102" y="5124"/>
                </a:moveTo>
                <a:cubicBezTo>
                  <a:pt x="1166" y="5124"/>
                  <a:pt x="1218" y="7627"/>
                  <a:pt x="1218" y="10768"/>
                </a:cubicBezTo>
                <a:cubicBezTo>
                  <a:pt x="1218" y="13908"/>
                  <a:pt x="1166" y="16476"/>
                  <a:pt x="1102" y="16476"/>
                </a:cubicBezTo>
                <a:cubicBezTo>
                  <a:pt x="1038" y="16476"/>
                  <a:pt x="986" y="13908"/>
                  <a:pt x="986" y="10768"/>
                </a:cubicBezTo>
                <a:cubicBezTo>
                  <a:pt x="986" y="7627"/>
                  <a:pt x="1038" y="5125"/>
                  <a:pt x="1102" y="5124"/>
                </a:cubicBezTo>
                <a:close/>
                <a:moveTo>
                  <a:pt x="1427" y="5124"/>
                </a:moveTo>
                <a:cubicBezTo>
                  <a:pt x="1491" y="5124"/>
                  <a:pt x="1542" y="7627"/>
                  <a:pt x="1542" y="10768"/>
                </a:cubicBezTo>
                <a:cubicBezTo>
                  <a:pt x="1542" y="13908"/>
                  <a:pt x="1491" y="16476"/>
                  <a:pt x="1427" y="16476"/>
                </a:cubicBezTo>
                <a:cubicBezTo>
                  <a:pt x="1363" y="16476"/>
                  <a:pt x="1311" y="13908"/>
                  <a:pt x="1311" y="10768"/>
                </a:cubicBezTo>
                <a:cubicBezTo>
                  <a:pt x="1311" y="7627"/>
                  <a:pt x="1363" y="5125"/>
                  <a:pt x="1427" y="5124"/>
                </a:cubicBezTo>
                <a:close/>
                <a:moveTo>
                  <a:pt x="2922" y="5319"/>
                </a:moveTo>
                <a:lnTo>
                  <a:pt x="2922" y="19459"/>
                </a:lnTo>
                <a:lnTo>
                  <a:pt x="2970" y="19459"/>
                </a:lnTo>
                <a:lnTo>
                  <a:pt x="2970" y="5319"/>
                </a:lnTo>
                <a:cubicBezTo>
                  <a:pt x="2970" y="5319"/>
                  <a:pt x="2922" y="5319"/>
                  <a:pt x="2922" y="5319"/>
                </a:cubicBezTo>
                <a:close/>
                <a:moveTo>
                  <a:pt x="2313" y="5643"/>
                </a:moveTo>
                <a:cubicBezTo>
                  <a:pt x="2297" y="5643"/>
                  <a:pt x="2281" y="5739"/>
                  <a:pt x="2267" y="5903"/>
                </a:cubicBezTo>
                <a:cubicBezTo>
                  <a:pt x="2253" y="6067"/>
                  <a:pt x="2241" y="6373"/>
                  <a:pt x="2230" y="6746"/>
                </a:cubicBezTo>
                <a:cubicBezTo>
                  <a:pt x="2219" y="7120"/>
                  <a:pt x="2209" y="7571"/>
                  <a:pt x="2202" y="8173"/>
                </a:cubicBezTo>
                <a:cubicBezTo>
                  <a:pt x="2196" y="8774"/>
                  <a:pt x="2192" y="9504"/>
                  <a:pt x="2192" y="10378"/>
                </a:cubicBezTo>
                <a:lnTo>
                  <a:pt x="2239" y="10378"/>
                </a:lnTo>
                <a:cubicBezTo>
                  <a:pt x="2240" y="9340"/>
                  <a:pt x="2247" y="8612"/>
                  <a:pt x="2260" y="8238"/>
                </a:cubicBezTo>
                <a:cubicBezTo>
                  <a:pt x="2274" y="7864"/>
                  <a:pt x="2291" y="7719"/>
                  <a:pt x="2311" y="7719"/>
                </a:cubicBezTo>
                <a:cubicBezTo>
                  <a:pt x="2318" y="7719"/>
                  <a:pt x="2325" y="7729"/>
                  <a:pt x="2333" y="7784"/>
                </a:cubicBezTo>
                <a:cubicBezTo>
                  <a:pt x="2341" y="7839"/>
                  <a:pt x="2348" y="7944"/>
                  <a:pt x="2354" y="8108"/>
                </a:cubicBezTo>
                <a:cubicBezTo>
                  <a:pt x="2360" y="8272"/>
                  <a:pt x="2365" y="8512"/>
                  <a:pt x="2369" y="8822"/>
                </a:cubicBezTo>
                <a:cubicBezTo>
                  <a:pt x="2373" y="9132"/>
                  <a:pt x="2374" y="9544"/>
                  <a:pt x="2374" y="10054"/>
                </a:cubicBezTo>
                <a:cubicBezTo>
                  <a:pt x="2374" y="10491"/>
                  <a:pt x="2371" y="10864"/>
                  <a:pt x="2366" y="11092"/>
                </a:cubicBezTo>
                <a:cubicBezTo>
                  <a:pt x="2361" y="11320"/>
                  <a:pt x="2354" y="11428"/>
                  <a:pt x="2345" y="11546"/>
                </a:cubicBezTo>
                <a:cubicBezTo>
                  <a:pt x="2336" y="11665"/>
                  <a:pt x="2326" y="11807"/>
                  <a:pt x="2315" y="11870"/>
                </a:cubicBezTo>
                <a:cubicBezTo>
                  <a:pt x="2303" y="11934"/>
                  <a:pt x="2291" y="12003"/>
                  <a:pt x="2278" y="12130"/>
                </a:cubicBezTo>
                <a:cubicBezTo>
                  <a:pt x="2265" y="12239"/>
                  <a:pt x="2254" y="12420"/>
                  <a:pt x="2242" y="12584"/>
                </a:cubicBezTo>
                <a:cubicBezTo>
                  <a:pt x="2230" y="12748"/>
                  <a:pt x="2219" y="12978"/>
                  <a:pt x="2210" y="13297"/>
                </a:cubicBezTo>
                <a:cubicBezTo>
                  <a:pt x="2201" y="13616"/>
                  <a:pt x="2195" y="14020"/>
                  <a:pt x="2189" y="14530"/>
                </a:cubicBezTo>
                <a:cubicBezTo>
                  <a:pt x="2184" y="15040"/>
                  <a:pt x="2180" y="15673"/>
                  <a:pt x="2180" y="16476"/>
                </a:cubicBezTo>
                <a:cubicBezTo>
                  <a:pt x="2180" y="17185"/>
                  <a:pt x="2183" y="17791"/>
                  <a:pt x="2188" y="18292"/>
                </a:cubicBezTo>
                <a:cubicBezTo>
                  <a:pt x="2193" y="18792"/>
                  <a:pt x="2199" y="19214"/>
                  <a:pt x="2208" y="19524"/>
                </a:cubicBezTo>
                <a:cubicBezTo>
                  <a:pt x="2216" y="19834"/>
                  <a:pt x="2226" y="20092"/>
                  <a:pt x="2238" y="20238"/>
                </a:cubicBezTo>
                <a:cubicBezTo>
                  <a:pt x="2250" y="20382"/>
                  <a:pt x="2262" y="20432"/>
                  <a:pt x="2275" y="20432"/>
                </a:cubicBezTo>
                <a:cubicBezTo>
                  <a:pt x="2295" y="20432"/>
                  <a:pt x="2314" y="20249"/>
                  <a:pt x="2332" y="19914"/>
                </a:cubicBezTo>
                <a:cubicBezTo>
                  <a:pt x="2349" y="19575"/>
                  <a:pt x="2364" y="19057"/>
                  <a:pt x="2377" y="18292"/>
                </a:cubicBezTo>
                <a:cubicBezTo>
                  <a:pt x="2377" y="19057"/>
                  <a:pt x="2380" y="19575"/>
                  <a:pt x="2387" y="19914"/>
                </a:cubicBezTo>
                <a:cubicBezTo>
                  <a:pt x="2394" y="20249"/>
                  <a:pt x="2404" y="20432"/>
                  <a:pt x="2416" y="20432"/>
                </a:cubicBezTo>
                <a:cubicBezTo>
                  <a:pt x="2431" y="20432"/>
                  <a:pt x="2442" y="20345"/>
                  <a:pt x="2451" y="20108"/>
                </a:cubicBezTo>
                <a:cubicBezTo>
                  <a:pt x="2451" y="20108"/>
                  <a:pt x="2451" y="18292"/>
                  <a:pt x="2451" y="18292"/>
                </a:cubicBezTo>
                <a:cubicBezTo>
                  <a:pt x="2445" y="18364"/>
                  <a:pt x="2440" y="18357"/>
                  <a:pt x="2436" y="18357"/>
                </a:cubicBezTo>
                <a:cubicBezTo>
                  <a:pt x="2429" y="18357"/>
                  <a:pt x="2424" y="18221"/>
                  <a:pt x="2423" y="17968"/>
                </a:cubicBezTo>
                <a:cubicBezTo>
                  <a:pt x="2422" y="17713"/>
                  <a:pt x="2422" y="17346"/>
                  <a:pt x="2422" y="16800"/>
                </a:cubicBezTo>
                <a:lnTo>
                  <a:pt x="2422" y="9535"/>
                </a:lnTo>
                <a:cubicBezTo>
                  <a:pt x="2422" y="8717"/>
                  <a:pt x="2417" y="8034"/>
                  <a:pt x="2411" y="7524"/>
                </a:cubicBezTo>
                <a:cubicBezTo>
                  <a:pt x="2405" y="7016"/>
                  <a:pt x="2398" y="6639"/>
                  <a:pt x="2387" y="6357"/>
                </a:cubicBezTo>
                <a:cubicBezTo>
                  <a:pt x="2377" y="6075"/>
                  <a:pt x="2364" y="5929"/>
                  <a:pt x="2352" y="5838"/>
                </a:cubicBezTo>
                <a:cubicBezTo>
                  <a:pt x="2339" y="5747"/>
                  <a:pt x="2326" y="5643"/>
                  <a:pt x="2313" y="5643"/>
                </a:cubicBezTo>
                <a:close/>
                <a:moveTo>
                  <a:pt x="2657" y="5643"/>
                </a:moveTo>
                <a:cubicBezTo>
                  <a:pt x="2631" y="5607"/>
                  <a:pt x="2610" y="5875"/>
                  <a:pt x="2593" y="6422"/>
                </a:cubicBezTo>
                <a:cubicBezTo>
                  <a:pt x="2577" y="6969"/>
                  <a:pt x="2563" y="7804"/>
                  <a:pt x="2551" y="8951"/>
                </a:cubicBezTo>
                <a:lnTo>
                  <a:pt x="2550" y="8951"/>
                </a:lnTo>
                <a:lnTo>
                  <a:pt x="2550" y="5968"/>
                </a:lnTo>
                <a:cubicBezTo>
                  <a:pt x="2550" y="5968"/>
                  <a:pt x="2505" y="5968"/>
                  <a:pt x="2505" y="5968"/>
                </a:cubicBezTo>
                <a:lnTo>
                  <a:pt x="2505" y="20108"/>
                </a:lnTo>
                <a:lnTo>
                  <a:pt x="2552" y="20108"/>
                </a:lnTo>
                <a:lnTo>
                  <a:pt x="2552" y="13881"/>
                </a:lnTo>
                <a:cubicBezTo>
                  <a:pt x="2552" y="12969"/>
                  <a:pt x="2554" y="12118"/>
                  <a:pt x="2558" y="11416"/>
                </a:cubicBezTo>
                <a:cubicBezTo>
                  <a:pt x="2561" y="10715"/>
                  <a:pt x="2568" y="10092"/>
                  <a:pt x="2576" y="9600"/>
                </a:cubicBezTo>
                <a:cubicBezTo>
                  <a:pt x="2584" y="9108"/>
                  <a:pt x="2594" y="8753"/>
                  <a:pt x="2608" y="8497"/>
                </a:cubicBezTo>
                <a:cubicBezTo>
                  <a:pt x="2621" y="8243"/>
                  <a:pt x="2638" y="8108"/>
                  <a:pt x="2657" y="8108"/>
                </a:cubicBezTo>
                <a:lnTo>
                  <a:pt x="2657" y="5643"/>
                </a:lnTo>
                <a:close/>
                <a:moveTo>
                  <a:pt x="2865" y="5643"/>
                </a:moveTo>
                <a:cubicBezTo>
                  <a:pt x="2840" y="5607"/>
                  <a:pt x="2819" y="5875"/>
                  <a:pt x="2802" y="6422"/>
                </a:cubicBezTo>
                <a:cubicBezTo>
                  <a:pt x="2785" y="6969"/>
                  <a:pt x="2771" y="7804"/>
                  <a:pt x="2760" y="8951"/>
                </a:cubicBezTo>
                <a:lnTo>
                  <a:pt x="2758" y="8951"/>
                </a:lnTo>
                <a:lnTo>
                  <a:pt x="2758" y="5968"/>
                </a:lnTo>
                <a:cubicBezTo>
                  <a:pt x="2758" y="5968"/>
                  <a:pt x="2714" y="5968"/>
                  <a:pt x="2714" y="5968"/>
                </a:cubicBezTo>
                <a:lnTo>
                  <a:pt x="2714" y="20108"/>
                </a:lnTo>
                <a:lnTo>
                  <a:pt x="2761" y="20108"/>
                </a:lnTo>
                <a:lnTo>
                  <a:pt x="2761" y="13881"/>
                </a:lnTo>
                <a:cubicBezTo>
                  <a:pt x="2761" y="12969"/>
                  <a:pt x="2763" y="12118"/>
                  <a:pt x="2766" y="11416"/>
                </a:cubicBezTo>
                <a:cubicBezTo>
                  <a:pt x="2770" y="10715"/>
                  <a:pt x="2777" y="10092"/>
                  <a:pt x="2785" y="9600"/>
                </a:cubicBezTo>
                <a:cubicBezTo>
                  <a:pt x="2793" y="9108"/>
                  <a:pt x="2803" y="8753"/>
                  <a:pt x="2817" y="8497"/>
                </a:cubicBezTo>
                <a:cubicBezTo>
                  <a:pt x="2830" y="8243"/>
                  <a:pt x="2847" y="8108"/>
                  <a:pt x="2865" y="8108"/>
                </a:cubicBezTo>
                <a:lnTo>
                  <a:pt x="2865" y="5643"/>
                </a:lnTo>
                <a:close/>
                <a:moveTo>
                  <a:pt x="3175" y="5643"/>
                </a:moveTo>
                <a:cubicBezTo>
                  <a:pt x="3155" y="5643"/>
                  <a:pt x="3137" y="5863"/>
                  <a:pt x="3120" y="6227"/>
                </a:cubicBezTo>
                <a:cubicBezTo>
                  <a:pt x="3104" y="6592"/>
                  <a:pt x="3089" y="7063"/>
                  <a:pt x="3077" y="7719"/>
                </a:cubicBezTo>
                <a:cubicBezTo>
                  <a:pt x="3065" y="8375"/>
                  <a:pt x="3056" y="9162"/>
                  <a:pt x="3049" y="10054"/>
                </a:cubicBezTo>
                <a:cubicBezTo>
                  <a:pt x="3042" y="10947"/>
                  <a:pt x="3039" y="11963"/>
                  <a:pt x="3039" y="13038"/>
                </a:cubicBezTo>
                <a:cubicBezTo>
                  <a:pt x="3039" y="14114"/>
                  <a:pt x="3042" y="15046"/>
                  <a:pt x="3048" y="15957"/>
                </a:cubicBezTo>
                <a:cubicBezTo>
                  <a:pt x="3054" y="16868"/>
                  <a:pt x="3063" y="17701"/>
                  <a:pt x="3074" y="18357"/>
                </a:cubicBezTo>
                <a:cubicBezTo>
                  <a:pt x="3086" y="19013"/>
                  <a:pt x="3100" y="19485"/>
                  <a:pt x="3116" y="19849"/>
                </a:cubicBezTo>
                <a:cubicBezTo>
                  <a:pt x="3133" y="20212"/>
                  <a:pt x="3153" y="20433"/>
                  <a:pt x="3176" y="20432"/>
                </a:cubicBezTo>
                <a:cubicBezTo>
                  <a:pt x="3209" y="20432"/>
                  <a:pt x="3236" y="20002"/>
                  <a:pt x="3258" y="19200"/>
                </a:cubicBezTo>
                <a:cubicBezTo>
                  <a:pt x="3279" y="18398"/>
                  <a:pt x="3294" y="17218"/>
                  <a:pt x="3300" y="15632"/>
                </a:cubicBezTo>
                <a:lnTo>
                  <a:pt x="3254" y="15632"/>
                </a:lnTo>
                <a:cubicBezTo>
                  <a:pt x="3250" y="16561"/>
                  <a:pt x="3240" y="17252"/>
                  <a:pt x="3227" y="17708"/>
                </a:cubicBezTo>
                <a:cubicBezTo>
                  <a:pt x="3215" y="18163"/>
                  <a:pt x="3199" y="18422"/>
                  <a:pt x="3179" y="18422"/>
                </a:cubicBezTo>
                <a:cubicBezTo>
                  <a:pt x="3163" y="18422"/>
                  <a:pt x="3149" y="18288"/>
                  <a:pt x="3138" y="18032"/>
                </a:cubicBezTo>
                <a:cubicBezTo>
                  <a:pt x="3126" y="17777"/>
                  <a:pt x="3117" y="17423"/>
                  <a:pt x="3110" y="16995"/>
                </a:cubicBezTo>
                <a:cubicBezTo>
                  <a:pt x="3102" y="16567"/>
                  <a:pt x="3096" y="16059"/>
                  <a:pt x="3093" y="15503"/>
                </a:cubicBezTo>
                <a:cubicBezTo>
                  <a:pt x="3089" y="14948"/>
                  <a:pt x="3088" y="14371"/>
                  <a:pt x="3089" y="13751"/>
                </a:cubicBezTo>
                <a:lnTo>
                  <a:pt x="3304" y="13751"/>
                </a:lnTo>
                <a:cubicBezTo>
                  <a:pt x="3305" y="12895"/>
                  <a:pt x="3304" y="11975"/>
                  <a:pt x="3300" y="11027"/>
                </a:cubicBezTo>
                <a:cubicBezTo>
                  <a:pt x="3296" y="10079"/>
                  <a:pt x="3289" y="9235"/>
                  <a:pt x="3279" y="8433"/>
                </a:cubicBezTo>
                <a:cubicBezTo>
                  <a:pt x="3269" y="7631"/>
                  <a:pt x="3255" y="6941"/>
                  <a:pt x="3238" y="6422"/>
                </a:cubicBezTo>
                <a:cubicBezTo>
                  <a:pt x="3221" y="5903"/>
                  <a:pt x="3200" y="5643"/>
                  <a:pt x="3175" y="5643"/>
                </a:cubicBezTo>
                <a:close/>
                <a:moveTo>
                  <a:pt x="3515" y="5643"/>
                </a:moveTo>
                <a:cubicBezTo>
                  <a:pt x="3490" y="5607"/>
                  <a:pt x="3467" y="5875"/>
                  <a:pt x="3451" y="6422"/>
                </a:cubicBezTo>
                <a:cubicBezTo>
                  <a:pt x="3434" y="6969"/>
                  <a:pt x="3421" y="7804"/>
                  <a:pt x="3410" y="8951"/>
                </a:cubicBezTo>
                <a:lnTo>
                  <a:pt x="3407" y="8951"/>
                </a:lnTo>
                <a:lnTo>
                  <a:pt x="3407" y="5968"/>
                </a:lnTo>
                <a:cubicBezTo>
                  <a:pt x="3407" y="5968"/>
                  <a:pt x="3364" y="5968"/>
                  <a:pt x="3364" y="5968"/>
                </a:cubicBezTo>
                <a:lnTo>
                  <a:pt x="3364" y="20108"/>
                </a:lnTo>
                <a:lnTo>
                  <a:pt x="3411" y="20108"/>
                </a:lnTo>
                <a:lnTo>
                  <a:pt x="3411" y="13881"/>
                </a:lnTo>
                <a:cubicBezTo>
                  <a:pt x="3411" y="12969"/>
                  <a:pt x="3413" y="12118"/>
                  <a:pt x="3416" y="11416"/>
                </a:cubicBezTo>
                <a:cubicBezTo>
                  <a:pt x="3420" y="10715"/>
                  <a:pt x="3427" y="10092"/>
                  <a:pt x="3435" y="9600"/>
                </a:cubicBezTo>
                <a:cubicBezTo>
                  <a:pt x="3443" y="9108"/>
                  <a:pt x="3453" y="8753"/>
                  <a:pt x="3467" y="8497"/>
                </a:cubicBezTo>
                <a:cubicBezTo>
                  <a:pt x="3480" y="8243"/>
                  <a:pt x="3496" y="8108"/>
                  <a:pt x="3515" y="8108"/>
                </a:cubicBezTo>
                <a:lnTo>
                  <a:pt x="3515" y="5643"/>
                </a:lnTo>
                <a:close/>
                <a:moveTo>
                  <a:pt x="10371" y="5643"/>
                </a:moveTo>
                <a:cubicBezTo>
                  <a:pt x="10371" y="5643"/>
                  <a:pt x="10371" y="9341"/>
                  <a:pt x="10371" y="9341"/>
                </a:cubicBezTo>
                <a:lnTo>
                  <a:pt x="10449" y="9341"/>
                </a:lnTo>
                <a:lnTo>
                  <a:pt x="10449" y="5643"/>
                </a:lnTo>
                <a:lnTo>
                  <a:pt x="10371" y="5643"/>
                </a:lnTo>
                <a:close/>
                <a:moveTo>
                  <a:pt x="4084" y="6811"/>
                </a:moveTo>
                <a:cubicBezTo>
                  <a:pt x="4012" y="6811"/>
                  <a:pt x="3948" y="8236"/>
                  <a:pt x="3897" y="10378"/>
                </a:cubicBezTo>
                <a:lnTo>
                  <a:pt x="3943" y="12908"/>
                </a:lnTo>
                <a:cubicBezTo>
                  <a:pt x="3981" y="11308"/>
                  <a:pt x="4030" y="10314"/>
                  <a:pt x="4084" y="10314"/>
                </a:cubicBezTo>
                <a:cubicBezTo>
                  <a:pt x="4137" y="10314"/>
                  <a:pt x="4187" y="11302"/>
                  <a:pt x="4225" y="12908"/>
                </a:cubicBezTo>
                <a:lnTo>
                  <a:pt x="4272" y="10378"/>
                </a:lnTo>
                <a:cubicBezTo>
                  <a:pt x="4222" y="8229"/>
                  <a:pt x="4155" y="6811"/>
                  <a:pt x="4084" y="6811"/>
                </a:cubicBezTo>
                <a:close/>
                <a:moveTo>
                  <a:pt x="21530" y="6811"/>
                </a:moveTo>
                <a:cubicBezTo>
                  <a:pt x="21530" y="6811"/>
                  <a:pt x="21530" y="14789"/>
                  <a:pt x="21530" y="14789"/>
                </a:cubicBezTo>
                <a:cubicBezTo>
                  <a:pt x="21575" y="14789"/>
                  <a:pt x="21600" y="12970"/>
                  <a:pt x="21600" y="10768"/>
                </a:cubicBezTo>
                <a:cubicBezTo>
                  <a:pt x="21600" y="8565"/>
                  <a:pt x="21575" y="6811"/>
                  <a:pt x="21530" y="6811"/>
                </a:cubicBezTo>
                <a:close/>
                <a:moveTo>
                  <a:pt x="3172" y="7719"/>
                </a:moveTo>
                <a:cubicBezTo>
                  <a:pt x="3184" y="7719"/>
                  <a:pt x="3194" y="7834"/>
                  <a:pt x="3204" y="8043"/>
                </a:cubicBezTo>
                <a:cubicBezTo>
                  <a:pt x="3213" y="8253"/>
                  <a:pt x="3222" y="8531"/>
                  <a:pt x="3229" y="8887"/>
                </a:cubicBezTo>
                <a:cubicBezTo>
                  <a:pt x="3236" y="9242"/>
                  <a:pt x="3243" y="9627"/>
                  <a:pt x="3247" y="10119"/>
                </a:cubicBezTo>
                <a:cubicBezTo>
                  <a:pt x="3252" y="10611"/>
                  <a:pt x="3253" y="11194"/>
                  <a:pt x="3254" y="11741"/>
                </a:cubicBezTo>
                <a:lnTo>
                  <a:pt x="3089" y="11741"/>
                </a:lnTo>
                <a:cubicBezTo>
                  <a:pt x="3089" y="11194"/>
                  <a:pt x="3091" y="10602"/>
                  <a:pt x="3095" y="10119"/>
                </a:cubicBezTo>
                <a:cubicBezTo>
                  <a:pt x="3099" y="9636"/>
                  <a:pt x="3105" y="9251"/>
                  <a:pt x="3113" y="8887"/>
                </a:cubicBezTo>
                <a:cubicBezTo>
                  <a:pt x="3120" y="8522"/>
                  <a:pt x="3128" y="8253"/>
                  <a:pt x="3138" y="8043"/>
                </a:cubicBezTo>
                <a:cubicBezTo>
                  <a:pt x="3147" y="7834"/>
                  <a:pt x="3160" y="7719"/>
                  <a:pt x="3172" y="7719"/>
                </a:cubicBezTo>
                <a:close/>
                <a:moveTo>
                  <a:pt x="20180" y="9081"/>
                </a:moveTo>
                <a:cubicBezTo>
                  <a:pt x="20163" y="9081"/>
                  <a:pt x="20148" y="9234"/>
                  <a:pt x="20136" y="9535"/>
                </a:cubicBezTo>
                <a:cubicBezTo>
                  <a:pt x="20125" y="9836"/>
                  <a:pt x="20116" y="10258"/>
                  <a:pt x="20108" y="10768"/>
                </a:cubicBezTo>
                <a:cubicBezTo>
                  <a:pt x="20101" y="11278"/>
                  <a:pt x="20097" y="11854"/>
                  <a:pt x="20094" y="12519"/>
                </a:cubicBezTo>
                <a:cubicBezTo>
                  <a:pt x="20091" y="13184"/>
                  <a:pt x="20089" y="13912"/>
                  <a:pt x="20089" y="14660"/>
                </a:cubicBezTo>
                <a:cubicBezTo>
                  <a:pt x="20089" y="15407"/>
                  <a:pt x="20091" y="16080"/>
                  <a:pt x="20094" y="16735"/>
                </a:cubicBezTo>
                <a:cubicBezTo>
                  <a:pt x="20097" y="17391"/>
                  <a:pt x="20101" y="17940"/>
                  <a:pt x="20108" y="18422"/>
                </a:cubicBezTo>
                <a:cubicBezTo>
                  <a:pt x="20116" y="18906"/>
                  <a:pt x="20125" y="19307"/>
                  <a:pt x="20136" y="19589"/>
                </a:cubicBezTo>
                <a:cubicBezTo>
                  <a:pt x="20148" y="19871"/>
                  <a:pt x="20163" y="19978"/>
                  <a:pt x="20180" y="19978"/>
                </a:cubicBezTo>
                <a:cubicBezTo>
                  <a:pt x="20196" y="19978"/>
                  <a:pt x="20210" y="19825"/>
                  <a:pt x="20221" y="19524"/>
                </a:cubicBezTo>
                <a:cubicBezTo>
                  <a:pt x="20232" y="19224"/>
                  <a:pt x="20241" y="18859"/>
                  <a:pt x="20249" y="18357"/>
                </a:cubicBezTo>
                <a:cubicBezTo>
                  <a:pt x="20256" y="17855"/>
                  <a:pt x="20260" y="17271"/>
                  <a:pt x="20263" y="16605"/>
                </a:cubicBezTo>
                <a:cubicBezTo>
                  <a:pt x="20266" y="15940"/>
                  <a:pt x="20268" y="15242"/>
                  <a:pt x="20268" y="14530"/>
                </a:cubicBezTo>
                <a:cubicBezTo>
                  <a:pt x="20268" y="13783"/>
                  <a:pt x="20267" y="13119"/>
                  <a:pt x="20264" y="12454"/>
                </a:cubicBezTo>
                <a:cubicBezTo>
                  <a:pt x="20262" y="11789"/>
                  <a:pt x="20257" y="11195"/>
                  <a:pt x="20250" y="10703"/>
                </a:cubicBezTo>
                <a:cubicBezTo>
                  <a:pt x="20243" y="10211"/>
                  <a:pt x="20233" y="9827"/>
                  <a:pt x="20222" y="9535"/>
                </a:cubicBezTo>
                <a:cubicBezTo>
                  <a:pt x="20211" y="9244"/>
                  <a:pt x="20197" y="9081"/>
                  <a:pt x="20180" y="9081"/>
                </a:cubicBezTo>
                <a:close/>
                <a:moveTo>
                  <a:pt x="10184" y="10508"/>
                </a:moveTo>
                <a:cubicBezTo>
                  <a:pt x="10206" y="10508"/>
                  <a:pt x="10223" y="10825"/>
                  <a:pt x="10237" y="11416"/>
                </a:cubicBezTo>
                <a:cubicBezTo>
                  <a:pt x="10251" y="12009"/>
                  <a:pt x="10258" y="12824"/>
                  <a:pt x="10258" y="13881"/>
                </a:cubicBezTo>
                <a:cubicBezTo>
                  <a:pt x="10258" y="15011"/>
                  <a:pt x="10251" y="15857"/>
                  <a:pt x="10237" y="16476"/>
                </a:cubicBezTo>
                <a:cubicBezTo>
                  <a:pt x="10223" y="17096"/>
                  <a:pt x="10206" y="17383"/>
                  <a:pt x="10184" y="17384"/>
                </a:cubicBezTo>
                <a:cubicBezTo>
                  <a:pt x="10163" y="17384"/>
                  <a:pt x="10146" y="17097"/>
                  <a:pt x="10132" y="16476"/>
                </a:cubicBezTo>
                <a:cubicBezTo>
                  <a:pt x="10117" y="15857"/>
                  <a:pt x="10110" y="15011"/>
                  <a:pt x="10110" y="13881"/>
                </a:cubicBezTo>
                <a:cubicBezTo>
                  <a:pt x="10110" y="12824"/>
                  <a:pt x="10117" y="12010"/>
                  <a:pt x="10132" y="11416"/>
                </a:cubicBezTo>
                <a:cubicBezTo>
                  <a:pt x="10146" y="10825"/>
                  <a:pt x="10163" y="10508"/>
                  <a:pt x="10184" y="10508"/>
                </a:cubicBezTo>
                <a:close/>
                <a:moveTo>
                  <a:pt x="10973" y="10508"/>
                </a:moveTo>
                <a:cubicBezTo>
                  <a:pt x="10994" y="10508"/>
                  <a:pt x="11012" y="10825"/>
                  <a:pt x="11026" y="11416"/>
                </a:cubicBezTo>
                <a:cubicBezTo>
                  <a:pt x="11040" y="12009"/>
                  <a:pt x="11047" y="12824"/>
                  <a:pt x="11047" y="13881"/>
                </a:cubicBezTo>
                <a:cubicBezTo>
                  <a:pt x="11047" y="15011"/>
                  <a:pt x="11040" y="15857"/>
                  <a:pt x="11026" y="16476"/>
                </a:cubicBezTo>
                <a:cubicBezTo>
                  <a:pt x="11012" y="17096"/>
                  <a:pt x="10994" y="17383"/>
                  <a:pt x="10973" y="17384"/>
                </a:cubicBezTo>
                <a:cubicBezTo>
                  <a:pt x="10952" y="17384"/>
                  <a:pt x="10934" y="17097"/>
                  <a:pt x="10920" y="16476"/>
                </a:cubicBezTo>
                <a:cubicBezTo>
                  <a:pt x="10906" y="15857"/>
                  <a:pt x="10899" y="15011"/>
                  <a:pt x="10899" y="13881"/>
                </a:cubicBezTo>
                <a:cubicBezTo>
                  <a:pt x="10899" y="12824"/>
                  <a:pt x="10906" y="12010"/>
                  <a:pt x="10920" y="11416"/>
                </a:cubicBezTo>
                <a:cubicBezTo>
                  <a:pt x="10934" y="10825"/>
                  <a:pt x="10952" y="10508"/>
                  <a:pt x="10973" y="10508"/>
                </a:cubicBezTo>
                <a:close/>
                <a:moveTo>
                  <a:pt x="20180" y="10573"/>
                </a:moveTo>
                <a:cubicBezTo>
                  <a:pt x="20191" y="10573"/>
                  <a:pt x="20199" y="10698"/>
                  <a:pt x="20205" y="10962"/>
                </a:cubicBezTo>
                <a:cubicBezTo>
                  <a:pt x="20211" y="11226"/>
                  <a:pt x="20215" y="11544"/>
                  <a:pt x="20218" y="11935"/>
                </a:cubicBezTo>
                <a:cubicBezTo>
                  <a:pt x="20221" y="12327"/>
                  <a:pt x="20224" y="12767"/>
                  <a:pt x="20225" y="13233"/>
                </a:cubicBezTo>
                <a:cubicBezTo>
                  <a:pt x="20226" y="13696"/>
                  <a:pt x="20226" y="14129"/>
                  <a:pt x="20226" y="14530"/>
                </a:cubicBezTo>
                <a:cubicBezTo>
                  <a:pt x="20226" y="14950"/>
                  <a:pt x="20226" y="15418"/>
                  <a:pt x="20225" y="15892"/>
                </a:cubicBezTo>
                <a:cubicBezTo>
                  <a:pt x="20224" y="16366"/>
                  <a:pt x="20222" y="16798"/>
                  <a:pt x="20218" y="17189"/>
                </a:cubicBezTo>
                <a:cubicBezTo>
                  <a:pt x="20215" y="17581"/>
                  <a:pt x="20210" y="17909"/>
                  <a:pt x="20204" y="18162"/>
                </a:cubicBezTo>
                <a:cubicBezTo>
                  <a:pt x="20197" y="18418"/>
                  <a:pt x="20188" y="18487"/>
                  <a:pt x="20177" y="18487"/>
                </a:cubicBezTo>
                <a:cubicBezTo>
                  <a:pt x="20167" y="18487"/>
                  <a:pt x="20158" y="18362"/>
                  <a:pt x="20152" y="18097"/>
                </a:cubicBezTo>
                <a:cubicBezTo>
                  <a:pt x="20146" y="17834"/>
                  <a:pt x="20142" y="17581"/>
                  <a:pt x="20139" y="17189"/>
                </a:cubicBezTo>
                <a:cubicBezTo>
                  <a:pt x="20136" y="16798"/>
                  <a:pt x="20133" y="16357"/>
                  <a:pt x="20132" y="15892"/>
                </a:cubicBezTo>
                <a:cubicBezTo>
                  <a:pt x="20131" y="15428"/>
                  <a:pt x="20131" y="14996"/>
                  <a:pt x="20131" y="14595"/>
                </a:cubicBezTo>
                <a:cubicBezTo>
                  <a:pt x="20131" y="14175"/>
                  <a:pt x="20131" y="13696"/>
                  <a:pt x="20132" y="13233"/>
                </a:cubicBezTo>
                <a:cubicBezTo>
                  <a:pt x="20133" y="12768"/>
                  <a:pt x="20135" y="12327"/>
                  <a:pt x="20139" y="11935"/>
                </a:cubicBezTo>
                <a:cubicBezTo>
                  <a:pt x="20142" y="11544"/>
                  <a:pt x="20147" y="11227"/>
                  <a:pt x="20153" y="10962"/>
                </a:cubicBezTo>
                <a:cubicBezTo>
                  <a:pt x="20160" y="10698"/>
                  <a:pt x="20169" y="10573"/>
                  <a:pt x="20180" y="10573"/>
                </a:cubicBezTo>
                <a:close/>
                <a:moveTo>
                  <a:pt x="2374" y="12843"/>
                </a:moveTo>
                <a:cubicBezTo>
                  <a:pt x="2374" y="12843"/>
                  <a:pt x="2374" y="15179"/>
                  <a:pt x="2374" y="15178"/>
                </a:cubicBezTo>
                <a:cubicBezTo>
                  <a:pt x="2374" y="15505"/>
                  <a:pt x="2372" y="15844"/>
                  <a:pt x="2369" y="16216"/>
                </a:cubicBezTo>
                <a:cubicBezTo>
                  <a:pt x="2365" y="16588"/>
                  <a:pt x="2361" y="16937"/>
                  <a:pt x="2354" y="17254"/>
                </a:cubicBezTo>
                <a:cubicBezTo>
                  <a:pt x="2347" y="17571"/>
                  <a:pt x="2338" y="17823"/>
                  <a:pt x="2326" y="18032"/>
                </a:cubicBezTo>
                <a:cubicBezTo>
                  <a:pt x="2315" y="18242"/>
                  <a:pt x="2301" y="18357"/>
                  <a:pt x="2286" y="18357"/>
                </a:cubicBezTo>
                <a:cubicBezTo>
                  <a:pt x="2278" y="18357"/>
                  <a:pt x="2272" y="18364"/>
                  <a:pt x="2266" y="18292"/>
                </a:cubicBezTo>
                <a:cubicBezTo>
                  <a:pt x="2259" y="18219"/>
                  <a:pt x="2252" y="18065"/>
                  <a:pt x="2247" y="17903"/>
                </a:cubicBezTo>
                <a:cubicBezTo>
                  <a:pt x="2242" y="17739"/>
                  <a:pt x="2238" y="17518"/>
                  <a:pt x="2235" y="17254"/>
                </a:cubicBezTo>
                <a:cubicBezTo>
                  <a:pt x="2232" y="16990"/>
                  <a:pt x="2230" y="16662"/>
                  <a:pt x="2230" y="16281"/>
                </a:cubicBezTo>
                <a:cubicBezTo>
                  <a:pt x="2230" y="15702"/>
                  <a:pt x="2233" y="15255"/>
                  <a:pt x="2238" y="14919"/>
                </a:cubicBezTo>
                <a:cubicBezTo>
                  <a:pt x="2243" y="14583"/>
                  <a:pt x="2251" y="14323"/>
                  <a:pt x="2259" y="14141"/>
                </a:cubicBezTo>
                <a:cubicBezTo>
                  <a:pt x="2268" y="13960"/>
                  <a:pt x="2277" y="13834"/>
                  <a:pt x="2288" y="13751"/>
                </a:cubicBezTo>
                <a:cubicBezTo>
                  <a:pt x="2299" y="13670"/>
                  <a:pt x="2309" y="13621"/>
                  <a:pt x="2320" y="13557"/>
                </a:cubicBezTo>
                <a:cubicBezTo>
                  <a:pt x="2330" y="13495"/>
                  <a:pt x="2341" y="13398"/>
                  <a:pt x="2350" y="13297"/>
                </a:cubicBezTo>
                <a:cubicBezTo>
                  <a:pt x="2360" y="13197"/>
                  <a:pt x="2368" y="13061"/>
                  <a:pt x="2374" y="12843"/>
                </a:cubicBezTo>
                <a:close/>
                <a:moveTo>
                  <a:pt x="4085" y="13622"/>
                </a:moveTo>
                <a:cubicBezTo>
                  <a:pt x="4049" y="13622"/>
                  <a:pt x="4015" y="14379"/>
                  <a:pt x="3990" y="15438"/>
                </a:cubicBezTo>
                <a:lnTo>
                  <a:pt x="4085" y="20627"/>
                </a:lnTo>
                <a:cubicBezTo>
                  <a:pt x="4085" y="20627"/>
                  <a:pt x="4180" y="15438"/>
                  <a:pt x="4180" y="15438"/>
                </a:cubicBezTo>
                <a:cubicBezTo>
                  <a:pt x="4154" y="14374"/>
                  <a:pt x="4121" y="13622"/>
                  <a:pt x="4085" y="13622"/>
                </a:cubicBezTo>
                <a:close/>
                <a:moveTo>
                  <a:pt x="10371" y="15827"/>
                </a:moveTo>
                <a:cubicBezTo>
                  <a:pt x="10371" y="15827"/>
                  <a:pt x="10371" y="19524"/>
                  <a:pt x="10371" y="19524"/>
                </a:cubicBezTo>
                <a:lnTo>
                  <a:pt x="10449" y="19524"/>
                </a:lnTo>
                <a:lnTo>
                  <a:pt x="10449" y="15827"/>
                </a:lnTo>
                <a:lnTo>
                  <a:pt x="10371" y="1582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04" name="Shape 1904"/>
          <p:cNvSpPr>
            <a:spLocks noGrp="1"/>
          </p:cNvSpPr>
          <p:nvPr>
            <p:ph type="pic" sz="quarter" idx="14"/>
          </p:nvPr>
        </p:nvSpPr>
        <p:spPr>
          <a:xfrm>
            <a:off x="6531635" y="2171498"/>
            <a:ext cx="2445311" cy="3235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05" name="Shape 1905"/>
          <p:cNvSpPr/>
          <p:nvPr/>
        </p:nvSpPr>
        <p:spPr>
          <a:xfrm>
            <a:off x="6531635" y="2171492"/>
            <a:ext cx="2445311" cy="151440"/>
          </a:xfrm>
          <a:prstGeom prst="rect">
            <a:avLst/>
          </a:pr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6" name="Shape 1906"/>
          <p:cNvSpPr/>
          <p:nvPr/>
        </p:nvSpPr>
        <p:spPr>
          <a:xfrm>
            <a:off x="6669399" y="2225116"/>
            <a:ext cx="2169775" cy="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1" y="0"/>
                </a:moveTo>
                <a:cubicBezTo>
                  <a:pt x="1921" y="0"/>
                  <a:pt x="1893" y="241"/>
                  <a:pt x="1869" y="779"/>
                </a:cubicBezTo>
                <a:cubicBezTo>
                  <a:pt x="1846" y="1316"/>
                  <a:pt x="1826" y="2054"/>
                  <a:pt x="1810" y="2984"/>
                </a:cubicBezTo>
                <a:cubicBezTo>
                  <a:pt x="1794" y="3913"/>
                  <a:pt x="1784" y="4979"/>
                  <a:pt x="1776" y="6227"/>
                </a:cubicBezTo>
                <a:cubicBezTo>
                  <a:pt x="1767" y="7476"/>
                  <a:pt x="1762" y="8827"/>
                  <a:pt x="1762" y="10249"/>
                </a:cubicBezTo>
                <a:cubicBezTo>
                  <a:pt x="1762" y="11670"/>
                  <a:pt x="1767" y="13031"/>
                  <a:pt x="1774" y="14270"/>
                </a:cubicBezTo>
                <a:cubicBezTo>
                  <a:pt x="1782" y="15510"/>
                  <a:pt x="1793" y="16601"/>
                  <a:pt x="1809" y="17514"/>
                </a:cubicBezTo>
                <a:cubicBezTo>
                  <a:pt x="1824" y="18425"/>
                  <a:pt x="1842" y="19070"/>
                  <a:pt x="1865" y="19589"/>
                </a:cubicBezTo>
                <a:cubicBezTo>
                  <a:pt x="1888" y="20109"/>
                  <a:pt x="1915" y="20432"/>
                  <a:pt x="1946" y="20432"/>
                </a:cubicBezTo>
                <a:cubicBezTo>
                  <a:pt x="1997" y="20432"/>
                  <a:pt x="2037" y="19724"/>
                  <a:pt x="2066" y="18357"/>
                </a:cubicBezTo>
                <a:cubicBezTo>
                  <a:pt x="2096" y="16990"/>
                  <a:pt x="2114" y="15045"/>
                  <a:pt x="2119" y="12584"/>
                </a:cubicBezTo>
                <a:lnTo>
                  <a:pt x="2066" y="12584"/>
                </a:lnTo>
                <a:cubicBezTo>
                  <a:pt x="2065" y="13386"/>
                  <a:pt x="2061" y="14162"/>
                  <a:pt x="2056" y="14854"/>
                </a:cubicBezTo>
                <a:cubicBezTo>
                  <a:pt x="2050" y="15547"/>
                  <a:pt x="2042" y="16105"/>
                  <a:pt x="2032" y="16605"/>
                </a:cubicBezTo>
                <a:cubicBezTo>
                  <a:pt x="2022" y="17107"/>
                  <a:pt x="2011" y="17490"/>
                  <a:pt x="1998" y="17773"/>
                </a:cubicBezTo>
                <a:cubicBezTo>
                  <a:pt x="1984" y="18056"/>
                  <a:pt x="1969" y="18227"/>
                  <a:pt x="1951" y="18227"/>
                </a:cubicBezTo>
                <a:cubicBezTo>
                  <a:pt x="1928" y="18227"/>
                  <a:pt x="1906" y="18016"/>
                  <a:pt x="1889" y="17578"/>
                </a:cubicBezTo>
                <a:cubicBezTo>
                  <a:pt x="1872" y="17140"/>
                  <a:pt x="1858" y="16566"/>
                  <a:pt x="1847" y="15827"/>
                </a:cubicBezTo>
                <a:cubicBezTo>
                  <a:pt x="1836" y="15090"/>
                  <a:pt x="1828" y="14226"/>
                  <a:pt x="1823" y="13233"/>
                </a:cubicBezTo>
                <a:cubicBezTo>
                  <a:pt x="1818" y="12239"/>
                  <a:pt x="1815" y="11166"/>
                  <a:pt x="1815" y="10054"/>
                </a:cubicBezTo>
                <a:cubicBezTo>
                  <a:pt x="1815" y="9034"/>
                  <a:pt x="1818" y="8018"/>
                  <a:pt x="1823" y="7070"/>
                </a:cubicBezTo>
                <a:cubicBezTo>
                  <a:pt x="1828" y="6123"/>
                  <a:pt x="1836" y="5279"/>
                  <a:pt x="1847" y="4541"/>
                </a:cubicBezTo>
                <a:cubicBezTo>
                  <a:pt x="1858" y="3803"/>
                  <a:pt x="1872" y="3227"/>
                  <a:pt x="1889" y="2789"/>
                </a:cubicBezTo>
                <a:cubicBezTo>
                  <a:pt x="1906" y="2352"/>
                  <a:pt x="1926" y="2141"/>
                  <a:pt x="1950" y="2141"/>
                </a:cubicBezTo>
                <a:cubicBezTo>
                  <a:pt x="1978" y="2141"/>
                  <a:pt x="2002" y="2486"/>
                  <a:pt x="2023" y="3179"/>
                </a:cubicBezTo>
                <a:cubicBezTo>
                  <a:pt x="2043" y="3872"/>
                  <a:pt x="2055" y="4907"/>
                  <a:pt x="2061" y="6292"/>
                </a:cubicBezTo>
                <a:lnTo>
                  <a:pt x="2114" y="6292"/>
                </a:lnTo>
                <a:cubicBezTo>
                  <a:pt x="2111" y="5253"/>
                  <a:pt x="2105" y="4360"/>
                  <a:pt x="2095" y="3568"/>
                </a:cubicBezTo>
                <a:cubicBezTo>
                  <a:pt x="2086" y="2775"/>
                  <a:pt x="2074" y="2086"/>
                  <a:pt x="2060" y="1557"/>
                </a:cubicBezTo>
                <a:cubicBezTo>
                  <a:pt x="2045" y="1029"/>
                  <a:pt x="2028" y="663"/>
                  <a:pt x="2009" y="389"/>
                </a:cubicBezTo>
                <a:cubicBezTo>
                  <a:pt x="1991" y="116"/>
                  <a:pt x="1972" y="0"/>
                  <a:pt x="1951" y="0"/>
                </a:cubicBezTo>
                <a:close/>
                <a:moveTo>
                  <a:pt x="2922" y="0"/>
                </a:moveTo>
                <a:lnTo>
                  <a:pt x="2922" y="2789"/>
                </a:lnTo>
                <a:cubicBezTo>
                  <a:pt x="2922" y="2789"/>
                  <a:pt x="2970" y="2789"/>
                  <a:pt x="2970" y="2789"/>
                </a:cubicBezTo>
                <a:lnTo>
                  <a:pt x="2970" y="0"/>
                </a:lnTo>
                <a:lnTo>
                  <a:pt x="2922" y="0"/>
                </a:lnTo>
                <a:close/>
                <a:moveTo>
                  <a:pt x="4082" y="0"/>
                </a:moveTo>
                <a:cubicBezTo>
                  <a:pt x="3976" y="0"/>
                  <a:pt x="3879" y="2174"/>
                  <a:pt x="3805" y="5384"/>
                </a:cubicBezTo>
                <a:lnTo>
                  <a:pt x="3848" y="7849"/>
                </a:lnTo>
                <a:cubicBezTo>
                  <a:pt x="3911" y="5150"/>
                  <a:pt x="3992" y="3503"/>
                  <a:pt x="4082" y="3503"/>
                </a:cubicBezTo>
                <a:cubicBezTo>
                  <a:pt x="4172" y="3503"/>
                  <a:pt x="4254" y="5146"/>
                  <a:pt x="4317" y="7849"/>
                </a:cubicBezTo>
                <a:lnTo>
                  <a:pt x="4361" y="5449"/>
                </a:lnTo>
                <a:cubicBezTo>
                  <a:pt x="4286" y="2232"/>
                  <a:pt x="4189" y="0"/>
                  <a:pt x="4082" y="0"/>
                </a:cubicBezTo>
                <a:close/>
                <a:moveTo>
                  <a:pt x="10184" y="0"/>
                </a:moveTo>
                <a:cubicBezTo>
                  <a:pt x="10145" y="0"/>
                  <a:pt x="10116" y="442"/>
                  <a:pt x="10095" y="1362"/>
                </a:cubicBezTo>
                <a:cubicBezTo>
                  <a:pt x="10074" y="2283"/>
                  <a:pt x="10063" y="3549"/>
                  <a:pt x="10063" y="5189"/>
                </a:cubicBezTo>
                <a:cubicBezTo>
                  <a:pt x="10063" y="6119"/>
                  <a:pt x="10068" y="6971"/>
                  <a:pt x="10077" y="7654"/>
                </a:cubicBezTo>
                <a:cubicBezTo>
                  <a:pt x="10087" y="8338"/>
                  <a:pt x="10099" y="8819"/>
                  <a:pt x="10117" y="9146"/>
                </a:cubicBezTo>
                <a:lnTo>
                  <a:pt x="10117" y="9211"/>
                </a:lnTo>
                <a:cubicBezTo>
                  <a:pt x="10095" y="9484"/>
                  <a:pt x="10078" y="10012"/>
                  <a:pt x="10065" y="10833"/>
                </a:cubicBezTo>
                <a:cubicBezTo>
                  <a:pt x="10053" y="11652"/>
                  <a:pt x="10047" y="12678"/>
                  <a:pt x="10047" y="13881"/>
                </a:cubicBezTo>
                <a:cubicBezTo>
                  <a:pt x="10047" y="14810"/>
                  <a:pt x="10049" y="15663"/>
                  <a:pt x="10056" y="16411"/>
                </a:cubicBezTo>
                <a:cubicBezTo>
                  <a:pt x="10063" y="17158"/>
                  <a:pt x="10073" y="17773"/>
                  <a:pt x="10085" y="18292"/>
                </a:cubicBezTo>
                <a:cubicBezTo>
                  <a:pt x="10098" y="18813"/>
                  <a:pt x="10112" y="19186"/>
                  <a:pt x="10129" y="19459"/>
                </a:cubicBezTo>
                <a:cubicBezTo>
                  <a:pt x="10146" y="19732"/>
                  <a:pt x="10165" y="19849"/>
                  <a:pt x="10184" y="19849"/>
                </a:cubicBezTo>
                <a:cubicBezTo>
                  <a:pt x="10204" y="19849"/>
                  <a:pt x="10222" y="19732"/>
                  <a:pt x="10239" y="19459"/>
                </a:cubicBezTo>
                <a:cubicBezTo>
                  <a:pt x="10255" y="19186"/>
                  <a:pt x="10271" y="18813"/>
                  <a:pt x="10283" y="18292"/>
                </a:cubicBezTo>
                <a:cubicBezTo>
                  <a:pt x="10296" y="17774"/>
                  <a:pt x="10304" y="17158"/>
                  <a:pt x="10311" y="16411"/>
                </a:cubicBezTo>
                <a:cubicBezTo>
                  <a:pt x="10318" y="15663"/>
                  <a:pt x="10322" y="14810"/>
                  <a:pt x="10322" y="13881"/>
                </a:cubicBezTo>
                <a:cubicBezTo>
                  <a:pt x="10322" y="12678"/>
                  <a:pt x="10315" y="11653"/>
                  <a:pt x="10302" y="10833"/>
                </a:cubicBezTo>
                <a:cubicBezTo>
                  <a:pt x="10289" y="10012"/>
                  <a:pt x="10272" y="9484"/>
                  <a:pt x="10250" y="9211"/>
                </a:cubicBezTo>
                <a:lnTo>
                  <a:pt x="10250" y="9146"/>
                </a:lnTo>
                <a:cubicBezTo>
                  <a:pt x="10268" y="8818"/>
                  <a:pt x="10282" y="8338"/>
                  <a:pt x="10291" y="7654"/>
                </a:cubicBezTo>
                <a:cubicBezTo>
                  <a:pt x="10301" y="6971"/>
                  <a:pt x="10306" y="6119"/>
                  <a:pt x="10306" y="5189"/>
                </a:cubicBezTo>
                <a:cubicBezTo>
                  <a:pt x="10306" y="3549"/>
                  <a:pt x="10295" y="2283"/>
                  <a:pt x="10274" y="1362"/>
                </a:cubicBezTo>
                <a:cubicBezTo>
                  <a:pt x="10253" y="442"/>
                  <a:pt x="10223" y="0"/>
                  <a:pt x="10184" y="0"/>
                </a:cubicBezTo>
                <a:close/>
                <a:moveTo>
                  <a:pt x="10645" y="0"/>
                </a:moveTo>
                <a:cubicBezTo>
                  <a:pt x="10618" y="0"/>
                  <a:pt x="10594" y="280"/>
                  <a:pt x="10577" y="908"/>
                </a:cubicBezTo>
                <a:cubicBezTo>
                  <a:pt x="10559" y="1537"/>
                  <a:pt x="10546" y="2333"/>
                  <a:pt x="10536" y="3308"/>
                </a:cubicBezTo>
                <a:cubicBezTo>
                  <a:pt x="10526" y="4283"/>
                  <a:pt x="10519" y="5385"/>
                  <a:pt x="10516" y="6551"/>
                </a:cubicBezTo>
                <a:cubicBezTo>
                  <a:pt x="10512" y="7718"/>
                  <a:pt x="10511" y="8831"/>
                  <a:pt x="10511" y="9924"/>
                </a:cubicBezTo>
                <a:cubicBezTo>
                  <a:pt x="10511" y="11018"/>
                  <a:pt x="10512" y="12132"/>
                  <a:pt x="10516" y="13297"/>
                </a:cubicBezTo>
                <a:cubicBezTo>
                  <a:pt x="10519" y="14463"/>
                  <a:pt x="10526" y="15565"/>
                  <a:pt x="10536" y="16541"/>
                </a:cubicBezTo>
                <a:cubicBezTo>
                  <a:pt x="10546" y="17515"/>
                  <a:pt x="10559" y="18312"/>
                  <a:pt x="10577" y="18941"/>
                </a:cubicBezTo>
                <a:cubicBezTo>
                  <a:pt x="10594" y="19570"/>
                  <a:pt x="10618" y="19849"/>
                  <a:pt x="10645" y="19849"/>
                </a:cubicBezTo>
                <a:cubicBezTo>
                  <a:pt x="10673" y="19849"/>
                  <a:pt x="10695" y="19570"/>
                  <a:pt x="10713" y="18941"/>
                </a:cubicBezTo>
                <a:cubicBezTo>
                  <a:pt x="10730" y="18312"/>
                  <a:pt x="10745" y="17515"/>
                  <a:pt x="10755" y="16541"/>
                </a:cubicBezTo>
                <a:cubicBezTo>
                  <a:pt x="10765" y="15565"/>
                  <a:pt x="10771" y="14463"/>
                  <a:pt x="10775" y="13297"/>
                </a:cubicBezTo>
                <a:cubicBezTo>
                  <a:pt x="10778" y="12132"/>
                  <a:pt x="10780" y="11018"/>
                  <a:pt x="10780" y="9924"/>
                </a:cubicBezTo>
                <a:cubicBezTo>
                  <a:pt x="10780" y="8831"/>
                  <a:pt x="10778" y="7718"/>
                  <a:pt x="10775" y="6551"/>
                </a:cubicBezTo>
                <a:cubicBezTo>
                  <a:pt x="10771" y="5385"/>
                  <a:pt x="10765" y="4283"/>
                  <a:pt x="10755" y="3308"/>
                </a:cubicBezTo>
                <a:cubicBezTo>
                  <a:pt x="10745" y="2333"/>
                  <a:pt x="10730" y="1537"/>
                  <a:pt x="10713" y="908"/>
                </a:cubicBezTo>
                <a:cubicBezTo>
                  <a:pt x="10695" y="280"/>
                  <a:pt x="10673" y="0"/>
                  <a:pt x="10645" y="0"/>
                </a:cubicBezTo>
                <a:close/>
                <a:moveTo>
                  <a:pt x="10973" y="0"/>
                </a:moveTo>
                <a:cubicBezTo>
                  <a:pt x="10934" y="0"/>
                  <a:pt x="10904" y="442"/>
                  <a:pt x="10883" y="1362"/>
                </a:cubicBezTo>
                <a:cubicBezTo>
                  <a:pt x="10862" y="2283"/>
                  <a:pt x="10852" y="3549"/>
                  <a:pt x="10852" y="5189"/>
                </a:cubicBezTo>
                <a:cubicBezTo>
                  <a:pt x="10852" y="6119"/>
                  <a:pt x="10857" y="6971"/>
                  <a:pt x="10866" y="7654"/>
                </a:cubicBezTo>
                <a:cubicBezTo>
                  <a:pt x="10876" y="8338"/>
                  <a:pt x="10888" y="8819"/>
                  <a:pt x="10906" y="9146"/>
                </a:cubicBezTo>
                <a:lnTo>
                  <a:pt x="10906" y="9211"/>
                </a:lnTo>
                <a:cubicBezTo>
                  <a:pt x="10884" y="9484"/>
                  <a:pt x="10867" y="10012"/>
                  <a:pt x="10854" y="10833"/>
                </a:cubicBezTo>
                <a:cubicBezTo>
                  <a:pt x="10841" y="11652"/>
                  <a:pt x="10836" y="12678"/>
                  <a:pt x="10836" y="13881"/>
                </a:cubicBezTo>
                <a:cubicBezTo>
                  <a:pt x="10836" y="14810"/>
                  <a:pt x="10838" y="15663"/>
                  <a:pt x="10845" y="16411"/>
                </a:cubicBezTo>
                <a:cubicBezTo>
                  <a:pt x="10852" y="17158"/>
                  <a:pt x="10862" y="17773"/>
                  <a:pt x="10874" y="18292"/>
                </a:cubicBezTo>
                <a:cubicBezTo>
                  <a:pt x="10886" y="18813"/>
                  <a:pt x="10901" y="19186"/>
                  <a:pt x="10918" y="19459"/>
                </a:cubicBezTo>
                <a:cubicBezTo>
                  <a:pt x="10934" y="19732"/>
                  <a:pt x="10953" y="19849"/>
                  <a:pt x="10973" y="19849"/>
                </a:cubicBezTo>
                <a:cubicBezTo>
                  <a:pt x="10993" y="19849"/>
                  <a:pt x="11010" y="19732"/>
                  <a:pt x="11027" y="19459"/>
                </a:cubicBezTo>
                <a:cubicBezTo>
                  <a:pt x="11044" y="19186"/>
                  <a:pt x="11060" y="18813"/>
                  <a:pt x="11072" y="18292"/>
                </a:cubicBezTo>
                <a:cubicBezTo>
                  <a:pt x="11084" y="17774"/>
                  <a:pt x="11093" y="17158"/>
                  <a:pt x="11100" y="16411"/>
                </a:cubicBezTo>
                <a:cubicBezTo>
                  <a:pt x="11107" y="15663"/>
                  <a:pt x="11110" y="14810"/>
                  <a:pt x="11110" y="13881"/>
                </a:cubicBezTo>
                <a:cubicBezTo>
                  <a:pt x="11110" y="12678"/>
                  <a:pt x="11103" y="11653"/>
                  <a:pt x="11091" y="10833"/>
                </a:cubicBezTo>
                <a:cubicBezTo>
                  <a:pt x="11078" y="10012"/>
                  <a:pt x="11061" y="9484"/>
                  <a:pt x="11039" y="9211"/>
                </a:cubicBezTo>
                <a:lnTo>
                  <a:pt x="11039" y="9146"/>
                </a:lnTo>
                <a:cubicBezTo>
                  <a:pt x="11057" y="8818"/>
                  <a:pt x="11071" y="8338"/>
                  <a:pt x="11080" y="7654"/>
                </a:cubicBezTo>
                <a:cubicBezTo>
                  <a:pt x="11090" y="6971"/>
                  <a:pt x="11095" y="6119"/>
                  <a:pt x="11095" y="5189"/>
                </a:cubicBezTo>
                <a:cubicBezTo>
                  <a:pt x="11095" y="3549"/>
                  <a:pt x="11084" y="2283"/>
                  <a:pt x="11063" y="1362"/>
                </a:cubicBezTo>
                <a:cubicBezTo>
                  <a:pt x="11042" y="442"/>
                  <a:pt x="11012" y="0"/>
                  <a:pt x="10973" y="0"/>
                </a:cubicBezTo>
                <a:close/>
                <a:moveTo>
                  <a:pt x="11429" y="0"/>
                </a:moveTo>
                <a:cubicBezTo>
                  <a:pt x="11429" y="0"/>
                  <a:pt x="11276" y="19459"/>
                  <a:pt x="11276" y="19459"/>
                </a:cubicBezTo>
                <a:lnTo>
                  <a:pt x="11348" y="19459"/>
                </a:lnTo>
                <a:lnTo>
                  <a:pt x="11385" y="14335"/>
                </a:lnTo>
                <a:lnTo>
                  <a:pt x="11544" y="14335"/>
                </a:lnTo>
                <a:lnTo>
                  <a:pt x="11581" y="19459"/>
                </a:lnTo>
                <a:lnTo>
                  <a:pt x="11656" y="19459"/>
                </a:lnTo>
                <a:lnTo>
                  <a:pt x="11503" y="0"/>
                </a:lnTo>
                <a:lnTo>
                  <a:pt x="11429" y="0"/>
                </a:lnTo>
                <a:close/>
                <a:moveTo>
                  <a:pt x="11693" y="0"/>
                </a:moveTo>
                <a:cubicBezTo>
                  <a:pt x="11693" y="0"/>
                  <a:pt x="11693" y="19460"/>
                  <a:pt x="11693" y="19459"/>
                </a:cubicBezTo>
                <a:lnTo>
                  <a:pt x="11759" y="19459"/>
                </a:lnTo>
                <a:lnTo>
                  <a:pt x="11759" y="4411"/>
                </a:lnTo>
                <a:lnTo>
                  <a:pt x="11760" y="4411"/>
                </a:lnTo>
                <a:lnTo>
                  <a:pt x="11871" y="19459"/>
                </a:lnTo>
                <a:lnTo>
                  <a:pt x="11928" y="19459"/>
                </a:lnTo>
                <a:lnTo>
                  <a:pt x="12039" y="4411"/>
                </a:lnTo>
                <a:lnTo>
                  <a:pt x="12041" y="4411"/>
                </a:lnTo>
                <a:lnTo>
                  <a:pt x="12041" y="19459"/>
                </a:lnTo>
                <a:lnTo>
                  <a:pt x="12107" y="19459"/>
                </a:lnTo>
                <a:lnTo>
                  <a:pt x="12107" y="0"/>
                </a:lnTo>
                <a:lnTo>
                  <a:pt x="12009" y="0"/>
                </a:lnTo>
                <a:lnTo>
                  <a:pt x="11902" y="15243"/>
                </a:lnTo>
                <a:lnTo>
                  <a:pt x="11900" y="15243"/>
                </a:lnTo>
                <a:lnTo>
                  <a:pt x="11792" y="0"/>
                </a:lnTo>
                <a:lnTo>
                  <a:pt x="11693" y="0"/>
                </a:lnTo>
                <a:close/>
                <a:moveTo>
                  <a:pt x="20167" y="0"/>
                </a:moveTo>
                <a:lnTo>
                  <a:pt x="19868" y="20303"/>
                </a:lnTo>
                <a:lnTo>
                  <a:pt x="19916" y="20303"/>
                </a:lnTo>
                <a:lnTo>
                  <a:pt x="20214" y="0"/>
                </a:lnTo>
                <a:cubicBezTo>
                  <a:pt x="20214" y="0"/>
                  <a:pt x="20167" y="0"/>
                  <a:pt x="20167" y="0"/>
                </a:cubicBezTo>
                <a:close/>
                <a:moveTo>
                  <a:pt x="20533" y="0"/>
                </a:moveTo>
                <a:cubicBezTo>
                  <a:pt x="20494" y="0"/>
                  <a:pt x="20464" y="1487"/>
                  <a:pt x="20464" y="3373"/>
                </a:cubicBezTo>
                <a:lnTo>
                  <a:pt x="20464" y="18227"/>
                </a:lnTo>
                <a:cubicBezTo>
                  <a:pt x="20464" y="20114"/>
                  <a:pt x="20494" y="21600"/>
                  <a:pt x="20533" y="21600"/>
                </a:cubicBezTo>
                <a:lnTo>
                  <a:pt x="21437" y="21600"/>
                </a:lnTo>
                <a:cubicBezTo>
                  <a:pt x="21476" y="21600"/>
                  <a:pt x="21508" y="20114"/>
                  <a:pt x="21508" y="18227"/>
                </a:cubicBezTo>
                <a:lnTo>
                  <a:pt x="21508" y="3373"/>
                </a:lnTo>
                <a:cubicBezTo>
                  <a:pt x="21508" y="1487"/>
                  <a:pt x="21476" y="0"/>
                  <a:pt x="21437" y="0"/>
                </a:cubicBezTo>
                <a:lnTo>
                  <a:pt x="20533" y="0"/>
                </a:lnTo>
                <a:close/>
                <a:moveTo>
                  <a:pt x="19904" y="325"/>
                </a:moveTo>
                <a:cubicBezTo>
                  <a:pt x="19887" y="325"/>
                  <a:pt x="19873" y="478"/>
                  <a:pt x="19861" y="779"/>
                </a:cubicBezTo>
                <a:cubicBezTo>
                  <a:pt x="19850" y="1079"/>
                  <a:pt x="19841" y="1501"/>
                  <a:pt x="19834" y="2011"/>
                </a:cubicBezTo>
                <a:cubicBezTo>
                  <a:pt x="19827" y="2521"/>
                  <a:pt x="19821" y="3097"/>
                  <a:pt x="19818" y="3762"/>
                </a:cubicBezTo>
                <a:cubicBezTo>
                  <a:pt x="19815" y="4428"/>
                  <a:pt x="19814" y="5156"/>
                  <a:pt x="19814" y="5903"/>
                </a:cubicBezTo>
                <a:cubicBezTo>
                  <a:pt x="19814" y="6650"/>
                  <a:pt x="19816" y="7322"/>
                  <a:pt x="19819" y="7979"/>
                </a:cubicBezTo>
                <a:cubicBezTo>
                  <a:pt x="19822" y="8634"/>
                  <a:pt x="19827" y="9173"/>
                  <a:pt x="19834" y="9665"/>
                </a:cubicBezTo>
                <a:cubicBezTo>
                  <a:pt x="19841" y="10157"/>
                  <a:pt x="19850" y="10551"/>
                  <a:pt x="19861" y="10833"/>
                </a:cubicBezTo>
                <a:cubicBezTo>
                  <a:pt x="19873" y="11116"/>
                  <a:pt x="19887" y="11287"/>
                  <a:pt x="19904" y="11287"/>
                </a:cubicBezTo>
                <a:cubicBezTo>
                  <a:pt x="19920" y="11287"/>
                  <a:pt x="19934" y="11142"/>
                  <a:pt x="19945" y="10833"/>
                </a:cubicBezTo>
                <a:cubicBezTo>
                  <a:pt x="19956" y="10523"/>
                  <a:pt x="19965" y="10102"/>
                  <a:pt x="19972" y="9600"/>
                </a:cubicBezTo>
                <a:cubicBezTo>
                  <a:pt x="19980" y="9099"/>
                  <a:pt x="19985" y="8514"/>
                  <a:pt x="19988" y="7849"/>
                </a:cubicBezTo>
                <a:cubicBezTo>
                  <a:pt x="19991" y="7184"/>
                  <a:pt x="19994" y="6549"/>
                  <a:pt x="19994" y="5838"/>
                </a:cubicBezTo>
                <a:cubicBezTo>
                  <a:pt x="19994" y="5090"/>
                  <a:pt x="19992" y="4363"/>
                  <a:pt x="19990" y="3697"/>
                </a:cubicBezTo>
                <a:cubicBezTo>
                  <a:pt x="19987" y="3033"/>
                  <a:pt x="19982" y="2438"/>
                  <a:pt x="19975" y="1946"/>
                </a:cubicBezTo>
                <a:cubicBezTo>
                  <a:pt x="19968" y="1454"/>
                  <a:pt x="19959" y="1070"/>
                  <a:pt x="19947" y="779"/>
                </a:cubicBezTo>
                <a:cubicBezTo>
                  <a:pt x="19936" y="487"/>
                  <a:pt x="19921" y="325"/>
                  <a:pt x="19904" y="325"/>
                </a:cubicBezTo>
                <a:close/>
                <a:moveTo>
                  <a:pt x="19301" y="1103"/>
                </a:moveTo>
                <a:cubicBezTo>
                  <a:pt x="19299" y="1832"/>
                  <a:pt x="19294" y="2446"/>
                  <a:pt x="19287" y="2919"/>
                </a:cubicBezTo>
                <a:cubicBezTo>
                  <a:pt x="19280" y="3394"/>
                  <a:pt x="19271" y="3749"/>
                  <a:pt x="19260" y="4022"/>
                </a:cubicBezTo>
                <a:cubicBezTo>
                  <a:pt x="19250" y="4295"/>
                  <a:pt x="19239" y="4505"/>
                  <a:pt x="19226" y="4606"/>
                </a:cubicBezTo>
                <a:cubicBezTo>
                  <a:pt x="19213" y="4706"/>
                  <a:pt x="19201" y="4735"/>
                  <a:pt x="19188" y="4735"/>
                </a:cubicBezTo>
                <a:lnTo>
                  <a:pt x="19188" y="6616"/>
                </a:lnTo>
                <a:lnTo>
                  <a:pt x="19289" y="6616"/>
                </a:lnTo>
                <a:lnTo>
                  <a:pt x="19289" y="20497"/>
                </a:lnTo>
                <a:cubicBezTo>
                  <a:pt x="19289" y="20497"/>
                  <a:pt x="19337" y="20497"/>
                  <a:pt x="19337" y="20497"/>
                </a:cubicBezTo>
                <a:lnTo>
                  <a:pt x="19337" y="1103"/>
                </a:lnTo>
                <a:lnTo>
                  <a:pt x="19301" y="1103"/>
                </a:lnTo>
                <a:close/>
                <a:moveTo>
                  <a:pt x="19597" y="1103"/>
                </a:moveTo>
                <a:cubicBezTo>
                  <a:pt x="19577" y="1103"/>
                  <a:pt x="19559" y="1266"/>
                  <a:pt x="19544" y="1557"/>
                </a:cubicBezTo>
                <a:cubicBezTo>
                  <a:pt x="19530" y="1848"/>
                  <a:pt x="19517" y="2232"/>
                  <a:pt x="19507" y="2725"/>
                </a:cubicBezTo>
                <a:cubicBezTo>
                  <a:pt x="19498" y="3217"/>
                  <a:pt x="19490" y="3820"/>
                  <a:pt x="19485" y="4476"/>
                </a:cubicBezTo>
                <a:cubicBezTo>
                  <a:pt x="19479" y="5132"/>
                  <a:pt x="19476" y="5823"/>
                  <a:pt x="19473" y="6551"/>
                </a:cubicBezTo>
                <a:cubicBezTo>
                  <a:pt x="19470" y="7281"/>
                  <a:pt x="19468" y="7991"/>
                  <a:pt x="19468" y="8757"/>
                </a:cubicBezTo>
                <a:cubicBezTo>
                  <a:pt x="19467" y="9522"/>
                  <a:pt x="19466" y="10252"/>
                  <a:pt x="19466" y="10962"/>
                </a:cubicBezTo>
                <a:cubicBezTo>
                  <a:pt x="19466" y="11673"/>
                  <a:pt x="19467" y="12402"/>
                  <a:pt x="19468" y="13168"/>
                </a:cubicBezTo>
                <a:cubicBezTo>
                  <a:pt x="19468" y="13933"/>
                  <a:pt x="19470" y="14709"/>
                  <a:pt x="19473" y="15438"/>
                </a:cubicBezTo>
                <a:cubicBezTo>
                  <a:pt x="19476" y="16167"/>
                  <a:pt x="19479" y="16867"/>
                  <a:pt x="19485" y="17514"/>
                </a:cubicBezTo>
                <a:cubicBezTo>
                  <a:pt x="19490" y="18161"/>
                  <a:pt x="19498" y="18708"/>
                  <a:pt x="19507" y="19200"/>
                </a:cubicBezTo>
                <a:cubicBezTo>
                  <a:pt x="19517" y="19693"/>
                  <a:pt x="19530" y="20085"/>
                  <a:pt x="19544" y="20368"/>
                </a:cubicBezTo>
                <a:cubicBezTo>
                  <a:pt x="19559" y="20649"/>
                  <a:pt x="19577" y="20822"/>
                  <a:pt x="19597" y="20822"/>
                </a:cubicBezTo>
                <a:cubicBezTo>
                  <a:pt x="19618" y="20822"/>
                  <a:pt x="19636" y="20649"/>
                  <a:pt x="19650" y="20368"/>
                </a:cubicBezTo>
                <a:cubicBezTo>
                  <a:pt x="19665" y="20085"/>
                  <a:pt x="19676" y="19693"/>
                  <a:pt x="19686" y="19200"/>
                </a:cubicBezTo>
                <a:cubicBezTo>
                  <a:pt x="19695" y="18708"/>
                  <a:pt x="19704" y="18161"/>
                  <a:pt x="19709" y="17514"/>
                </a:cubicBezTo>
                <a:cubicBezTo>
                  <a:pt x="19715" y="16867"/>
                  <a:pt x="19718" y="16166"/>
                  <a:pt x="19721" y="15438"/>
                </a:cubicBezTo>
                <a:cubicBezTo>
                  <a:pt x="19724" y="14709"/>
                  <a:pt x="19727" y="13933"/>
                  <a:pt x="19728" y="13168"/>
                </a:cubicBezTo>
                <a:cubicBezTo>
                  <a:pt x="19729" y="12402"/>
                  <a:pt x="19729" y="11673"/>
                  <a:pt x="19729" y="10962"/>
                </a:cubicBezTo>
                <a:cubicBezTo>
                  <a:pt x="19729" y="10251"/>
                  <a:pt x="19729" y="9522"/>
                  <a:pt x="19728" y="8757"/>
                </a:cubicBezTo>
                <a:cubicBezTo>
                  <a:pt x="19727" y="7992"/>
                  <a:pt x="19724" y="7281"/>
                  <a:pt x="19721" y="6551"/>
                </a:cubicBezTo>
                <a:cubicBezTo>
                  <a:pt x="19718" y="5823"/>
                  <a:pt x="19715" y="5131"/>
                  <a:pt x="19709" y="4476"/>
                </a:cubicBezTo>
                <a:cubicBezTo>
                  <a:pt x="19704" y="3820"/>
                  <a:pt x="19695" y="3217"/>
                  <a:pt x="19686" y="2725"/>
                </a:cubicBezTo>
                <a:cubicBezTo>
                  <a:pt x="19676" y="2232"/>
                  <a:pt x="19665" y="1848"/>
                  <a:pt x="19650" y="1557"/>
                </a:cubicBezTo>
                <a:cubicBezTo>
                  <a:pt x="19635" y="1266"/>
                  <a:pt x="19618" y="1103"/>
                  <a:pt x="19597" y="1103"/>
                </a:cubicBezTo>
                <a:close/>
                <a:moveTo>
                  <a:pt x="20533" y="1103"/>
                </a:moveTo>
                <a:lnTo>
                  <a:pt x="21437" y="1103"/>
                </a:lnTo>
                <a:cubicBezTo>
                  <a:pt x="21463" y="1103"/>
                  <a:pt x="21484" y="2117"/>
                  <a:pt x="21484" y="3373"/>
                </a:cubicBezTo>
                <a:lnTo>
                  <a:pt x="21484" y="18227"/>
                </a:lnTo>
                <a:cubicBezTo>
                  <a:pt x="21484" y="19483"/>
                  <a:pt x="21463" y="20497"/>
                  <a:pt x="21437" y="20497"/>
                </a:cubicBezTo>
                <a:lnTo>
                  <a:pt x="20533" y="20497"/>
                </a:lnTo>
                <a:cubicBezTo>
                  <a:pt x="20507" y="20497"/>
                  <a:pt x="20486" y="19483"/>
                  <a:pt x="20486" y="18227"/>
                </a:cubicBezTo>
                <a:lnTo>
                  <a:pt x="20486" y="3373"/>
                </a:lnTo>
                <a:cubicBezTo>
                  <a:pt x="20486" y="2117"/>
                  <a:pt x="20507" y="1103"/>
                  <a:pt x="20533" y="1103"/>
                </a:cubicBezTo>
                <a:close/>
                <a:moveTo>
                  <a:pt x="19904" y="1816"/>
                </a:moveTo>
                <a:cubicBezTo>
                  <a:pt x="19914" y="1816"/>
                  <a:pt x="19923" y="1942"/>
                  <a:pt x="19929" y="2206"/>
                </a:cubicBezTo>
                <a:cubicBezTo>
                  <a:pt x="19935" y="2470"/>
                  <a:pt x="19940" y="2787"/>
                  <a:pt x="19943" y="3179"/>
                </a:cubicBezTo>
                <a:cubicBezTo>
                  <a:pt x="19947" y="3571"/>
                  <a:pt x="19949" y="4011"/>
                  <a:pt x="19950" y="4476"/>
                </a:cubicBezTo>
                <a:cubicBezTo>
                  <a:pt x="19951" y="4940"/>
                  <a:pt x="19951" y="5437"/>
                  <a:pt x="19951" y="5838"/>
                </a:cubicBezTo>
                <a:cubicBezTo>
                  <a:pt x="19951" y="6257"/>
                  <a:pt x="19951" y="6662"/>
                  <a:pt x="19950" y="7135"/>
                </a:cubicBezTo>
                <a:cubicBezTo>
                  <a:pt x="19949" y="7610"/>
                  <a:pt x="19947" y="8041"/>
                  <a:pt x="19943" y="8433"/>
                </a:cubicBezTo>
                <a:cubicBezTo>
                  <a:pt x="19940" y="8825"/>
                  <a:pt x="19934" y="9150"/>
                  <a:pt x="19927" y="9406"/>
                </a:cubicBezTo>
                <a:cubicBezTo>
                  <a:pt x="19921" y="9661"/>
                  <a:pt x="19913" y="9795"/>
                  <a:pt x="19902" y="9795"/>
                </a:cubicBezTo>
                <a:cubicBezTo>
                  <a:pt x="19892" y="9795"/>
                  <a:pt x="19883" y="9670"/>
                  <a:pt x="19877" y="9406"/>
                </a:cubicBezTo>
                <a:cubicBezTo>
                  <a:pt x="19871" y="9141"/>
                  <a:pt x="19866" y="8824"/>
                  <a:pt x="19863" y="8433"/>
                </a:cubicBezTo>
                <a:cubicBezTo>
                  <a:pt x="19859" y="8040"/>
                  <a:pt x="19858" y="7600"/>
                  <a:pt x="19857" y="7135"/>
                </a:cubicBezTo>
                <a:cubicBezTo>
                  <a:pt x="19857" y="6670"/>
                  <a:pt x="19856" y="6239"/>
                  <a:pt x="19856" y="5838"/>
                </a:cubicBezTo>
                <a:cubicBezTo>
                  <a:pt x="19856" y="5419"/>
                  <a:pt x="19856" y="4940"/>
                  <a:pt x="19857" y="4476"/>
                </a:cubicBezTo>
                <a:cubicBezTo>
                  <a:pt x="19859" y="4011"/>
                  <a:pt x="19861" y="3571"/>
                  <a:pt x="19864" y="3179"/>
                </a:cubicBezTo>
                <a:cubicBezTo>
                  <a:pt x="19868" y="2787"/>
                  <a:pt x="19872" y="2470"/>
                  <a:pt x="19879" y="2206"/>
                </a:cubicBezTo>
                <a:cubicBezTo>
                  <a:pt x="19885" y="1942"/>
                  <a:pt x="19893" y="1816"/>
                  <a:pt x="19904" y="1816"/>
                </a:cubicBezTo>
                <a:close/>
                <a:moveTo>
                  <a:pt x="20556" y="2270"/>
                </a:moveTo>
                <a:cubicBezTo>
                  <a:pt x="20531" y="2270"/>
                  <a:pt x="20510" y="3282"/>
                  <a:pt x="20510" y="4541"/>
                </a:cubicBezTo>
                <a:lnTo>
                  <a:pt x="20510" y="17060"/>
                </a:lnTo>
                <a:cubicBezTo>
                  <a:pt x="20510" y="18319"/>
                  <a:pt x="20531" y="19330"/>
                  <a:pt x="20556" y="19330"/>
                </a:cubicBezTo>
                <a:lnTo>
                  <a:pt x="20626" y="19330"/>
                </a:lnTo>
                <a:cubicBezTo>
                  <a:pt x="20626" y="19330"/>
                  <a:pt x="20626" y="2270"/>
                  <a:pt x="20626" y="2270"/>
                </a:cubicBezTo>
                <a:lnTo>
                  <a:pt x="20556" y="2270"/>
                </a:lnTo>
                <a:close/>
                <a:moveTo>
                  <a:pt x="10184" y="2400"/>
                </a:moveTo>
                <a:cubicBezTo>
                  <a:pt x="10201" y="2400"/>
                  <a:pt x="10216" y="2677"/>
                  <a:pt x="10228" y="3179"/>
                </a:cubicBezTo>
                <a:cubicBezTo>
                  <a:pt x="10240" y="3680"/>
                  <a:pt x="10245" y="4372"/>
                  <a:pt x="10245" y="5319"/>
                </a:cubicBezTo>
                <a:cubicBezTo>
                  <a:pt x="10245" y="6231"/>
                  <a:pt x="10239" y="6977"/>
                  <a:pt x="10228" y="7460"/>
                </a:cubicBezTo>
                <a:cubicBezTo>
                  <a:pt x="10216" y="7942"/>
                  <a:pt x="10202" y="8173"/>
                  <a:pt x="10184" y="8173"/>
                </a:cubicBezTo>
                <a:cubicBezTo>
                  <a:pt x="10167" y="8173"/>
                  <a:pt x="10151" y="7942"/>
                  <a:pt x="10139" y="7460"/>
                </a:cubicBezTo>
                <a:cubicBezTo>
                  <a:pt x="10128" y="6977"/>
                  <a:pt x="10122" y="6231"/>
                  <a:pt x="10122" y="5319"/>
                </a:cubicBezTo>
                <a:cubicBezTo>
                  <a:pt x="10122" y="4372"/>
                  <a:pt x="10129" y="3680"/>
                  <a:pt x="10141" y="3179"/>
                </a:cubicBezTo>
                <a:cubicBezTo>
                  <a:pt x="10153" y="2677"/>
                  <a:pt x="10167" y="2400"/>
                  <a:pt x="10184" y="2400"/>
                </a:cubicBezTo>
                <a:close/>
                <a:moveTo>
                  <a:pt x="10973" y="2400"/>
                </a:moveTo>
                <a:cubicBezTo>
                  <a:pt x="10990" y="2400"/>
                  <a:pt x="11005" y="2677"/>
                  <a:pt x="11017" y="3179"/>
                </a:cubicBezTo>
                <a:cubicBezTo>
                  <a:pt x="11029" y="3680"/>
                  <a:pt x="11034" y="4372"/>
                  <a:pt x="11034" y="5319"/>
                </a:cubicBezTo>
                <a:cubicBezTo>
                  <a:pt x="11034" y="6231"/>
                  <a:pt x="11028" y="6977"/>
                  <a:pt x="11017" y="7460"/>
                </a:cubicBezTo>
                <a:cubicBezTo>
                  <a:pt x="11005" y="7942"/>
                  <a:pt x="10991" y="8173"/>
                  <a:pt x="10973" y="8173"/>
                </a:cubicBezTo>
                <a:cubicBezTo>
                  <a:pt x="10955" y="8173"/>
                  <a:pt x="10940" y="7942"/>
                  <a:pt x="10928" y="7460"/>
                </a:cubicBezTo>
                <a:cubicBezTo>
                  <a:pt x="10917" y="6977"/>
                  <a:pt x="10911" y="6231"/>
                  <a:pt x="10911" y="5319"/>
                </a:cubicBezTo>
                <a:cubicBezTo>
                  <a:pt x="10911" y="4372"/>
                  <a:pt x="10918" y="3680"/>
                  <a:pt x="10929" y="3179"/>
                </a:cubicBezTo>
                <a:cubicBezTo>
                  <a:pt x="10941" y="2677"/>
                  <a:pt x="10956" y="2400"/>
                  <a:pt x="10973" y="2400"/>
                </a:cubicBezTo>
                <a:close/>
                <a:moveTo>
                  <a:pt x="10645" y="2595"/>
                </a:moveTo>
                <a:cubicBezTo>
                  <a:pt x="10659" y="2595"/>
                  <a:pt x="10670" y="2722"/>
                  <a:pt x="10680" y="3114"/>
                </a:cubicBezTo>
                <a:cubicBezTo>
                  <a:pt x="10689" y="3506"/>
                  <a:pt x="10697" y="4061"/>
                  <a:pt x="10702" y="4735"/>
                </a:cubicBezTo>
                <a:cubicBezTo>
                  <a:pt x="10708" y="5410"/>
                  <a:pt x="10711" y="6186"/>
                  <a:pt x="10713" y="7070"/>
                </a:cubicBezTo>
                <a:cubicBezTo>
                  <a:pt x="10715" y="7954"/>
                  <a:pt x="10717" y="8922"/>
                  <a:pt x="10717" y="9924"/>
                </a:cubicBezTo>
                <a:cubicBezTo>
                  <a:pt x="10717" y="10927"/>
                  <a:pt x="10715" y="11886"/>
                  <a:pt x="10713" y="12778"/>
                </a:cubicBezTo>
                <a:cubicBezTo>
                  <a:pt x="10711" y="13672"/>
                  <a:pt x="10708" y="14448"/>
                  <a:pt x="10702" y="15114"/>
                </a:cubicBezTo>
                <a:cubicBezTo>
                  <a:pt x="10697" y="15779"/>
                  <a:pt x="10689" y="16279"/>
                  <a:pt x="10680" y="16670"/>
                </a:cubicBezTo>
                <a:cubicBezTo>
                  <a:pt x="10670" y="17063"/>
                  <a:pt x="10659" y="17254"/>
                  <a:pt x="10645" y="17254"/>
                </a:cubicBezTo>
                <a:cubicBezTo>
                  <a:pt x="10631" y="17254"/>
                  <a:pt x="10620" y="17063"/>
                  <a:pt x="10611" y="16670"/>
                </a:cubicBezTo>
                <a:cubicBezTo>
                  <a:pt x="10602" y="16279"/>
                  <a:pt x="10594" y="15779"/>
                  <a:pt x="10589" y="15114"/>
                </a:cubicBezTo>
                <a:cubicBezTo>
                  <a:pt x="10583" y="14448"/>
                  <a:pt x="10579" y="13672"/>
                  <a:pt x="10577" y="12778"/>
                </a:cubicBezTo>
                <a:cubicBezTo>
                  <a:pt x="10575" y="11886"/>
                  <a:pt x="10574" y="10927"/>
                  <a:pt x="10574" y="9924"/>
                </a:cubicBezTo>
                <a:cubicBezTo>
                  <a:pt x="10574" y="8922"/>
                  <a:pt x="10575" y="7954"/>
                  <a:pt x="10577" y="7070"/>
                </a:cubicBezTo>
                <a:cubicBezTo>
                  <a:pt x="10579" y="6187"/>
                  <a:pt x="10583" y="5410"/>
                  <a:pt x="10589" y="4735"/>
                </a:cubicBezTo>
                <a:cubicBezTo>
                  <a:pt x="10594" y="4061"/>
                  <a:pt x="10602" y="3506"/>
                  <a:pt x="10611" y="3114"/>
                </a:cubicBezTo>
                <a:cubicBezTo>
                  <a:pt x="10620" y="2722"/>
                  <a:pt x="10631" y="2595"/>
                  <a:pt x="10645" y="2595"/>
                </a:cubicBezTo>
                <a:close/>
                <a:moveTo>
                  <a:pt x="19597" y="3179"/>
                </a:moveTo>
                <a:cubicBezTo>
                  <a:pt x="19611" y="3179"/>
                  <a:pt x="19622" y="3248"/>
                  <a:pt x="19632" y="3503"/>
                </a:cubicBezTo>
                <a:cubicBezTo>
                  <a:pt x="19641" y="3758"/>
                  <a:pt x="19648" y="4130"/>
                  <a:pt x="19654" y="4541"/>
                </a:cubicBezTo>
                <a:cubicBezTo>
                  <a:pt x="19660" y="4951"/>
                  <a:pt x="19665" y="5421"/>
                  <a:pt x="19669" y="5968"/>
                </a:cubicBezTo>
                <a:cubicBezTo>
                  <a:pt x="19672" y="6514"/>
                  <a:pt x="19673" y="7080"/>
                  <a:pt x="19675" y="7654"/>
                </a:cubicBezTo>
                <a:cubicBezTo>
                  <a:pt x="19677" y="8228"/>
                  <a:pt x="19678" y="8767"/>
                  <a:pt x="19678" y="9341"/>
                </a:cubicBezTo>
                <a:cubicBezTo>
                  <a:pt x="19678" y="9915"/>
                  <a:pt x="19678" y="10488"/>
                  <a:pt x="19678" y="10962"/>
                </a:cubicBezTo>
                <a:cubicBezTo>
                  <a:pt x="19678" y="11691"/>
                  <a:pt x="19677" y="12460"/>
                  <a:pt x="19676" y="13362"/>
                </a:cubicBezTo>
                <a:cubicBezTo>
                  <a:pt x="19676" y="14264"/>
                  <a:pt x="19674" y="15164"/>
                  <a:pt x="19669" y="15957"/>
                </a:cubicBezTo>
                <a:cubicBezTo>
                  <a:pt x="19664" y="16749"/>
                  <a:pt x="19656" y="17420"/>
                  <a:pt x="19645" y="17968"/>
                </a:cubicBezTo>
                <a:cubicBezTo>
                  <a:pt x="19634" y="18515"/>
                  <a:pt x="19617" y="18746"/>
                  <a:pt x="19597" y="18746"/>
                </a:cubicBezTo>
                <a:cubicBezTo>
                  <a:pt x="19577" y="18746"/>
                  <a:pt x="19562" y="18515"/>
                  <a:pt x="19551" y="17968"/>
                </a:cubicBezTo>
                <a:cubicBezTo>
                  <a:pt x="19540" y="17420"/>
                  <a:pt x="19531" y="16749"/>
                  <a:pt x="19526" y="15957"/>
                </a:cubicBezTo>
                <a:cubicBezTo>
                  <a:pt x="19521" y="15164"/>
                  <a:pt x="19519" y="14264"/>
                  <a:pt x="19518" y="13362"/>
                </a:cubicBezTo>
                <a:cubicBezTo>
                  <a:pt x="19517" y="12460"/>
                  <a:pt x="19515" y="11692"/>
                  <a:pt x="19515" y="10962"/>
                </a:cubicBezTo>
                <a:cubicBezTo>
                  <a:pt x="19515" y="10488"/>
                  <a:pt x="19516" y="9915"/>
                  <a:pt x="19517" y="9341"/>
                </a:cubicBezTo>
                <a:cubicBezTo>
                  <a:pt x="19517" y="8767"/>
                  <a:pt x="19518" y="8228"/>
                  <a:pt x="19519" y="7654"/>
                </a:cubicBezTo>
                <a:cubicBezTo>
                  <a:pt x="19521" y="7080"/>
                  <a:pt x="19523" y="6515"/>
                  <a:pt x="19526" y="5968"/>
                </a:cubicBezTo>
                <a:cubicBezTo>
                  <a:pt x="19529" y="5421"/>
                  <a:pt x="19534" y="4951"/>
                  <a:pt x="19540" y="4541"/>
                </a:cubicBezTo>
                <a:cubicBezTo>
                  <a:pt x="19547" y="4131"/>
                  <a:pt x="19554" y="3758"/>
                  <a:pt x="19563" y="3503"/>
                </a:cubicBezTo>
                <a:cubicBezTo>
                  <a:pt x="19572" y="3248"/>
                  <a:pt x="19584" y="3179"/>
                  <a:pt x="19597" y="3179"/>
                </a:cubicBezTo>
                <a:close/>
                <a:moveTo>
                  <a:pt x="11465" y="3308"/>
                </a:moveTo>
                <a:lnTo>
                  <a:pt x="11466" y="3308"/>
                </a:lnTo>
                <a:lnTo>
                  <a:pt x="11525" y="11741"/>
                </a:lnTo>
                <a:lnTo>
                  <a:pt x="11404" y="11741"/>
                </a:lnTo>
                <a:cubicBezTo>
                  <a:pt x="11404" y="11741"/>
                  <a:pt x="11464" y="3309"/>
                  <a:pt x="11465" y="3308"/>
                </a:cubicBezTo>
                <a:close/>
                <a:moveTo>
                  <a:pt x="127" y="4541"/>
                </a:moveTo>
                <a:cubicBezTo>
                  <a:pt x="56" y="4541"/>
                  <a:pt x="0" y="7308"/>
                  <a:pt x="0" y="10768"/>
                </a:cubicBezTo>
                <a:cubicBezTo>
                  <a:pt x="0" y="14227"/>
                  <a:pt x="56" y="17060"/>
                  <a:pt x="127" y="17060"/>
                </a:cubicBezTo>
                <a:cubicBezTo>
                  <a:pt x="197" y="17059"/>
                  <a:pt x="255" y="14227"/>
                  <a:pt x="255" y="10768"/>
                </a:cubicBezTo>
                <a:cubicBezTo>
                  <a:pt x="255" y="7308"/>
                  <a:pt x="197" y="4541"/>
                  <a:pt x="127" y="4541"/>
                </a:cubicBezTo>
                <a:close/>
                <a:moveTo>
                  <a:pt x="452" y="4541"/>
                </a:moveTo>
                <a:cubicBezTo>
                  <a:pt x="381" y="4541"/>
                  <a:pt x="325" y="7308"/>
                  <a:pt x="325" y="10768"/>
                </a:cubicBezTo>
                <a:cubicBezTo>
                  <a:pt x="325" y="14227"/>
                  <a:pt x="381" y="17060"/>
                  <a:pt x="452" y="17060"/>
                </a:cubicBezTo>
                <a:cubicBezTo>
                  <a:pt x="522" y="17059"/>
                  <a:pt x="580" y="14227"/>
                  <a:pt x="580" y="10768"/>
                </a:cubicBezTo>
                <a:cubicBezTo>
                  <a:pt x="580" y="7308"/>
                  <a:pt x="522" y="4541"/>
                  <a:pt x="452" y="4541"/>
                </a:cubicBezTo>
                <a:close/>
                <a:moveTo>
                  <a:pt x="777" y="4541"/>
                </a:moveTo>
                <a:cubicBezTo>
                  <a:pt x="706" y="4541"/>
                  <a:pt x="649" y="7308"/>
                  <a:pt x="649" y="10768"/>
                </a:cubicBezTo>
                <a:cubicBezTo>
                  <a:pt x="649" y="14227"/>
                  <a:pt x="706" y="17060"/>
                  <a:pt x="777" y="17060"/>
                </a:cubicBezTo>
                <a:cubicBezTo>
                  <a:pt x="847" y="17060"/>
                  <a:pt x="905" y="14227"/>
                  <a:pt x="905" y="10768"/>
                </a:cubicBezTo>
                <a:cubicBezTo>
                  <a:pt x="905" y="7308"/>
                  <a:pt x="847" y="4541"/>
                  <a:pt x="777" y="4541"/>
                </a:cubicBezTo>
                <a:close/>
                <a:moveTo>
                  <a:pt x="1102" y="4541"/>
                </a:moveTo>
                <a:cubicBezTo>
                  <a:pt x="1031" y="4541"/>
                  <a:pt x="974" y="7308"/>
                  <a:pt x="974" y="10768"/>
                </a:cubicBezTo>
                <a:cubicBezTo>
                  <a:pt x="974" y="14227"/>
                  <a:pt x="1031" y="17060"/>
                  <a:pt x="1102" y="17060"/>
                </a:cubicBezTo>
                <a:cubicBezTo>
                  <a:pt x="1172" y="17060"/>
                  <a:pt x="1229" y="14227"/>
                  <a:pt x="1229" y="10768"/>
                </a:cubicBezTo>
                <a:cubicBezTo>
                  <a:pt x="1229" y="7308"/>
                  <a:pt x="1172" y="4541"/>
                  <a:pt x="1102" y="4541"/>
                </a:cubicBezTo>
                <a:close/>
                <a:moveTo>
                  <a:pt x="1427" y="4541"/>
                </a:moveTo>
                <a:cubicBezTo>
                  <a:pt x="1356" y="4541"/>
                  <a:pt x="1299" y="7308"/>
                  <a:pt x="1299" y="10768"/>
                </a:cubicBezTo>
                <a:cubicBezTo>
                  <a:pt x="1299" y="14227"/>
                  <a:pt x="1356" y="17060"/>
                  <a:pt x="1427" y="17060"/>
                </a:cubicBezTo>
                <a:cubicBezTo>
                  <a:pt x="1497" y="17060"/>
                  <a:pt x="1554" y="14227"/>
                  <a:pt x="1554" y="10768"/>
                </a:cubicBezTo>
                <a:cubicBezTo>
                  <a:pt x="1554" y="7308"/>
                  <a:pt x="1497" y="4541"/>
                  <a:pt x="1427" y="4541"/>
                </a:cubicBezTo>
                <a:close/>
                <a:moveTo>
                  <a:pt x="777" y="5124"/>
                </a:moveTo>
                <a:cubicBezTo>
                  <a:pt x="841" y="5124"/>
                  <a:pt x="893" y="7627"/>
                  <a:pt x="893" y="10768"/>
                </a:cubicBezTo>
                <a:cubicBezTo>
                  <a:pt x="893" y="13908"/>
                  <a:pt x="841" y="16476"/>
                  <a:pt x="777" y="16476"/>
                </a:cubicBezTo>
                <a:cubicBezTo>
                  <a:pt x="713" y="16476"/>
                  <a:pt x="661" y="13908"/>
                  <a:pt x="661" y="10768"/>
                </a:cubicBezTo>
                <a:cubicBezTo>
                  <a:pt x="661" y="7627"/>
                  <a:pt x="713" y="5125"/>
                  <a:pt x="777" y="5124"/>
                </a:cubicBezTo>
                <a:close/>
                <a:moveTo>
                  <a:pt x="1102" y="5124"/>
                </a:moveTo>
                <a:cubicBezTo>
                  <a:pt x="1166" y="5124"/>
                  <a:pt x="1218" y="7627"/>
                  <a:pt x="1218" y="10768"/>
                </a:cubicBezTo>
                <a:cubicBezTo>
                  <a:pt x="1218" y="13908"/>
                  <a:pt x="1166" y="16476"/>
                  <a:pt x="1102" y="16476"/>
                </a:cubicBezTo>
                <a:cubicBezTo>
                  <a:pt x="1038" y="16476"/>
                  <a:pt x="986" y="13908"/>
                  <a:pt x="986" y="10768"/>
                </a:cubicBezTo>
                <a:cubicBezTo>
                  <a:pt x="986" y="7627"/>
                  <a:pt x="1038" y="5125"/>
                  <a:pt x="1102" y="5124"/>
                </a:cubicBezTo>
                <a:close/>
                <a:moveTo>
                  <a:pt x="1427" y="5124"/>
                </a:moveTo>
                <a:cubicBezTo>
                  <a:pt x="1491" y="5124"/>
                  <a:pt x="1542" y="7627"/>
                  <a:pt x="1542" y="10768"/>
                </a:cubicBezTo>
                <a:cubicBezTo>
                  <a:pt x="1542" y="13908"/>
                  <a:pt x="1491" y="16476"/>
                  <a:pt x="1427" y="16476"/>
                </a:cubicBezTo>
                <a:cubicBezTo>
                  <a:pt x="1363" y="16476"/>
                  <a:pt x="1311" y="13908"/>
                  <a:pt x="1311" y="10768"/>
                </a:cubicBezTo>
                <a:cubicBezTo>
                  <a:pt x="1311" y="7627"/>
                  <a:pt x="1363" y="5125"/>
                  <a:pt x="1427" y="5124"/>
                </a:cubicBezTo>
                <a:close/>
                <a:moveTo>
                  <a:pt x="2922" y="5319"/>
                </a:moveTo>
                <a:lnTo>
                  <a:pt x="2922" y="19459"/>
                </a:lnTo>
                <a:lnTo>
                  <a:pt x="2970" y="19459"/>
                </a:lnTo>
                <a:lnTo>
                  <a:pt x="2970" y="5319"/>
                </a:lnTo>
                <a:cubicBezTo>
                  <a:pt x="2970" y="5319"/>
                  <a:pt x="2922" y="5319"/>
                  <a:pt x="2922" y="5319"/>
                </a:cubicBezTo>
                <a:close/>
                <a:moveTo>
                  <a:pt x="2313" y="5643"/>
                </a:moveTo>
                <a:cubicBezTo>
                  <a:pt x="2297" y="5643"/>
                  <a:pt x="2281" y="5739"/>
                  <a:pt x="2267" y="5903"/>
                </a:cubicBezTo>
                <a:cubicBezTo>
                  <a:pt x="2253" y="6067"/>
                  <a:pt x="2241" y="6373"/>
                  <a:pt x="2230" y="6746"/>
                </a:cubicBezTo>
                <a:cubicBezTo>
                  <a:pt x="2219" y="7120"/>
                  <a:pt x="2209" y="7571"/>
                  <a:pt x="2202" y="8173"/>
                </a:cubicBezTo>
                <a:cubicBezTo>
                  <a:pt x="2196" y="8774"/>
                  <a:pt x="2192" y="9504"/>
                  <a:pt x="2192" y="10378"/>
                </a:cubicBezTo>
                <a:lnTo>
                  <a:pt x="2239" y="10378"/>
                </a:lnTo>
                <a:cubicBezTo>
                  <a:pt x="2240" y="9340"/>
                  <a:pt x="2247" y="8612"/>
                  <a:pt x="2260" y="8238"/>
                </a:cubicBezTo>
                <a:cubicBezTo>
                  <a:pt x="2274" y="7864"/>
                  <a:pt x="2291" y="7719"/>
                  <a:pt x="2311" y="7719"/>
                </a:cubicBezTo>
                <a:cubicBezTo>
                  <a:pt x="2318" y="7719"/>
                  <a:pt x="2325" y="7729"/>
                  <a:pt x="2333" y="7784"/>
                </a:cubicBezTo>
                <a:cubicBezTo>
                  <a:pt x="2341" y="7839"/>
                  <a:pt x="2348" y="7944"/>
                  <a:pt x="2354" y="8108"/>
                </a:cubicBezTo>
                <a:cubicBezTo>
                  <a:pt x="2360" y="8272"/>
                  <a:pt x="2365" y="8512"/>
                  <a:pt x="2369" y="8822"/>
                </a:cubicBezTo>
                <a:cubicBezTo>
                  <a:pt x="2373" y="9132"/>
                  <a:pt x="2374" y="9544"/>
                  <a:pt x="2374" y="10054"/>
                </a:cubicBezTo>
                <a:cubicBezTo>
                  <a:pt x="2374" y="10491"/>
                  <a:pt x="2371" y="10864"/>
                  <a:pt x="2366" y="11092"/>
                </a:cubicBezTo>
                <a:cubicBezTo>
                  <a:pt x="2361" y="11320"/>
                  <a:pt x="2354" y="11428"/>
                  <a:pt x="2345" y="11546"/>
                </a:cubicBezTo>
                <a:cubicBezTo>
                  <a:pt x="2336" y="11665"/>
                  <a:pt x="2326" y="11807"/>
                  <a:pt x="2315" y="11870"/>
                </a:cubicBezTo>
                <a:cubicBezTo>
                  <a:pt x="2303" y="11934"/>
                  <a:pt x="2291" y="12003"/>
                  <a:pt x="2278" y="12130"/>
                </a:cubicBezTo>
                <a:cubicBezTo>
                  <a:pt x="2265" y="12239"/>
                  <a:pt x="2254" y="12420"/>
                  <a:pt x="2242" y="12584"/>
                </a:cubicBezTo>
                <a:cubicBezTo>
                  <a:pt x="2230" y="12748"/>
                  <a:pt x="2219" y="12978"/>
                  <a:pt x="2210" y="13297"/>
                </a:cubicBezTo>
                <a:cubicBezTo>
                  <a:pt x="2201" y="13616"/>
                  <a:pt x="2195" y="14020"/>
                  <a:pt x="2189" y="14530"/>
                </a:cubicBezTo>
                <a:cubicBezTo>
                  <a:pt x="2184" y="15040"/>
                  <a:pt x="2180" y="15673"/>
                  <a:pt x="2180" y="16476"/>
                </a:cubicBezTo>
                <a:cubicBezTo>
                  <a:pt x="2180" y="17185"/>
                  <a:pt x="2183" y="17791"/>
                  <a:pt x="2188" y="18292"/>
                </a:cubicBezTo>
                <a:cubicBezTo>
                  <a:pt x="2193" y="18792"/>
                  <a:pt x="2199" y="19214"/>
                  <a:pt x="2208" y="19524"/>
                </a:cubicBezTo>
                <a:cubicBezTo>
                  <a:pt x="2216" y="19834"/>
                  <a:pt x="2226" y="20092"/>
                  <a:pt x="2238" y="20238"/>
                </a:cubicBezTo>
                <a:cubicBezTo>
                  <a:pt x="2250" y="20382"/>
                  <a:pt x="2262" y="20432"/>
                  <a:pt x="2275" y="20432"/>
                </a:cubicBezTo>
                <a:cubicBezTo>
                  <a:pt x="2295" y="20432"/>
                  <a:pt x="2314" y="20249"/>
                  <a:pt x="2332" y="19914"/>
                </a:cubicBezTo>
                <a:cubicBezTo>
                  <a:pt x="2349" y="19575"/>
                  <a:pt x="2364" y="19057"/>
                  <a:pt x="2377" y="18292"/>
                </a:cubicBezTo>
                <a:cubicBezTo>
                  <a:pt x="2377" y="19057"/>
                  <a:pt x="2380" y="19575"/>
                  <a:pt x="2387" y="19914"/>
                </a:cubicBezTo>
                <a:cubicBezTo>
                  <a:pt x="2394" y="20249"/>
                  <a:pt x="2404" y="20432"/>
                  <a:pt x="2416" y="20432"/>
                </a:cubicBezTo>
                <a:cubicBezTo>
                  <a:pt x="2431" y="20432"/>
                  <a:pt x="2442" y="20345"/>
                  <a:pt x="2451" y="20108"/>
                </a:cubicBezTo>
                <a:cubicBezTo>
                  <a:pt x="2451" y="20108"/>
                  <a:pt x="2451" y="18292"/>
                  <a:pt x="2451" y="18292"/>
                </a:cubicBezTo>
                <a:cubicBezTo>
                  <a:pt x="2445" y="18364"/>
                  <a:pt x="2440" y="18357"/>
                  <a:pt x="2436" y="18357"/>
                </a:cubicBezTo>
                <a:cubicBezTo>
                  <a:pt x="2429" y="18357"/>
                  <a:pt x="2424" y="18221"/>
                  <a:pt x="2423" y="17968"/>
                </a:cubicBezTo>
                <a:cubicBezTo>
                  <a:pt x="2422" y="17713"/>
                  <a:pt x="2422" y="17346"/>
                  <a:pt x="2422" y="16800"/>
                </a:cubicBezTo>
                <a:lnTo>
                  <a:pt x="2422" y="9535"/>
                </a:lnTo>
                <a:cubicBezTo>
                  <a:pt x="2422" y="8717"/>
                  <a:pt x="2417" y="8034"/>
                  <a:pt x="2411" y="7524"/>
                </a:cubicBezTo>
                <a:cubicBezTo>
                  <a:pt x="2405" y="7016"/>
                  <a:pt x="2398" y="6639"/>
                  <a:pt x="2387" y="6357"/>
                </a:cubicBezTo>
                <a:cubicBezTo>
                  <a:pt x="2377" y="6075"/>
                  <a:pt x="2364" y="5929"/>
                  <a:pt x="2352" y="5838"/>
                </a:cubicBezTo>
                <a:cubicBezTo>
                  <a:pt x="2339" y="5747"/>
                  <a:pt x="2326" y="5643"/>
                  <a:pt x="2313" y="5643"/>
                </a:cubicBezTo>
                <a:close/>
                <a:moveTo>
                  <a:pt x="2657" y="5643"/>
                </a:moveTo>
                <a:cubicBezTo>
                  <a:pt x="2631" y="5607"/>
                  <a:pt x="2610" y="5875"/>
                  <a:pt x="2593" y="6422"/>
                </a:cubicBezTo>
                <a:cubicBezTo>
                  <a:pt x="2577" y="6969"/>
                  <a:pt x="2563" y="7804"/>
                  <a:pt x="2551" y="8951"/>
                </a:cubicBezTo>
                <a:lnTo>
                  <a:pt x="2550" y="8951"/>
                </a:lnTo>
                <a:lnTo>
                  <a:pt x="2550" y="5968"/>
                </a:lnTo>
                <a:cubicBezTo>
                  <a:pt x="2550" y="5968"/>
                  <a:pt x="2505" y="5968"/>
                  <a:pt x="2505" y="5968"/>
                </a:cubicBezTo>
                <a:lnTo>
                  <a:pt x="2505" y="20108"/>
                </a:lnTo>
                <a:lnTo>
                  <a:pt x="2552" y="20108"/>
                </a:lnTo>
                <a:lnTo>
                  <a:pt x="2552" y="13881"/>
                </a:lnTo>
                <a:cubicBezTo>
                  <a:pt x="2552" y="12969"/>
                  <a:pt x="2554" y="12118"/>
                  <a:pt x="2558" y="11416"/>
                </a:cubicBezTo>
                <a:cubicBezTo>
                  <a:pt x="2561" y="10715"/>
                  <a:pt x="2568" y="10092"/>
                  <a:pt x="2576" y="9600"/>
                </a:cubicBezTo>
                <a:cubicBezTo>
                  <a:pt x="2584" y="9108"/>
                  <a:pt x="2594" y="8753"/>
                  <a:pt x="2608" y="8497"/>
                </a:cubicBezTo>
                <a:cubicBezTo>
                  <a:pt x="2621" y="8243"/>
                  <a:pt x="2638" y="8108"/>
                  <a:pt x="2657" y="8108"/>
                </a:cubicBezTo>
                <a:lnTo>
                  <a:pt x="2657" y="5643"/>
                </a:lnTo>
                <a:close/>
                <a:moveTo>
                  <a:pt x="2865" y="5643"/>
                </a:moveTo>
                <a:cubicBezTo>
                  <a:pt x="2840" y="5607"/>
                  <a:pt x="2819" y="5875"/>
                  <a:pt x="2802" y="6422"/>
                </a:cubicBezTo>
                <a:cubicBezTo>
                  <a:pt x="2785" y="6969"/>
                  <a:pt x="2771" y="7804"/>
                  <a:pt x="2760" y="8951"/>
                </a:cubicBezTo>
                <a:lnTo>
                  <a:pt x="2758" y="8951"/>
                </a:lnTo>
                <a:lnTo>
                  <a:pt x="2758" y="5968"/>
                </a:lnTo>
                <a:cubicBezTo>
                  <a:pt x="2758" y="5968"/>
                  <a:pt x="2714" y="5968"/>
                  <a:pt x="2714" y="5968"/>
                </a:cubicBezTo>
                <a:lnTo>
                  <a:pt x="2714" y="20108"/>
                </a:lnTo>
                <a:lnTo>
                  <a:pt x="2761" y="20108"/>
                </a:lnTo>
                <a:lnTo>
                  <a:pt x="2761" y="13881"/>
                </a:lnTo>
                <a:cubicBezTo>
                  <a:pt x="2761" y="12969"/>
                  <a:pt x="2763" y="12118"/>
                  <a:pt x="2766" y="11416"/>
                </a:cubicBezTo>
                <a:cubicBezTo>
                  <a:pt x="2770" y="10715"/>
                  <a:pt x="2777" y="10092"/>
                  <a:pt x="2785" y="9600"/>
                </a:cubicBezTo>
                <a:cubicBezTo>
                  <a:pt x="2793" y="9108"/>
                  <a:pt x="2803" y="8753"/>
                  <a:pt x="2817" y="8497"/>
                </a:cubicBezTo>
                <a:cubicBezTo>
                  <a:pt x="2830" y="8243"/>
                  <a:pt x="2847" y="8108"/>
                  <a:pt x="2865" y="8108"/>
                </a:cubicBezTo>
                <a:lnTo>
                  <a:pt x="2865" y="5643"/>
                </a:lnTo>
                <a:close/>
                <a:moveTo>
                  <a:pt x="3175" y="5643"/>
                </a:moveTo>
                <a:cubicBezTo>
                  <a:pt x="3155" y="5643"/>
                  <a:pt x="3137" y="5863"/>
                  <a:pt x="3120" y="6227"/>
                </a:cubicBezTo>
                <a:cubicBezTo>
                  <a:pt x="3104" y="6592"/>
                  <a:pt x="3089" y="7063"/>
                  <a:pt x="3077" y="7719"/>
                </a:cubicBezTo>
                <a:cubicBezTo>
                  <a:pt x="3065" y="8375"/>
                  <a:pt x="3056" y="9162"/>
                  <a:pt x="3049" y="10054"/>
                </a:cubicBezTo>
                <a:cubicBezTo>
                  <a:pt x="3042" y="10947"/>
                  <a:pt x="3039" y="11963"/>
                  <a:pt x="3039" y="13038"/>
                </a:cubicBezTo>
                <a:cubicBezTo>
                  <a:pt x="3039" y="14114"/>
                  <a:pt x="3042" y="15046"/>
                  <a:pt x="3048" y="15957"/>
                </a:cubicBezTo>
                <a:cubicBezTo>
                  <a:pt x="3054" y="16868"/>
                  <a:pt x="3063" y="17701"/>
                  <a:pt x="3074" y="18357"/>
                </a:cubicBezTo>
                <a:cubicBezTo>
                  <a:pt x="3086" y="19013"/>
                  <a:pt x="3100" y="19485"/>
                  <a:pt x="3116" y="19849"/>
                </a:cubicBezTo>
                <a:cubicBezTo>
                  <a:pt x="3133" y="20212"/>
                  <a:pt x="3153" y="20433"/>
                  <a:pt x="3176" y="20432"/>
                </a:cubicBezTo>
                <a:cubicBezTo>
                  <a:pt x="3209" y="20432"/>
                  <a:pt x="3236" y="20002"/>
                  <a:pt x="3258" y="19200"/>
                </a:cubicBezTo>
                <a:cubicBezTo>
                  <a:pt x="3279" y="18398"/>
                  <a:pt x="3294" y="17218"/>
                  <a:pt x="3300" y="15632"/>
                </a:cubicBezTo>
                <a:lnTo>
                  <a:pt x="3254" y="15632"/>
                </a:lnTo>
                <a:cubicBezTo>
                  <a:pt x="3250" y="16561"/>
                  <a:pt x="3240" y="17252"/>
                  <a:pt x="3227" y="17708"/>
                </a:cubicBezTo>
                <a:cubicBezTo>
                  <a:pt x="3215" y="18163"/>
                  <a:pt x="3199" y="18422"/>
                  <a:pt x="3179" y="18422"/>
                </a:cubicBezTo>
                <a:cubicBezTo>
                  <a:pt x="3163" y="18422"/>
                  <a:pt x="3149" y="18288"/>
                  <a:pt x="3138" y="18032"/>
                </a:cubicBezTo>
                <a:cubicBezTo>
                  <a:pt x="3126" y="17777"/>
                  <a:pt x="3117" y="17423"/>
                  <a:pt x="3110" y="16995"/>
                </a:cubicBezTo>
                <a:cubicBezTo>
                  <a:pt x="3102" y="16567"/>
                  <a:pt x="3096" y="16059"/>
                  <a:pt x="3093" y="15503"/>
                </a:cubicBezTo>
                <a:cubicBezTo>
                  <a:pt x="3089" y="14948"/>
                  <a:pt x="3088" y="14371"/>
                  <a:pt x="3089" y="13751"/>
                </a:cubicBezTo>
                <a:lnTo>
                  <a:pt x="3304" y="13751"/>
                </a:lnTo>
                <a:cubicBezTo>
                  <a:pt x="3305" y="12895"/>
                  <a:pt x="3304" y="11975"/>
                  <a:pt x="3300" y="11027"/>
                </a:cubicBezTo>
                <a:cubicBezTo>
                  <a:pt x="3296" y="10079"/>
                  <a:pt x="3289" y="9235"/>
                  <a:pt x="3279" y="8433"/>
                </a:cubicBezTo>
                <a:cubicBezTo>
                  <a:pt x="3269" y="7631"/>
                  <a:pt x="3255" y="6941"/>
                  <a:pt x="3238" y="6422"/>
                </a:cubicBezTo>
                <a:cubicBezTo>
                  <a:pt x="3221" y="5903"/>
                  <a:pt x="3200" y="5643"/>
                  <a:pt x="3175" y="5643"/>
                </a:cubicBezTo>
                <a:close/>
                <a:moveTo>
                  <a:pt x="3515" y="5643"/>
                </a:moveTo>
                <a:cubicBezTo>
                  <a:pt x="3490" y="5607"/>
                  <a:pt x="3467" y="5875"/>
                  <a:pt x="3451" y="6422"/>
                </a:cubicBezTo>
                <a:cubicBezTo>
                  <a:pt x="3434" y="6969"/>
                  <a:pt x="3421" y="7804"/>
                  <a:pt x="3410" y="8951"/>
                </a:cubicBezTo>
                <a:lnTo>
                  <a:pt x="3407" y="8951"/>
                </a:lnTo>
                <a:lnTo>
                  <a:pt x="3407" y="5968"/>
                </a:lnTo>
                <a:cubicBezTo>
                  <a:pt x="3407" y="5968"/>
                  <a:pt x="3364" y="5968"/>
                  <a:pt x="3364" y="5968"/>
                </a:cubicBezTo>
                <a:lnTo>
                  <a:pt x="3364" y="20108"/>
                </a:lnTo>
                <a:lnTo>
                  <a:pt x="3411" y="20108"/>
                </a:lnTo>
                <a:lnTo>
                  <a:pt x="3411" y="13881"/>
                </a:lnTo>
                <a:cubicBezTo>
                  <a:pt x="3411" y="12969"/>
                  <a:pt x="3413" y="12118"/>
                  <a:pt x="3416" y="11416"/>
                </a:cubicBezTo>
                <a:cubicBezTo>
                  <a:pt x="3420" y="10715"/>
                  <a:pt x="3427" y="10092"/>
                  <a:pt x="3435" y="9600"/>
                </a:cubicBezTo>
                <a:cubicBezTo>
                  <a:pt x="3443" y="9108"/>
                  <a:pt x="3453" y="8753"/>
                  <a:pt x="3467" y="8497"/>
                </a:cubicBezTo>
                <a:cubicBezTo>
                  <a:pt x="3480" y="8243"/>
                  <a:pt x="3496" y="8108"/>
                  <a:pt x="3515" y="8108"/>
                </a:cubicBezTo>
                <a:lnTo>
                  <a:pt x="3515" y="5643"/>
                </a:lnTo>
                <a:close/>
                <a:moveTo>
                  <a:pt x="10371" y="5643"/>
                </a:moveTo>
                <a:cubicBezTo>
                  <a:pt x="10371" y="5643"/>
                  <a:pt x="10371" y="9341"/>
                  <a:pt x="10371" y="9341"/>
                </a:cubicBezTo>
                <a:lnTo>
                  <a:pt x="10449" y="9341"/>
                </a:lnTo>
                <a:lnTo>
                  <a:pt x="10449" y="5643"/>
                </a:lnTo>
                <a:lnTo>
                  <a:pt x="10371" y="5643"/>
                </a:lnTo>
                <a:close/>
                <a:moveTo>
                  <a:pt x="4084" y="6811"/>
                </a:moveTo>
                <a:cubicBezTo>
                  <a:pt x="4012" y="6811"/>
                  <a:pt x="3948" y="8236"/>
                  <a:pt x="3897" y="10378"/>
                </a:cubicBezTo>
                <a:lnTo>
                  <a:pt x="3943" y="12908"/>
                </a:lnTo>
                <a:cubicBezTo>
                  <a:pt x="3981" y="11308"/>
                  <a:pt x="4030" y="10314"/>
                  <a:pt x="4084" y="10314"/>
                </a:cubicBezTo>
                <a:cubicBezTo>
                  <a:pt x="4137" y="10314"/>
                  <a:pt x="4187" y="11302"/>
                  <a:pt x="4225" y="12908"/>
                </a:cubicBezTo>
                <a:lnTo>
                  <a:pt x="4272" y="10378"/>
                </a:lnTo>
                <a:cubicBezTo>
                  <a:pt x="4222" y="8229"/>
                  <a:pt x="4155" y="6811"/>
                  <a:pt x="4084" y="6811"/>
                </a:cubicBezTo>
                <a:close/>
                <a:moveTo>
                  <a:pt x="21530" y="6811"/>
                </a:moveTo>
                <a:cubicBezTo>
                  <a:pt x="21530" y="6811"/>
                  <a:pt x="21530" y="14789"/>
                  <a:pt x="21530" y="14789"/>
                </a:cubicBezTo>
                <a:cubicBezTo>
                  <a:pt x="21575" y="14789"/>
                  <a:pt x="21600" y="12970"/>
                  <a:pt x="21600" y="10768"/>
                </a:cubicBezTo>
                <a:cubicBezTo>
                  <a:pt x="21600" y="8565"/>
                  <a:pt x="21575" y="6811"/>
                  <a:pt x="21530" y="6811"/>
                </a:cubicBezTo>
                <a:close/>
                <a:moveTo>
                  <a:pt x="3172" y="7719"/>
                </a:moveTo>
                <a:cubicBezTo>
                  <a:pt x="3184" y="7719"/>
                  <a:pt x="3194" y="7834"/>
                  <a:pt x="3204" y="8043"/>
                </a:cubicBezTo>
                <a:cubicBezTo>
                  <a:pt x="3213" y="8253"/>
                  <a:pt x="3222" y="8531"/>
                  <a:pt x="3229" y="8887"/>
                </a:cubicBezTo>
                <a:cubicBezTo>
                  <a:pt x="3236" y="9242"/>
                  <a:pt x="3243" y="9627"/>
                  <a:pt x="3247" y="10119"/>
                </a:cubicBezTo>
                <a:cubicBezTo>
                  <a:pt x="3252" y="10611"/>
                  <a:pt x="3253" y="11194"/>
                  <a:pt x="3254" y="11741"/>
                </a:cubicBezTo>
                <a:lnTo>
                  <a:pt x="3089" y="11741"/>
                </a:lnTo>
                <a:cubicBezTo>
                  <a:pt x="3089" y="11194"/>
                  <a:pt x="3091" y="10602"/>
                  <a:pt x="3095" y="10119"/>
                </a:cubicBezTo>
                <a:cubicBezTo>
                  <a:pt x="3099" y="9636"/>
                  <a:pt x="3105" y="9251"/>
                  <a:pt x="3113" y="8887"/>
                </a:cubicBezTo>
                <a:cubicBezTo>
                  <a:pt x="3120" y="8522"/>
                  <a:pt x="3128" y="8253"/>
                  <a:pt x="3138" y="8043"/>
                </a:cubicBezTo>
                <a:cubicBezTo>
                  <a:pt x="3147" y="7834"/>
                  <a:pt x="3160" y="7719"/>
                  <a:pt x="3172" y="7719"/>
                </a:cubicBezTo>
                <a:close/>
                <a:moveTo>
                  <a:pt x="20180" y="9081"/>
                </a:moveTo>
                <a:cubicBezTo>
                  <a:pt x="20163" y="9081"/>
                  <a:pt x="20148" y="9234"/>
                  <a:pt x="20136" y="9535"/>
                </a:cubicBezTo>
                <a:cubicBezTo>
                  <a:pt x="20125" y="9836"/>
                  <a:pt x="20116" y="10258"/>
                  <a:pt x="20108" y="10768"/>
                </a:cubicBezTo>
                <a:cubicBezTo>
                  <a:pt x="20101" y="11278"/>
                  <a:pt x="20097" y="11854"/>
                  <a:pt x="20094" y="12519"/>
                </a:cubicBezTo>
                <a:cubicBezTo>
                  <a:pt x="20091" y="13184"/>
                  <a:pt x="20089" y="13912"/>
                  <a:pt x="20089" y="14660"/>
                </a:cubicBezTo>
                <a:cubicBezTo>
                  <a:pt x="20089" y="15407"/>
                  <a:pt x="20091" y="16080"/>
                  <a:pt x="20094" y="16735"/>
                </a:cubicBezTo>
                <a:cubicBezTo>
                  <a:pt x="20097" y="17391"/>
                  <a:pt x="20101" y="17940"/>
                  <a:pt x="20108" y="18422"/>
                </a:cubicBezTo>
                <a:cubicBezTo>
                  <a:pt x="20116" y="18906"/>
                  <a:pt x="20125" y="19307"/>
                  <a:pt x="20136" y="19589"/>
                </a:cubicBezTo>
                <a:cubicBezTo>
                  <a:pt x="20148" y="19871"/>
                  <a:pt x="20163" y="19978"/>
                  <a:pt x="20180" y="19978"/>
                </a:cubicBezTo>
                <a:cubicBezTo>
                  <a:pt x="20196" y="19978"/>
                  <a:pt x="20210" y="19825"/>
                  <a:pt x="20221" y="19524"/>
                </a:cubicBezTo>
                <a:cubicBezTo>
                  <a:pt x="20232" y="19224"/>
                  <a:pt x="20241" y="18859"/>
                  <a:pt x="20249" y="18357"/>
                </a:cubicBezTo>
                <a:cubicBezTo>
                  <a:pt x="20256" y="17855"/>
                  <a:pt x="20260" y="17271"/>
                  <a:pt x="20263" y="16605"/>
                </a:cubicBezTo>
                <a:cubicBezTo>
                  <a:pt x="20266" y="15940"/>
                  <a:pt x="20268" y="15242"/>
                  <a:pt x="20268" y="14530"/>
                </a:cubicBezTo>
                <a:cubicBezTo>
                  <a:pt x="20268" y="13783"/>
                  <a:pt x="20267" y="13119"/>
                  <a:pt x="20264" y="12454"/>
                </a:cubicBezTo>
                <a:cubicBezTo>
                  <a:pt x="20262" y="11789"/>
                  <a:pt x="20257" y="11195"/>
                  <a:pt x="20250" y="10703"/>
                </a:cubicBezTo>
                <a:cubicBezTo>
                  <a:pt x="20243" y="10211"/>
                  <a:pt x="20233" y="9827"/>
                  <a:pt x="20222" y="9535"/>
                </a:cubicBezTo>
                <a:cubicBezTo>
                  <a:pt x="20211" y="9244"/>
                  <a:pt x="20197" y="9081"/>
                  <a:pt x="20180" y="9081"/>
                </a:cubicBezTo>
                <a:close/>
                <a:moveTo>
                  <a:pt x="10184" y="10508"/>
                </a:moveTo>
                <a:cubicBezTo>
                  <a:pt x="10206" y="10508"/>
                  <a:pt x="10223" y="10825"/>
                  <a:pt x="10237" y="11416"/>
                </a:cubicBezTo>
                <a:cubicBezTo>
                  <a:pt x="10251" y="12009"/>
                  <a:pt x="10258" y="12824"/>
                  <a:pt x="10258" y="13881"/>
                </a:cubicBezTo>
                <a:cubicBezTo>
                  <a:pt x="10258" y="15011"/>
                  <a:pt x="10251" y="15857"/>
                  <a:pt x="10237" y="16476"/>
                </a:cubicBezTo>
                <a:cubicBezTo>
                  <a:pt x="10223" y="17096"/>
                  <a:pt x="10206" y="17383"/>
                  <a:pt x="10184" y="17384"/>
                </a:cubicBezTo>
                <a:cubicBezTo>
                  <a:pt x="10163" y="17384"/>
                  <a:pt x="10146" y="17097"/>
                  <a:pt x="10132" y="16476"/>
                </a:cubicBezTo>
                <a:cubicBezTo>
                  <a:pt x="10117" y="15857"/>
                  <a:pt x="10110" y="15011"/>
                  <a:pt x="10110" y="13881"/>
                </a:cubicBezTo>
                <a:cubicBezTo>
                  <a:pt x="10110" y="12824"/>
                  <a:pt x="10117" y="12010"/>
                  <a:pt x="10132" y="11416"/>
                </a:cubicBezTo>
                <a:cubicBezTo>
                  <a:pt x="10146" y="10825"/>
                  <a:pt x="10163" y="10508"/>
                  <a:pt x="10184" y="10508"/>
                </a:cubicBezTo>
                <a:close/>
                <a:moveTo>
                  <a:pt x="10973" y="10508"/>
                </a:moveTo>
                <a:cubicBezTo>
                  <a:pt x="10994" y="10508"/>
                  <a:pt x="11012" y="10825"/>
                  <a:pt x="11026" y="11416"/>
                </a:cubicBezTo>
                <a:cubicBezTo>
                  <a:pt x="11040" y="12009"/>
                  <a:pt x="11047" y="12824"/>
                  <a:pt x="11047" y="13881"/>
                </a:cubicBezTo>
                <a:cubicBezTo>
                  <a:pt x="11047" y="15011"/>
                  <a:pt x="11040" y="15857"/>
                  <a:pt x="11026" y="16476"/>
                </a:cubicBezTo>
                <a:cubicBezTo>
                  <a:pt x="11012" y="17096"/>
                  <a:pt x="10994" y="17383"/>
                  <a:pt x="10973" y="17384"/>
                </a:cubicBezTo>
                <a:cubicBezTo>
                  <a:pt x="10952" y="17384"/>
                  <a:pt x="10934" y="17097"/>
                  <a:pt x="10920" y="16476"/>
                </a:cubicBezTo>
                <a:cubicBezTo>
                  <a:pt x="10906" y="15857"/>
                  <a:pt x="10899" y="15011"/>
                  <a:pt x="10899" y="13881"/>
                </a:cubicBezTo>
                <a:cubicBezTo>
                  <a:pt x="10899" y="12824"/>
                  <a:pt x="10906" y="12010"/>
                  <a:pt x="10920" y="11416"/>
                </a:cubicBezTo>
                <a:cubicBezTo>
                  <a:pt x="10934" y="10825"/>
                  <a:pt x="10952" y="10508"/>
                  <a:pt x="10973" y="10508"/>
                </a:cubicBezTo>
                <a:close/>
                <a:moveTo>
                  <a:pt x="20180" y="10573"/>
                </a:moveTo>
                <a:cubicBezTo>
                  <a:pt x="20191" y="10573"/>
                  <a:pt x="20199" y="10698"/>
                  <a:pt x="20205" y="10962"/>
                </a:cubicBezTo>
                <a:cubicBezTo>
                  <a:pt x="20211" y="11226"/>
                  <a:pt x="20215" y="11544"/>
                  <a:pt x="20218" y="11935"/>
                </a:cubicBezTo>
                <a:cubicBezTo>
                  <a:pt x="20221" y="12327"/>
                  <a:pt x="20224" y="12767"/>
                  <a:pt x="20225" y="13233"/>
                </a:cubicBezTo>
                <a:cubicBezTo>
                  <a:pt x="20226" y="13696"/>
                  <a:pt x="20226" y="14129"/>
                  <a:pt x="20226" y="14530"/>
                </a:cubicBezTo>
                <a:cubicBezTo>
                  <a:pt x="20226" y="14950"/>
                  <a:pt x="20226" y="15418"/>
                  <a:pt x="20225" y="15892"/>
                </a:cubicBezTo>
                <a:cubicBezTo>
                  <a:pt x="20224" y="16366"/>
                  <a:pt x="20222" y="16798"/>
                  <a:pt x="20218" y="17189"/>
                </a:cubicBezTo>
                <a:cubicBezTo>
                  <a:pt x="20215" y="17581"/>
                  <a:pt x="20210" y="17909"/>
                  <a:pt x="20204" y="18162"/>
                </a:cubicBezTo>
                <a:cubicBezTo>
                  <a:pt x="20197" y="18418"/>
                  <a:pt x="20188" y="18487"/>
                  <a:pt x="20177" y="18487"/>
                </a:cubicBezTo>
                <a:cubicBezTo>
                  <a:pt x="20167" y="18487"/>
                  <a:pt x="20158" y="18362"/>
                  <a:pt x="20152" y="18097"/>
                </a:cubicBezTo>
                <a:cubicBezTo>
                  <a:pt x="20146" y="17834"/>
                  <a:pt x="20142" y="17581"/>
                  <a:pt x="20139" y="17189"/>
                </a:cubicBezTo>
                <a:cubicBezTo>
                  <a:pt x="20136" y="16798"/>
                  <a:pt x="20133" y="16357"/>
                  <a:pt x="20132" y="15892"/>
                </a:cubicBezTo>
                <a:cubicBezTo>
                  <a:pt x="20131" y="15428"/>
                  <a:pt x="20131" y="14996"/>
                  <a:pt x="20131" y="14595"/>
                </a:cubicBezTo>
                <a:cubicBezTo>
                  <a:pt x="20131" y="14175"/>
                  <a:pt x="20131" y="13696"/>
                  <a:pt x="20132" y="13233"/>
                </a:cubicBezTo>
                <a:cubicBezTo>
                  <a:pt x="20133" y="12768"/>
                  <a:pt x="20135" y="12327"/>
                  <a:pt x="20139" y="11935"/>
                </a:cubicBezTo>
                <a:cubicBezTo>
                  <a:pt x="20142" y="11544"/>
                  <a:pt x="20147" y="11227"/>
                  <a:pt x="20153" y="10962"/>
                </a:cubicBezTo>
                <a:cubicBezTo>
                  <a:pt x="20160" y="10698"/>
                  <a:pt x="20169" y="10573"/>
                  <a:pt x="20180" y="10573"/>
                </a:cubicBezTo>
                <a:close/>
                <a:moveTo>
                  <a:pt x="2374" y="12843"/>
                </a:moveTo>
                <a:cubicBezTo>
                  <a:pt x="2374" y="12843"/>
                  <a:pt x="2374" y="15179"/>
                  <a:pt x="2374" y="15178"/>
                </a:cubicBezTo>
                <a:cubicBezTo>
                  <a:pt x="2374" y="15505"/>
                  <a:pt x="2372" y="15844"/>
                  <a:pt x="2369" y="16216"/>
                </a:cubicBezTo>
                <a:cubicBezTo>
                  <a:pt x="2365" y="16588"/>
                  <a:pt x="2361" y="16937"/>
                  <a:pt x="2354" y="17254"/>
                </a:cubicBezTo>
                <a:cubicBezTo>
                  <a:pt x="2347" y="17571"/>
                  <a:pt x="2338" y="17823"/>
                  <a:pt x="2326" y="18032"/>
                </a:cubicBezTo>
                <a:cubicBezTo>
                  <a:pt x="2315" y="18242"/>
                  <a:pt x="2301" y="18357"/>
                  <a:pt x="2286" y="18357"/>
                </a:cubicBezTo>
                <a:cubicBezTo>
                  <a:pt x="2278" y="18357"/>
                  <a:pt x="2272" y="18364"/>
                  <a:pt x="2266" y="18292"/>
                </a:cubicBezTo>
                <a:cubicBezTo>
                  <a:pt x="2259" y="18219"/>
                  <a:pt x="2252" y="18065"/>
                  <a:pt x="2247" y="17903"/>
                </a:cubicBezTo>
                <a:cubicBezTo>
                  <a:pt x="2242" y="17739"/>
                  <a:pt x="2238" y="17518"/>
                  <a:pt x="2235" y="17254"/>
                </a:cubicBezTo>
                <a:cubicBezTo>
                  <a:pt x="2232" y="16990"/>
                  <a:pt x="2230" y="16662"/>
                  <a:pt x="2230" y="16281"/>
                </a:cubicBezTo>
                <a:cubicBezTo>
                  <a:pt x="2230" y="15702"/>
                  <a:pt x="2233" y="15255"/>
                  <a:pt x="2238" y="14919"/>
                </a:cubicBezTo>
                <a:cubicBezTo>
                  <a:pt x="2243" y="14583"/>
                  <a:pt x="2251" y="14323"/>
                  <a:pt x="2259" y="14141"/>
                </a:cubicBezTo>
                <a:cubicBezTo>
                  <a:pt x="2268" y="13960"/>
                  <a:pt x="2277" y="13834"/>
                  <a:pt x="2288" y="13751"/>
                </a:cubicBezTo>
                <a:cubicBezTo>
                  <a:pt x="2299" y="13670"/>
                  <a:pt x="2309" y="13621"/>
                  <a:pt x="2320" y="13557"/>
                </a:cubicBezTo>
                <a:cubicBezTo>
                  <a:pt x="2330" y="13495"/>
                  <a:pt x="2341" y="13398"/>
                  <a:pt x="2350" y="13297"/>
                </a:cubicBezTo>
                <a:cubicBezTo>
                  <a:pt x="2360" y="13197"/>
                  <a:pt x="2368" y="13061"/>
                  <a:pt x="2374" y="12843"/>
                </a:cubicBezTo>
                <a:close/>
                <a:moveTo>
                  <a:pt x="4085" y="13622"/>
                </a:moveTo>
                <a:cubicBezTo>
                  <a:pt x="4049" y="13622"/>
                  <a:pt x="4015" y="14379"/>
                  <a:pt x="3990" y="15438"/>
                </a:cubicBezTo>
                <a:lnTo>
                  <a:pt x="4085" y="20627"/>
                </a:lnTo>
                <a:cubicBezTo>
                  <a:pt x="4085" y="20627"/>
                  <a:pt x="4180" y="15438"/>
                  <a:pt x="4180" y="15438"/>
                </a:cubicBezTo>
                <a:cubicBezTo>
                  <a:pt x="4154" y="14374"/>
                  <a:pt x="4121" y="13622"/>
                  <a:pt x="4085" y="13622"/>
                </a:cubicBezTo>
                <a:close/>
                <a:moveTo>
                  <a:pt x="10371" y="15827"/>
                </a:moveTo>
                <a:cubicBezTo>
                  <a:pt x="10371" y="15827"/>
                  <a:pt x="10371" y="19524"/>
                  <a:pt x="10371" y="19524"/>
                </a:cubicBezTo>
                <a:lnTo>
                  <a:pt x="10449" y="19524"/>
                </a:lnTo>
                <a:lnTo>
                  <a:pt x="10449" y="15827"/>
                </a:lnTo>
                <a:lnTo>
                  <a:pt x="10371" y="1582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07" name="Shape 190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908" name="Shape 190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11" name="Group 191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909" name="Shape 190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10" name="Shape 191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914" name="Group 191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912" name="Shape 191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13" name="Shape 191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917" name="Shape 191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18" name="Shape 191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919" name="Shape 1919"/>
          <p:cNvSpPr/>
          <p:nvPr/>
        </p:nvSpPr>
        <p:spPr>
          <a:xfrm>
            <a:off x="3151562" y="5097858"/>
            <a:ext cx="2445311" cy="309361"/>
          </a:xfrm>
          <a:prstGeom prst="rect">
            <a:avLst/>
          </a:pr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25" name="Group 1925"/>
          <p:cNvGrpSpPr/>
          <p:nvPr/>
        </p:nvGrpSpPr>
        <p:grpSpPr>
          <a:xfrm>
            <a:off x="3385854" y="5192978"/>
            <a:ext cx="2023412" cy="131825"/>
            <a:chOff x="0" y="0"/>
            <a:chExt cx="4046820" cy="263648"/>
          </a:xfrm>
        </p:grpSpPr>
        <p:sp>
          <p:nvSpPr>
            <p:cNvPr id="1920" name="Shape 1920"/>
            <p:cNvSpPr/>
            <p:nvPr/>
          </p:nvSpPr>
          <p:spPr>
            <a:xfrm>
              <a:off x="0" y="0"/>
              <a:ext cx="274005" cy="2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1" y="0"/>
                  </a:moveTo>
                  <a:lnTo>
                    <a:pt x="8208" y="8301"/>
                  </a:lnTo>
                  <a:lnTo>
                    <a:pt x="0" y="8301"/>
                  </a:lnTo>
                  <a:lnTo>
                    <a:pt x="6597" y="13299"/>
                  </a:lnTo>
                  <a:lnTo>
                    <a:pt x="3993" y="21600"/>
                  </a:lnTo>
                  <a:lnTo>
                    <a:pt x="10811" y="16418"/>
                  </a:lnTo>
                  <a:lnTo>
                    <a:pt x="17607" y="21600"/>
                  </a:lnTo>
                  <a:lnTo>
                    <a:pt x="15003" y="13299"/>
                  </a:lnTo>
                  <a:lnTo>
                    <a:pt x="21600" y="8301"/>
                  </a:lnTo>
                  <a:lnTo>
                    <a:pt x="13392" y="8301"/>
                  </a:lnTo>
                  <a:lnTo>
                    <a:pt x="10811" y="0"/>
                  </a:lnTo>
                  <a:close/>
                  <a:moveTo>
                    <a:pt x="10811" y="2683"/>
                  </a:moveTo>
                  <a:lnTo>
                    <a:pt x="12642" y="8553"/>
                  </a:lnTo>
                  <a:lnTo>
                    <a:pt x="12819" y="9126"/>
                  </a:lnTo>
                  <a:lnTo>
                    <a:pt x="13392" y="9126"/>
                  </a:lnTo>
                  <a:lnTo>
                    <a:pt x="19151" y="9126"/>
                  </a:lnTo>
                  <a:lnTo>
                    <a:pt x="14540" y="12611"/>
                  </a:lnTo>
                  <a:lnTo>
                    <a:pt x="14054" y="12978"/>
                  </a:lnTo>
                  <a:lnTo>
                    <a:pt x="14253" y="13552"/>
                  </a:lnTo>
                  <a:lnTo>
                    <a:pt x="16084" y="19399"/>
                  </a:lnTo>
                  <a:lnTo>
                    <a:pt x="11274" y="15730"/>
                  </a:lnTo>
                  <a:lnTo>
                    <a:pt x="10811" y="15363"/>
                  </a:lnTo>
                  <a:lnTo>
                    <a:pt x="10348" y="15730"/>
                  </a:lnTo>
                  <a:lnTo>
                    <a:pt x="5538" y="19399"/>
                  </a:lnTo>
                  <a:lnTo>
                    <a:pt x="7369" y="13552"/>
                  </a:lnTo>
                  <a:lnTo>
                    <a:pt x="7546" y="12978"/>
                  </a:lnTo>
                  <a:lnTo>
                    <a:pt x="7082" y="12611"/>
                  </a:lnTo>
                  <a:lnTo>
                    <a:pt x="2471" y="9126"/>
                  </a:lnTo>
                  <a:lnTo>
                    <a:pt x="8208" y="9126"/>
                  </a:lnTo>
                  <a:lnTo>
                    <a:pt x="8781" y="9126"/>
                  </a:lnTo>
                  <a:lnTo>
                    <a:pt x="8958" y="8553"/>
                  </a:lnTo>
                  <a:lnTo>
                    <a:pt x="10811" y="26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1" name="Shape 1921"/>
            <p:cNvSpPr/>
            <p:nvPr/>
          </p:nvSpPr>
          <p:spPr>
            <a:xfrm>
              <a:off x="948346" y="5037"/>
              <a:ext cx="253574" cy="25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6281"/>
                    <a:pt x="16281" y="20742"/>
                    <a:pt x="10800" y="20742"/>
                  </a:cubicBezTo>
                  <a:cubicBezTo>
                    <a:pt x="5319" y="20742"/>
                    <a:pt x="858" y="16281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  <a:moveTo>
                    <a:pt x="10371" y="3457"/>
                  </a:moveTo>
                  <a:lnTo>
                    <a:pt x="10371" y="11229"/>
                  </a:lnTo>
                  <a:lnTo>
                    <a:pt x="5174" y="11229"/>
                  </a:lnTo>
                  <a:lnTo>
                    <a:pt x="5174" y="12087"/>
                  </a:lnTo>
                  <a:lnTo>
                    <a:pt x="11229" y="12087"/>
                  </a:lnTo>
                  <a:lnTo>
                    <a:pt x="11229" y="3457"/>
                  </a:lnTo>
                  <a:cubicBezTo>
                    <a:pt x="11229" y="3457"/>
                    <a:pt x="10371" y="3457"/>
                    <a:pt x="10371" y="3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2" name="Shape 1922"/>
            <p:cNvSpPr/>
            <p:nvPr/>
          </p:nvSpPr>
          <p:spPr>
            <a:xfrm>
              <a:off x="1886477" y="5037"/>
              <a:ext cx="253574" cy="25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3886"/>
                    <a:pt x="19331" y="16652"/>
                    <a:pt x="17118" y="18477"/>
                  </a:cubicBezTo>
                  <a:cubicBezTo>
                    <a:pt x="16904" y="18380"/>
                    <a:pt x="16665" y="18241"/>
                    <a:pt x="16522" y="18191"/>
                  </a:cubicBezTo>
                  <a:cubicBezTo>
                    <a:pt x="15892" y="17968"/>
                    <a:pt x="15223" y="17818"/>
                    <a:pt x="14567" y="17690"/>
                  </a:cubicBezTo>
                  <a:cubicBezTo>
                    <a:pt x="13667" y="17515"/>
                    <a:pt x="13378" y="17083"/>
                    <a:pt x="13327" y="16140"/>
                  </a:cubicBezTo>
                  <a:cubicBezTo>
                    <a:pt x="13320" y="16004"/>
                    <a:pt x="13112" y="14854"/>
                    <a:pt x="13256" y="14781"/>
                  </a:cubicBezTo>
                  <a:cubicBezTo>
                    <a:pt x="13853" y="14483"/>
                    <a:pt x="13963" y="13549"/>
                    <a:pt x="14019" y="12970"/>
                  </a:cubicBezTo>
                  <a:cubicBezTo>
                    <a:pt x="14059" y="12542"/>
                    <a:pt x="14274" y="12342"/>
                    <a:pt x="14472" y="11992"/>
                  </a:cubicBezTo>
                  <a:cubicBezTo>
                    <a:pt x="14687" y="11610"/>
                    <a:pt x="14784" y="11171"/>
                    <a:pt x="14901" y="10752"/>
                  </a:cubicBezTo>
                  <a:cubicBezTo>
                    <a:pt x="14986" y="10445"/>
                    <a:pt x="15149" y="9948"/>
                    <a:pt x="15091" y="9632"/>
                  </a:cubicBezTo>
                  <a:cubicBezTo>
                    <a:pt x="15038" y="9339"/>
                    <a:pt x="14805" y="9062"/>
                    <a:pt x="14805" y="8750"/>
                  </a:cubicBezTo>
                  <a:cubicBezTo>
                    <a:pt x="14805" y="8348"/>
                    <a:pt x="14976" y="7912"/>
                    <a:pt x="15020" y="7510"/>
                  </a:cubicBezTo>
                  <a:cubicBezTo>
                    <a:pt x="15088" y="6889"/>
                    <a:pt x="15071" y="6264"/>
                    <a:pt x="14948" y="5650"/>
                  </a:cubicBezTo>
                  <a:cubicBezTo>
                    <a:pt x="14619" y="4002"/>
                    <a:pt x="13011" y="3420"/>
                    <a:pt x="11515" y="3099"/>
                  </a:cubicBezTo>
                  <a:cubicBezTo>
                    <a:pt x="10106" y="2797"/>
                    <a:pt x="8463" y="3515"/>
                    <a:pt x="7510" y="4506"/>
                  </a:cubicBezTo>
                  <a:cubicBezTo>
                    <a:pt x="7119" y="4913"/>
                    <a:pt x="6632" y="5424"/>
                    <a:pt x="6556" y="6008"/>
                  </a:cubicBezTo>
                  <a:cubicBezTo>
                    <a:pt x="6487" y="6546"/>
                    <a:pt x="6500" y="7191"/>
                    <a:pt x="6580" y="7725"/>
                  </a:cubicBezTo>
                  <a:cubicBezTo>
                    <a:pt x="6623" y="8005"/>
                    <a:pt x="6639" y="8278"/>
                    <a:pt x="6676" y="8559"/>
                  </a:cubicBezTo>
                  <a:cubicBezTo>
                    <a:pt x="6705" y="8783"/>
                    <a:pt x="6879" y="9000"/>
                    <a:pt x="6819" y="9226"/>
                  </a:cubicBezTo>
                  <a:cubicBezTo>
                    <a:pt x="6783" y="9359"/>
                    <a:pt x="6713" y="9485"/>
                    <a:pt x="6652" y="9608"/>
                  </a:cubicBezTo>
                  <a:cubicBezTo>
                    <a:pt x="6362" y="10188"/>
                    <a:pt x="6655" y="10956"/>
                    <a:pt x="6914" y="11491"/>
                  </a:cubicBezTo>
                  <a:cubicBezTo>
                    <a:pt x="7036" y="11743"/>
                    <a:pt x="7190" y="11989"/>
                    <a:pt x="7367" y="12207"/>
                  </a:cubicBezTo>
                  <a:cubicBezTo>
                    <a:pt x="7581" y="12468"/>
                    <a:pt x="7569" y="12660"/>
                    <a:pt x="7582" y="12993"/>
                  </a:cubicBezTo>
                  <a:cubicBezTo>
                    <a:pt x="7603" y="13584"/>
                    <a:pt x="7772" y="14579"/>
                    <a:pt x="8368" y="14877"/>
                  </a:cubicBezTo>
                  <a:cubicBezTo>
                    <a:pt x="8512" y="14949"/>
                    <a:pt x="8304" y="16004"/>
                    <a:pt x="8297" y="16140"/>
                  </a:cubicBezTo>
                  <a:cubicBezTo>
                    <a:pt x="8246" y="17083"/>
                    <a:pt x="8387" y="17515"/>
                    <a:pt x="7486" y="17690"/>
                  </a:cubicBezTo>
                  <a:cubicBezTo>
                    <a:pt x="6830" y="17818"/>
                    <a:pt x="6161" y="17968"/>
                    <a:pt x="5531" y="18191"/>
                  </a:cubicBezTo>
                  <a:cubicBezTo>
                    <a:pt x="5290" y="18276"/>
                    <a:pt x="4925" y="18443"/>
                    <a:pt x="4625" y="18572"/>
                  </a:cubicBezTo>
                  <a:cubicBezTo>
                    <a:pt x="2341" y="16749"/>
                    <a:pt x="858" y="13942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3" name="Shape 1923"/>
            <p:cNvSpPr/>
            <p:nvPr/>
          </p:nvSpPr>
          <p:spPr>
            <a:xfrm>
              <a:off x="2829647" y="10076"/>
              <a:ext cx="243498" cy="2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5" y="0"/>
                  </a:moveTo>
                  <a:cubicBezTo>
                    <a:pt x="1289" y="0"/>
                    <a:pt x="0" y="1314"/>
                    <a:pt x="0" y="2930"/>
                  </a:cubicBezTo>
                  <a:cubicBezTo>
                    <a:pt x="0" y="4545"/>
                    <a:pt x="1289" y="5859"/>
                    <a:pt x="2905" y="5859"/>
                  </a:cubicBezTo>
                  <a:cubicBezTo>
                    <a:pt x="4521" y="5859"/>
                    <a:pt x="5834" y="4545"/>
                    <a:pt x="5834" y="2930"/>
                  </a:cubicBezTo>
                  <a:cubicBezTo>
                    <a:pt x="5834" y="1314"/>
                    <a:pt x="4521" y="0"/>
                    <a:pt x="2905" y="0"/>
                  </a:cubicBezTo>
                  <a:close/>
                  <a:moveTo>
                    <a:pt x="10577" y="0"/>
                  </a:moveTo>
                  <a:cubicBezTo>
                    <a:pt x="8961" y="0"/>
                    <a:pt x="7647" y="1314"/>
                    <a:pt x="7647" y="2930"/>
                  </a:cubicBezTo>
                  <a:cubicBezTo>
                    <a:pt x="7647" y="4545"/>
                    <a:pt x="8961" y="5859"/>
                    <a:pt x="10577" y="5859"/>
                  </a:cubicBezTo>
                  <a:cubicBezTo>
                    <a:pt x="12192" y="5859"/>
                    <a:pt x="13481" y="4545"/>
                    <a:pt x="13481" y="2930"/>
                  </a:cubicBezTo>
                  <a:cubicBezTo>
                    <a:pt x="13481" y="1314"/>
                    <a:pt x="12192" y="0"/>
                    <a:pt x="10577" y="0"/>
                  </a:cubicBezTo>
                  <a:close/>
                  <a:moveTo>
                    <a:pt x="18670" y="0"/>
                  </a:moveTo>
                  <a:cubicBezTo>
                    <a:pt x="17055" y="0"/>
                    <a:pt x="15741" y="1314"/>
                    <a:pt x="15741" y="2930"/>
                  </a:cubicBezTo>
                  <a:cubicBezTo>
                    <a:pt x="15741" y="4545"/>
                    <a:pt x="17055" y="5859"/>
                    <a:pt x="18670" y="5859"/>
                  </a:cubicBezTo>
                  <a:cubicBezTo>
                    <a:pt x="20286" y="5859"/>
                    <a:pt x="21600" y="4545"/>
                    <a:pt x="21600" y="2930"/>
                  </a:cubicBezTo>
                  <a:cubicBezTo>
                    <a:pt x="21600" y="1314"/>
                    <a:pt x="20286" y="0"/>
                    <a:pt x="18670" y="0"/>
                  </a:cubicBezTo>
                  <a:close/>
                  <a:moveTo>
                    <a:pt x="2905" y="794"/>
                  </a:moveTo>
                  <a:cubicBezTo>
                    <a:pt x="4084" y="794"/>
                    <a:pt x="5065" y="1751"/>
                    <a:pt x="5065" y="2930"/>
                  </a:cubicBezTo>
                  <a:cubicBezTo>
                    <a:pt x="5065" y="4108"/>
                    <a:pt x="4084" y="5065"/>
                    <a:pt x="2905" y="5065"/>
                  </a:cubicBezTo>
                  <a:cubicBezTo>
                    <a:pt x="1726" y="5065"/>
                    <a:pt x="770" y="4108"/>
                    <a:pt x="770" y="2930"/>
                  </a:cubicBezTo>
                  <a:cubicBezTo>
                    <a:pt x="770" y="1751"/>
                    <a:pt x="1726" y="794"/>
                    <a:pt x="2905" y="794"/>
                  </a:cubicBezTo>
                  <a:close/>
                  <a:moveTo>
                    <a:pt x="10577" y="794"/>
                  </a:moveTo>
                  <a:cubicBezTo>
                    <a:pt x="11755" y="794"/>
                    <a:pt x="12712" y="1751"/>
                    <a:pt x="12712" y="2930"/>
                  </a:cubicBezTo>
                  <a:cubicBezTo>
                    <a:pt x="12712" y="4108"/>
                    <a:pt x="11755" y="5065"/>
                    <a:pt x="10577" y="5065"/>
                  </a:cubicBezTo>
                  <a:cubicBezTo>
                    <a:pt x="9398" y="5065"/>
                    <a:pt x="8416" y="4108"/>
                    <a:pt x="8417" y="2930"/>
                  </a:cubicBezTo>
                  <a:cubicBezTo>
                    <a:pt x="8417" y="1751"/>
                    <a:pt x="9398" y="794"/>
                    <a:pt x="10577" y="794"/>
                  </a:cubicBezTo>
                  <a:close/>
                  <a:moveTo>
                    <a:pt x="18670" y="794"/>
                  </a:moveTo>
                  <a:cubicBezTo>
                    <a:pt x="19849" y="794"/>
                    <a:pt x="20805" y="1751"/>
                    <a:pt x="20805" y="2930"/>
                  </a:cubicBezTo>
                  <a:cubicBezTo>
                    <a:pt x="20805" y="4108"/>
                    <a:pt x="19849" y="5065"/>
                    <a:pt x="18670" y="5065"/>
                  </a:cubicBezTo>
                  <a:cubicBezTo>
                    <a:pt x="17491" y="5065"/>
                    <a:pt x="16535" y="4108"/>
                    <a:pt x="16535" y="2930"/>
                  </a:cubicBezTo>
                  <a:cubicBezTo>
                    <a:pt x="16535" y="1751"/>
                    <a:pt x="17491" y="794"/>
                    <a:pt x="18670" y="794"/>
                  </a:cubicBezTo>
                  <a:close/>
                  <a:moveTo>
                    <a:pt x="2905" y="8094"/>
                  </a:moveTo>
                  <a:cubicBezTo>
                    <a:pt x="1289" y="8094"/>
                    <a:pt x="0" y="9408"/>
                    <a:pt x="0" y="11023"/>
                  </a:cubicBezTo>
                  <a:cubicBezTo>
                    <a:pt x="0" y="12639"/>
                    <a:pt x="1289" y="13953"/>
                    <a:pt x="2905" y="13953"/>
                  </a:cubicBezTo>
                  <a:cubicBezTo>
                    <a:pt x="4521" y="13953"/>
                    <a:pt x="5834" y="12639"/>
                    <a:pt x="5834" y="11023"/>
                  </a:cubicBezTo>
                  <a:cubicBezTo>
                    <a:pt x="5834" y="9408"/>
                    <a:pt x="4521" y="8094"/>
                    <a:pt x="2905" y="8094"/>
                  </a:cubicBezTo>
                  <a:close/>
                  <a:moveTo>
                    <a:pt x="10577" y="8094"/>
                  </a:moveTo>
                  <a:cubicBezTo>
                    <a:pt x="8961" y="8094"/>
                    <a:pt x="7647" y="9408"/>
                    <a:pt x="7647" y="11023"/>
                  </a:cubicBezTo>
                  <a:cubicBezTo>
                    <a:pt x="7647" y="12639"/>
                    <a:pt x="8961" y="13953"/>
                    <a:pt x="10577" y="13953"/>
                  </a:cubicBezTo>
                  <a:cubicBezTo>
                    <a:pt x="12192" y="13953"/>
                    <a:pt x="13481" y="12639"/>
                    <a:pt x="13481" y="11023"/>
                  </a:cubicBezTo>
                  <a:cubicBezTo>
                    <a:pt x="13481" y="9408"/>
                    <a:pt x="12192" y="8094"/>
                    <a:pt x="10577" y="8094"/>
                  </a:cubicBezTo>
                  <a:close/>
                  <a:moveTo>
                    <a:pt x="18670" y="8094"/>
                  </a:moveTo>
                  <a:cubicBezTo>
                    <a:pt x="17055" y="8094"/>
                    <a:pt x="15741" y="9408"/>
                    <a:pt x="15741" y="11023"/>
                  </a:cubicBezTo>
                  <a:cubicBezTo>
                    <a:pt x="15741" y="12639"/>
                    <a:pt x="17055" y="13953"/>
                    <a:pt x="18670" y="13953"/>
                  </a:cubicBezTo>
                  <a:cubicBezTo>
                    <a:pt x="20286" y="13953"/>
                    <a:pt x="21600" y="12639"/>
                    <a:pt x="21600" y="11023"/>
                  </a:cubicBezTo>
                  <a:cubicBezTo>
                    <a:pt x="21600" y="9408"/>
                    <a:pt x="20286" y="8094"/>
                    <a:pt x="18670" y="8094"/>
                  </a:cubicBezTo>
                  <a:close/>
                  <a:moveTo>
                    <a:pt x="2905" y="8888"/>
                  </a:moveTo>
                  <a:cubicBezTo>
                    <a:pt x="4084" y="8888"/>
                    <a:pt x="5065" y="9845"/>
                    <a:pt x="5065" y="11023"/>
                  </a:cubicBezTo>
                  <a:cubicBezTo>
                    <a:pt x="5065" y="12202"/>
                    <a:pt x="4084" y="13159"/>
                    <a:pt x="2905" y="13159"/>
                  </a:cubicBezTo>
                  <a:cubicBezTo>
                    <a:pt x="1726" y="13159"/>
                    <a:pt x="770" y="12202"/>
                    <a:pt x="770" y="11023"/>
                  </a:cubicBezTo>
                  <a:cubicBezTo>
                    <a:pt x="770" y="9845"/>
                    <a:pt x="1726" y="8888"/>
                    <a:pt x="2905" y="8888"/>
                  </a:cubicBezTo>
                  <a:close/>
                  <a:moveTo>
                    <a:pt x="10577" y="8888"/>
                  </a:moveTo>
                  <a:cubicBezTo>
                    <a:pt x="11755" y="8888"/>
                    <a:pt x="12712" y="9845"/>
                    <a:pt x="12712" y="11023"/>
                  </a:cubicBezTo>
                  <a:cubicBezTo>
                    <a:pt x="12712" y="12202"/>
                    <a:pt x="11755" y="13159"/>
                    <a:pt x="10577" y="13159"/>
                  </a:cubicBezTo>
                  <a:cubicBezTo>
                    <a:pt x="9398" y="13159"/>
                    <a:pt x="8416" y="12202"/>
                    <a:pt x="8417" y="11023"/>
                  </a:cubicBezTo>
                  <a:cubicBezTo>
                    <a:pt x="8417" y="9845"/>
                    <a:pt x="9398" y="8888"/>
                    <a:pt x="10577" y="8888"/>
                  </a:cubicBezTo>
                  <a:close/>
                  <a:moveTo>
                    <a:pt x="18670" y="8888"/>
                  </a:moveTo>
                  <a:cubicBezTo>
                    <a:pt x="19849" y="8888"/>
                    <a:pt x="20805" y="9845"/>
                    <a:pt x="20805" y="11023"/>
                  </a:cubicBezTo>
                  <a:cubicBezTo>
                    <a:pt x="20805" y="12202"/>
                    <a:pt x="19849" y="13159"/>
                    <a:pt x="18670" y="13159"/>
                  </a:cubicBezTo>
                  <a:cubicBezTo>
                    <a:pt x="17491" y="13159"/>
                    <a:pt x="16535" y="12202"/>
                    <a:pt x="16535" y="11023"/>
                  </a:cubicBezTo>
                  <a:cubicBezTo>
                    <a:pt x="16535" y="9845"/>
                    <a:pt x="17491" y="8888"/>
                    <a:pt x="18670" y="8888"/>
                  </a:cubicBezTo>
                  <a:close/>
                  <a:moveTo>
                    <a:pt x="2905" y="15741"/>
                  </a:moveTo>
                  <a:cubicBezTo>
                    <a:pt x="1289" y="15741"/>
                    <a:pt x="0" y="17055"/>
                    <a:pt x="0" y="18670"/>
                  </a:cubicBezTo>
                  <a:cubicBezTo>
                    <a:pt x="0" y="20286"/>
                    <a:pt x="1289" y="21600"/>
                    <a:pt x="2905" y="21600"/>
                  </a:cubicBezTo>
                  <a:cubicBezTo>
                    <a:pt x="4521" y="21600"/>
                    <a:pt x="5834" y="20286"/>
                    <a:pt x="5834" y="18670"/>
                  </a:cubicBezTo>
                  <a:cubicBezTo>
                    <a:pt x="5834" y="17055"/>
                    <a:pt x="4521" y="15741"/>
                    <a:pt x="2905" y="15741"/>
                  </a:cubicBezTo>
                  <a:close/>
                  <a:moveTo>
                    <a:pt x="10577" y="15741"/>
                  </a:moveTo>
                  <a:cubicBezTo>
                    <a:pt x="8961" y="15741"/>
                    <a:pt x="7647" y="17055"/>
                    <a:pt x="7647" y="18670"/>
                  </a:cubicBezTo>
                  <a:cubicBezTo>
                    <a:pt x="7647" y="20286"/>
                    <a:pt x="8961" y="21600"/>
                    <a:pt x="10577" y="21600"/>
                  </a:cubicBezTo>
                  <a:cubicBezTo>
                    <a:pt x="12192" y="21600"/>
                    <a:pt x="13481" y="20286"/>
                    <a:pt x="13481" y="18670"/>
                  </a:cubicBezTo>
                  <a:cubicBezTo>
                    <a:pt x="13481" y="17055"/>
                    <a:pt x="12192" y="15741"/>
                    <a:pt x="10577" y="15741"/>
                  </a:cubicBezTo>
                  <a:close/>
                  <a:moveTo>
                    <a:pt x="18670" y="15741"/>
                  </a:moveTo>
                  <a:cubicBezTo>
                    <a:pt x="17055" y="15741"/>
                    <a:pt x="15741" y="17055"/>
                    <a:pt x="15741" y="18670"/>
                  </a:cubicBezTo>
                  <a:cubicBezTo>
                    <a:pt x="15741" y="20286"/>
                    <a:pt x="17055" y="21600"/>
                    <a:pt x="18670" y="21600"/>
                  </a:cubicBezTo>
                  <a:cubicBezTo>
                    <a:pt x="20286" y="21600"/>
                    <a:pt x="21600" y="20286"/>
                    <a:pt x="21600" y="18670"/>
                  </a:cubicBezTo>
                  <a:cubicBezTo>
                    <a:pt x="21600" y="17055"/>
                    <a:pt x="20286" y="15741"/>
                    <a:pt x="18670" y="15741"/>
                  </a:cubicBezTo>
                  <a:close/>
                  <a:moveTo>
                    <a:pt x="2905" y="16535"/>
                  </a:moveTo>
                  <a:cubicBezTo>
                    <a:pt x="4084" y="16535"/>
                    <a:pt x="5065" y="17492"/>
                    <a:pt x="5065" y="18670"/>
                  </a:cubicBezTo>
                  <a:cubicBezTo>
                    <a:pt x="5065" y="19849"/>
                    <a:pt x="4084" y="20806"/>
                    <a:pt x="2905" y="20806"/>
                  </a:cubicBezTo>
                  <a:cubicBezTo>
                    <a:pt x="1726" y="20806"/>
                    <a:pt x="770" y="19849"/>
                    <a:pt x="770" y="18670"/>
                  </a:cubicBezTo>
                  <a:cubicBezTo>
                    <a:pt x="770" y="17492"/>
                    <a:pt x="1726" y="16535"/>
                    <a:pt x="2905" y="16535"/>
                  </a:cubicBezTo>
                  <a:close/>
                  <a:moveTo>
                    <a:pt x="10577" y="16535"/>
                  </a:moveTo>
                  <a:cubicBezTo>
                    <a:pt x="11755" y="16535"/>
                    <a:pt x="12712" y="17492"/>
                    <a:pt x="12712" y="18670"/>
                  </a:cubicBezTo>
                  <a:cubicBezTo>
                    <a:pt x="12712" y="19849"/>
                    <a:pt x="11755" y="20806"/>
                    <a:pt x="10577" y="20806"/>
                  </a:cubicBezTo>
                  <a:cubicBezTo>
                    <a:pt x="9398" y="20806"/>
                    <a:pt x="8416" y="19849"/>
                    <a:pt x="8417" y="18670"/>
                  </a:cubicBezTo>
                  <a:cubicBezTo>
                    <a:pt x="8417" y="17492"/>
                    <a:pt x="9398" y="16535"/>
                    <a:pt x="10577" y="16535"/>
                  </a:cubicBezTo>
                  <a:close/>
                  <a:moveTo>
                    <a:pt x="18670" y="16535"/>
                  </a:moveTo>
                  <a:cubicBezTo>
                    <a:pt x="19849" y="16535"/>
                    <a:pt x="20805" y="17492"/>
                    <a:pt x="20805" y="18670"/>
                  </a:cubicBezTo>
                  <a:cubicBezTo>
                    <a:pt x="20805" y="19849"/>
                    <a:pt x="19849" y="20806"/>
                    <a:pt x="18670" y="20806"/>
                  </a:cubicBezTo>
                  <a:cubicBezTo>
                    <a:pt x="17491" y="20806"/>
                    <a:pt x="16535" y="19849"/>
                    <a:pt x="16535" y="18670"/>
                  </a:cubicBezTo>
                  <a:cubicBezTo>
                    <a:pt x="16535" y="17492"/>
                    <a:pt x="17491" y="16535"/>
                    <a:pt x="18670" y="165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4" name="Shape 1924"/>
            <p:cNvSpPr/>
            <p:nvPr/>
          </p:nvSpPr>
          <p:spPr>
            <a:xfrm>
              <a:off x="3732233" y="60734"/>
              <a:ext cx="314588" cy="142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1" y="0"/>
                  </a:moveTo>
                  <a:cubicBezTo>
                    <a:pt x="2188" y="0"/>
                    <a:pt x="0" y="4840"/>
                    <a:pt x="0" y="10800"/>
                  </a:cubicBezTo>
                  <a:cubicBezTo>
                    <a:pt x="0" y="16760"/>
                    <a:pt x="2187" y="21600"/>
                    <a:pt x="4881" y="21600"/>
                  </a:cubicBezTo>
                  <a:lnTo>
                    <a:pt x="16719" y="21600"/>
                  </a:lnTo>
                  <a:cubicBezTo>
                    <a:pt x="19412" y="21600"/>
                    <a:pt x="21600" y="16760"/>
                    <a:pt x="21600" y="10800"/>
                  </a:cubicBezTo>
                  <a:cubicBezTo>
                    <a:pt x="21600" y="4840"/>
                    <a:pt x="19413" y="0"/>
                    <a:pt x="16719" y="0"/>
                  </a:cubicBezTo>
                  <a:cubicBezTo>
                    <a:pt x="14025" y="0"/>
                    <a:pt x="11838" y="4840"/>
                    <a:pt x="11838" y="10800"/>
                  </a:cubicBezTo>
                  <a:cubicBezTo>
                    <a:pt x="11838" y="14733"/>
                    <a:pt x="12800" y="18183"/>
                    <a:pt x="14221" y="20069"/>
                  </a:cubicBezTo>
                  <a:lnTo>
                    <a:pt x="7379" y="20069"/>
                  </a:lnTo>
                  <a:cubicBezTo>
                    <a:pt x="8800" y="18183"/>
                    <a:pt x="9762" y="14733"/>
                    <a:pt x="9762" y="10800"/>
                  </a:cubicBezTo>
                  <a:cubicBezTo>
                    <a:pt x="9762" y="4840"/>
                    <a:pt x="7575" y="0"/>
                    <a:pt x="4881" y="0"/>
                  </a:cubicBezTo>
                  <a:close/>
                  <a:moveTo>
                    <a:pt x="4881" y="1361"/>
                  </a:moveTo>
                  <a:cubicBezTo>
                    <a:pt x="7234" y="1361"/>
                    <a:pt x="9148" y="5594"/>
                    <a:pt x="9147" y="10800"/>
                  </a:cubicBezTo>
                  <a:cubicBezTo>
                    <a:pt x="9147" y="16006"/>
                    <a:pt x="7234" y="20239"/>
                    <a:pt x="4881" y="20239"/>
                  </a:cubicBezTo>
                  <a:cubicBezTo>
                    <a:pt x="2528" y="20239"/>
                    <a:pt x="615" y="16006"/>
                    <a:pt x="615" y="10800"/>
                  </a:cubicBezTo>
                  <a:cubicBezTo>
                    <a:pt x="615" y="5594"/>
                    <a:pt x="2528" y="1361"/>
                    <a:pt x="4881" y="1361"/>
                  </a:cubicBezTo>
                  <a:close/>
                  <a:moveTo>
                    <a:pt x="16719" y="1361"/>
                  </a:moveTo>
                  <a:cubicBezTo>
                    <a:pt x="19072" y="1361"/>
                    <a:pt x="20985" y="5594"/>
                    <a:pt x="20985" y="10800"/>
                  </a:cubicBezTo>
                  <a:cubicBezTo>
                    <a:pt x="20985" y="16006"/>
                    <a:pt x="19072" y="20239"/>
                    <a:pt x="16719" y="20239"/>
                  </a:cubicBezTo>
                  <a:cubicBezTo>
                    <a:pt x="14366" y="20239"/>
                    <a:pt x="12452" y="16006"/>
                    <a:pt x="12453" y="10800"/>
                  </a:cubicBezTo>
                  <a:cubicBezTo>
                    <a:pt x="12453" y="5594"/>
                    <a:pt x="14366" y="1361"/>
                    <a:pt x="16719" y="13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1926" name="Shape 1926"/>
          <p:cNvSpPr/>
          <p:nvPr/>
        </p:nvSpPr>
        <p:spPr>
          <a:xfrm>
            <a:off x="6531635" y="5097858"/>
            <a:ext cx="2445311" cy="309361"/>
          </a:xfrm>
          <a:prstGeom prst="rect">
            <a:avLst/>
          </a:pr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32" name="Group 1932"/>
          <p:cNvGrpSpPr/>
          <p:nvPr/>
        </p:nvGrpSpPr>
        <p:grpSpPr>
          <a:xfrm>
            <a:off x="6765925" y="5192978"/>
            <a:ext cx="2023412" cy="131825"/>
            <a:chOff x="0" y="0"/>
            <a:chExt cx="4046820" cy="263648"/>
          </a:xfrm>
        </p:grpSpPr>
        <p:sp>
          <p:nvSpPr>
            <p:cNvPr id="1927" name="Shape 1927"/>
            <p:cNvSpPr/>
            <p:nvPr/>
          </p:nvSpPr>
          <p:spPr>
            <a:xfrm>
              <a:off x="0" y="0"/>
              <a:ext cx="274005" cy="2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1" y="0"/>
                  </a:moveTo>
                  <a:lnTo>
                    <a:pt x="8208" y="8301"/>
                  </a:lnTo>
                  <a:lnTo>
                    <a:pt x="0" y="8301"/>
                  </a:lnTo>
                  <a:lnTo>
                    <a:pt x="6597" y="13299"/>
                  </a:lnTo>
                  <a:lnTo>
                    <a:pt x="3993" y="21600"/>
                  </a:lnTo>
                  <a:lnTo>
                    <a:pt x="10811" y="16418"/>
                  </a:lnTo>
                  <a:lnTo>
                    <a:pt x="17607" y="21600"/>
                  </a:lnTo>
                  <a:lnTo>
                    <a:pt x="15003" y="13299"/>
                  </a:lnTo>
                  <a:lnTo>
                    <a:pt x="21600" y="8301"/>
                  </a:lnTo>
                  <a:lnTo>
                    <a:pt x="13392" y="8301"/>
                  </a:lnTo>
                  <a:lnTo>
                    <a:pt x="10811" y="0"/>
                  </a:lnTo>
                  <a:close/>
                  <a:moveTo>
                    <a:pt x="10811" y="2683"/>
                  </a:moveTo>
                  <a:lnTo>
                    <a:pt x="12642" y="8553"/>
                  </a:lnTo>
                  <a:lnTo>
                    <a:pt x="12819" y="9126"/>
                  </a:lnTo>
                  <a:lnTo>
                    <a:pt x="13392" y="9126"/>
                  </a:lnTo>
                  <a:lnTo>
                    <a:pt x="19151" y="9126"/>
                  </a:lnTo>
                  <a:lnTo>
                    <a:pt x="14540" y="12611"/>
                  </a:lnTo>
                  <a:lnTo>
                    <a:pt x="14054" y="12978"/>
                  </a:lnTo>
                  <a:lnTo>
                    <a:pt x="14253" y="13552"/>
                  </a:lnTo>
                  <a:lnTo>
                    <a:pt x="16084" y="19399"/>
                  </a:lnTo>
                  <a:lnTo>
                    <a:pt x="11274" y="15730"/>
                  </a:lnTo>
                  <a:lnTo>
                    <a:pt x="10811" y="15363"/>
                  </a:lnTo>
                  <a:lnTo>
                    <a:pt x="10348" y="15730"/>
                  </a:lnTo>
                  <a:lnTo>
                    <a:pt x="5538" y="19399"/>
                  </a:lnTo>
                  <a:lnTo>
                    <a:pt x="7369" y="13552"/>
                  </a:lnTo>
                  <a:lnTo>
                    <a:pt x="7546" y="12978"/>
                  </a:lnTo>
                  <a:lnTo>
                    <a:pt x="7082" y="12611"/>
                  </a:lnTo>
                  <a:lnTo>
                    <a:pt x="2471" y="9126"/>
                  </a:lnTo>
                  <a:lnTo>
                    <a:pt x="8208" y="9126"/>
                  </a:lnTo>
                  <a:lnTo>
                    <a:pt x="8781" y="9126"/>
                  </a:lnTo>
                  <a:lnTo>
                    <a:pt x="8958" y="8553"/>
                  </a:lnTo>
                  <a:lnTo>
                    <a:pt x="10811" y="26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8" name="Shape 1928"/>
            <p:cNvSpPr/>
            <p:nvPr/>
          </p:nvSpPr>
          <p:spPr>
            <a:xfrm>
              <a:off x="948346" y="5037"/>
              <a:ext cx="253574" cy="25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6281"/>
                    <a:pt x="16281" y="20742"/>
                    <a:pt x="10800" y="20742"/>
                  </a:cubicBezTo>
                  <a:cubicBezTo>
                    <a:pt x="5319" y="20742"/>
                    <a:pt x="858" y="16281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  <a:moveTo>
                    <a:pt x="10371" y="3457"/>
                  </a:moveTo>
                  <a:lnTo>
                    <a:pt x="10371" y="11229"/>
                  </a:lnTo>
                  <a:lnTo>
                    <a:pt x="5174" y="11229"/>
                  </a:lnTo>
                  <a:lnTo>
                    <a:pt x="5174" y="12087"/>
                  </a:lnTo>
                  <a:lnTo>
                    <a:pt x="11229" y="12087"/>
                  </a:lnTo>
                  <a:lnTo>
                    <a:pt x="11229" y="3457"/>
                  </a:lnTo>
                  <a:cubicBezTo>
                    <a:pt x="11229" y="3457"/>
                    <a:pt x="10371" y="3457"/>
                    <a:pt x="10371" y="3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1886477" y="5037"/>
              <a:ext cx="253574" cy="25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3886"/>
                    <a:pt x="19331" y="16652"/>
                    <a:pt x="17118" y="18477"/>
                  </a:cubicBezTo>
                  <a:cubicBezTo>
                    <a:pt x="16904" y="18380"/>
                    <a:pt x="16665" y="18241"/>
                    <a:pt x="16522" y="18191"/>
                  </a:cubicBezTo>
                  <a:cubicBezTo>
                    <a:pt x="15892" y="17968"/>
                    <a:pt x="15223" y="17818"/>
                    <a:pt x="14567" y="17690"/>
                  </a:cubicBezTo>
                  <a:cubicBezTo>
                    <a:pt x="13667" y="17515"/>
                    <a:pt x="13378" y="17083"/>
                    <a:pt x="13327" y="16140"/>
                  </a:cubicBezTo>
                  <a:cubicBezTo>
                    <a:pt x="13320" y="16004"/>
                    <a:pt x="13112" y="14854"/>
                    <a:pt x="13256" y="14781"/>
                  </a:cubicBezTo>
                  <a:cubicBezTo>
                    <a:pt x="13853" y="14483"/>
                    <a:pt x="13963" y="13549"/>
                    <a:pt x="14019" y="12970"/>
                  </a:cubicBezTo>
                  <a:cubicBezTo>
                    <a:pt x="14059" y="12542"/>
                    <a:pt x="14274" y="12342"/>
                    <a:pt x="14472" y="11992"/>
                  </a:cubicBezTo>
                  <a:cubicBezTo>
                    <a:pt x="14687" y="11610"/>
                    <a:pt x="14784" y="11171"/>
                    <a:pt x="14901" y="10752"/>
                  </a:cubicBezTo>
                  <a:cubicBezTo>
                    <a:pt x="14986" y="10445"/>
                    <a:pt x="15149" y="9948"/>
                    <a:pt x="15091" y="9632"/>
                  </a:cubicBezTo>
                  <a:cubicBezTo>
                    <a:pt x="15038" y="9339"/>
                    <a:pt x="14805" y="9062"/>
                    <a:pt x="14805" y="8750"/>
                  </a:cubicBezTo>
                  <a:cubicBezTo>
                    <a:pt x="14805" y="8348"/>
                    <a:pt x="14976" y="7912"/>
                    <a:pt x="15020" y="7510"/>
                  </a:cubicBezTo>
                  <a:cubicBezTo>
                    <a:pt x="15088" y="6889"/>
                    <a:pt x="15071" y="6264"/>
                    <a:pt x="14948" y="5650"/>
                  </a:cubicBezTo>
                  <a:cubicBezTo>
                    <a:pt x="14619" y="4002"/>
                    <a:pt x="13011" y="3420"/>
                    <a:pt x="11515" y="3099"/>
                  </a:cubicBezTo>
                  <a:cubicBezTo>
                    <a:pt x="10106" y="2797"/>
                    <a:pt x="8463" y="3515"/>
                    <a:pt x="7510" y="4506"/>
                  </a:cubicBezTo>
                  <a:cubicBezTo>
                    <a:pt x="7119" y="4913"/>
                    <a:pt x="6632" y="5424"/>
                    <a:pt x="6556" y="6008"/>
                  </a:cubicBezTo>
                  <a:cubicBezTo>
                    <a:pt x="6487" y="6546"/>
                    <a:pt x="6500" y="7191"/>
                    <a:pt x="6580" y="7725"/>
                  </a:cubicBezTo>
                  <a:cubicBezTo>
                    <a:pt x="6623" y="8005"/>
                    <a:pt x="6639" y="8278"/>
                    <a:pt x="6676" y="8559"/>
                  </a:cubicBezTo>
                  <a:cubicBezTo>
                    <a:pt x="6705" y="8783"/>
                    <a:pt x="6879" y="9000"/>
                    <a:pt x="6819" y="9226"/>
                  </a:cubicBezTo>
                  <a:cubicBezTo>
                    <a:pt x="6783" y="9359"/>
                    <a:pt x="6713" y="9485"/>
                    <a:pt x="6652" y="9608"/>
                  </a:cubicBezTo>
                  <a:cubicBezTo>
                    <a:pt x="6362" y="10188"/>
                    <a:pt x="6655" y="10956"/>
                    <a:pt x="6914" y="11491"/>
                  </a:cubicBezTo>
                  <a:cubicBezTo>
                    <a:pt x="7036" y="11743"/>
                    <a:pt x="7190" y="11989"/>
                    <a:pt x="7367" y="12207"/>
                  </a:cubicBezTo>
                  <a:cubicBezTo>
                    <a:pt x="7581" y="12468"/>
                    <a:pt x="7569" y="12660"/>
                    <a:pt x="7582" y="12993"/>
                  </a:cubicBezTo>
                  <a:cubicBezTo>
                    <a:pt x="7603" y="13584"/>
                    <a:pt x="7772" y="14579"/>
                    <a:pt x="8368" y="14877"/>
                  </a:cubicBezTo>
                  <a:cubicBezTo>
                    <a:pt x="8512" y="14949"/>
                    <a:pt x="8304" y="16004"/>
                    <a:pt x="8297" y="16140"/>
                  </a:cubicBezTo>
                  <a:cubicBezTo>
                    <a:pt x="8246" y="17083"/>
                    <a:pt x="8387" y="17515"/>
                    <a:pt x="7486" y="17690"/>
                  </a:cubicBezTo>
                  <a:cubicBezTo>
                    <a:pt x="6830" y="17818"/>
                    <a:pt x="6161" y="17968"/>
                    <a:pt x="5531" y="18191"/>
                  </a:cubicBezTo>
                  <a:cubicBezTo>
                    <a:pt x="5290" y="18276"/>
                    <a:pt x="4925" y="18443"/>
                    <a:pt x="4625" y="18572"/>
                  </a:cubicBezTo>
                  <a:cubicBezTo>
                    <a:pt x="2341" y="16749"/>
                    <a:pt x="858" y="13942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30" name="Shape 1930"/>
            <p:cNvSpPr/>
            <p:nvPr/>
          </p:nvSpPr>
          <p:spPr>
            <a:xfrm>
              <a:off x="2829647" y="10076"/>
              <a:ext cx="243498" cy="2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5" y="0"/>
                  </a:moveTo>
                  <a:cubicBezTo>
                    <a:pt x="1289" y="0"/>
                    <a:pt x="0" y="1314"/>
                    <a:pt x="0" y="2930"/>
                  </a:cubicBezTo>
                  <a:cubicBezTo>
                    <a:pt x="0" y="4545"/>
                    <a:pt x="1289" y="5859"/>
                    <a:pt x="2905" y="5859"/>
                  </a:cubicBezTo>
                  <a:cubicBezTo>
                    <a:pt x="4521" y="5859"/>
                    <a:pt x="5834" y="4545"/>
                    <a:pt x="5834" y="2930"/>
                  </a:cubicBezTo>
                  <a:cubicBezTo>
                    <a:pt x="5834" y="1314"/>
                    <a:pt x="4521" y="0"/>
                    <a:pt x="2905" y="0"/>
                  </a:cubicBezTo>
                  <a:close/>
                  <a:moveTo>
                    <a:pt x="10577" y="0"/>
                  </a:moveTo>
                  <a:cubicBezTo>
                    <a:pt x="8961" y="0"/>
                    <a:pt x="7647" y="1314"/>
                    <a:pt x="7647" y="2930"/>
                  </a:cubicBezTo>
                  <a:cubicBezTo>
                    <a:pt x="7647" y="4545"/>
                    <a:pt x="8961" y="5859"/>
                    <a:pt x="10577" y="5859"/>
                  </a:cubicBezTo>
                  <a:cubicBezTo>
                    <a:pt x="12192" y="5859"/>
                    <a:pt x="13481" y="4545"/>
                    <a:pt x="13481" y="2930"/>
                  </a:cubicBezTo>
                  <a:cubicBezTo>
                    <a:pt x="13481" y="1314"/>
                    <a:pt x="12192" y="0"/>
                    <a:pt x="10577" y="0"/>
                  </a:cubicBezTo>
                  <a:close/>
                  <a:moveTo>
                    <a:pt x="18670" y="0"/>
                  </a:moveTo>
                  <a:cubicBezTo>
                    <a:pt x="17055" y="0"/>
                    <a:pt x="15741" y="1314"/>
                    <a:pt x="15741" y="2930"/>
                  </a:cubicBezTo>
                  <a:cubicBezTo>
                    <a:pt x="15741" y="4545"/>
                    <a:pt x="17055" y="5859"/>
                    <a:pt x="18670" y="5859"/>
                  </a:cubicBezTo>
                  <a:cubicBezTo>
                    <a:pt x="20286" y="5859"/>
                    <a:pt x="21600" y="4545"/>
                    <a:pt x="21600" y="2930"/>
                  </a:cubicBezTo>
                  <a:cubicBezTo>
                    <a:pt x="21600" y="1314"/>
                    <a:pt x="20286" y="0"/>
                    <a:pt x="18670" y="0"/>
                  </a:cubicBezTo>
                  <a:close/>
                  <a:moveTo>
                    <a:pt x="2905" y="794"/>
                  </a:moveTo>
                  <a:cubicBezTo>
                    <a:pt x="4084" y="794"/>
                    <a:pt x="5065" y="1751"/>
                    <a:pt x="5065" y="2930"/>
                  </a:cubicBezTo>
                  <a:cubicBezTo>
                    <a:pt x="5065" y="4108"/>
                    <a:pt x="4084" y="5065"/>
                    <a:pt x="2905" y="5065"/>
                  </a:cubicBezTo>
                  <a:cubicBezTo>
                    <a:pt x="1726" y="5065"/>
                    <a:pt x="770" y="4108"/>
                    <a:pt x="770" y="2930"/>
                  </a:cubicBezTo>
                  <a:cubicBezTo>
                    <a:pt x="770" y="1751"/>
                    <a:pt x="1726" y="794"/>
                    <a:pt x="2905" y="794"/>
                  </a:cubicBezTo>
                  <a:close/>
                  <a:moveTo>
                    <a:pt x="10577" y="794"/>
                  </a:moveTo>
                  <a:cubicBezTo>
                    <a:pt x="11755" y="794"/>
                    <a:pt x="12712" y="1751"/>
                    <a:pt x="12712" y="2930"/>
                  </a:cubicBezTo>
                  <a:cubicBezTo>
                    <a:pt x="12712" y="4108"/>
                    <a:pt x="11755" y="5065"/>
                    <a:pt x="10577" y="5065"/>
                  </a:cubicBezTo>
                  <a:cubicBezTo>
                    <a:pt x="9398" y="5065"/>
                    <a:pt x="8416" y="4108"/>
                    <a:pt x="8417" y="2930"/>
                  </a:cubicBezTo>
                  <a:cubicBezTo>
                    <a:pt x="8417" y="1751"/>
                    <a:pt x="9398" y="794"/>
                    <a:pt x="10577" y="794"/>
                  </a:cubicBezTo>
                  <a:close/>
                  <a:moveTo>
                    <a:pt x="18670" y="794"/>
                  </a:moveTo>
                  <a:cubicBezTo>
                    <a:pt x="19849" y="794"/>
                    <a:pt x="20805" y="1751"/>
                    <a:pt x="20805" y="2930"/>
                  </a:cubicBezTo>
                  <a:cubicBezTo>
                    <a:pt x="20805" y="4108"/>
                    <a:pt x="19849" y="5065"/>
                    <a:pt x="18670" y="5065"/>
                  </a:cubicBezTo>
                  <a:cubicBezTo>
                    <a:pt x="17491" y="5065"/>
                    <a:pt x="16535" y="4108"/>
                    <a:pt x="16535" y="2930"/>
                  </a:cubicBezTo>
                  <a:cubicBezTo>
                    <a:pt x="16535" y="1751"/>
                    <a:pt x="17491" y="794"/>
                    <a:pt x="18670" y="794"/>
                  </a:cubicBezTo>
                  <a:close/>
                  <a:moveTo>
                    <a:pt x="2905" y="8094"/>
                  </a:moveTo>
                  <a:cubicBezTo>
                    <a:pt x="1289" y="8094"/>
                    <a:pt x="0" y="9408"/>
                    <a:pt x="0" y="11023"/>
                  </a:cubicBezTo>
                  <a:cubicBezTo>
                    <a:pt x="0" y="12639"/>
                    <a:pt x="1289" y="13953"/>
                    <a:pt x="2905" y="13953"/>
                  </a:cubicBezTo>
                  <a:cubicBezTo>
                    <a:pt x="4521" y="13953"/>
                    <a:pt x="5834" y="12639"/>
                    <a:pt x="5834" y="11023"/>
                  </a:cubicBezTo>
                  <a:cubicBezTo>
                    <a:pt x="5834" y="9408"/>
                    <a:pt x="4521" y="8094"/>
                    <a:pt x="2905" y="8094"/>
                  </a:cubicBezTo>
                  <a:close/>
                  <a:moveTo>
                    <a:pt x="10577" y="8094"/>
                  </a:moveTo>
                  <a:cubicBezTo>
                    <a:pt x="8961" y="8094"/>
                    <a:pt x="7647" y="9408"/>
                    <a:pt x="7647" y="11023"/>
                  </a:cubicBezTo>
                  <a:cubicBezTo>
                    <a:pt x="7647" y="12639"/>
                    <a:pt x="8961" y="13953"/>
                    <a:pt x="10577" y="13953"/>
                  </a:cubicBezTo>
                  <a:cubicBezTo>
                    <a:pt x="12192" y="13953"/>
                    <a:pt x="13481" y="12639"/>
                    <a:pt x="13481" y="11023"/>
                  </a:cubicBezTo>
                  <a:cubicBezTo>
                    <a:pt x="13481" y="9408"/>
                    <a:pt x="12192" y="8094"/>
                    <a:pt x="10577" y="8094"/>
                  </a:cubicBezTo>
                  <a:close/>
                  <a:moveTo>
                    <a:pt x="18670" y="8094"/>
                  </a:moveTo>
                  <a:cubicBezTo>
                    <a:pt x="17055" y="8094"/>
                    <a:pt x="15741" y="9408"/>
                    <a:pt x="15741" y="11023"/>
                  </a:cubicBezTo>
                  <a:cubicBezTo>
                    <a:pt x="15741" y="12639"/>
                    <a:pt x="17055" y="13953"/>
                    <a:pt x="18670" y="13953"/>
                  </a:cubicBezTo>
                  <a:cubicBezTo>
                    <a:pt x="20286" y="13953"/>
                    <a:pt x="21600" y="12639"/>
                    <a:pt x="21600" y="11023"/>
                  </a:cubicBezTo>
                  <a:cubicBezTo>
                    <a:pt x="21600" y="9408"/>
                    <a:pt x="20286" y="8094"/>
                    <a:pt x="18670" y="8094"/>
                  </a:cubicBezTo>
                  <a:close/>
                  <a:moveTo>
                    <a:pt x="2905" y="8888"/>
                  </a:moveTo>
                  <a:cubicBezTo>
                    <a:pt x="4084" y="8888"/>
                    <a:pt x="5065" y="9845"/>
                    <a:pt x="5065" y="11023"/>
                  </a:cubicBezTo>
                  <a:cubicBezTo>
                    <a:pt x="5065" y="12202"/>
                    <a:pt x="4084" y="13159"/>
                    <a:pt x="2905" y="13159"/>
                  </a:cubicBezTo>
                  <a:cubicBezTo>
                    <a:pt x="1726" y="13159"/>
                    <a:pt x="770" y="12202"/>
                    <a:pt x="770" y="11023"/>
                  </a:cubicBezTo>
                  <a:cubicBezTo>
                    <a:pt x="770" y="9845"/>
                    <a:pt x="1726" y="8888"/>
                    <a:pt x="2905" y="8888"/>
                  </a:cubicBezTo>
                  <a:close/>
                  <a:moveTo>
                    <a:pt x="10577" y="8888"/>
                  </a:moveTo>
                  <a:cubicBezTo>
                    <a:pt x="11755" y="8888"/>
                    <a:pt x="12712" y="9845"/>
                    <a:pt x="12712" y="11023"/>
                  </a:cubicBezTo>
                  <a:cubicBezTo>
                    <a:pt x="12712" y="12202"/>
                    <a:pt x="11755" y="13159"/>
                    <a:pt x="10577" y="13159"/>
                  </a:cubicBezTo>
                  <a:cubicBezTo>
                    <a:pt x="9398" y="13159"/>
                    <a:pt x="8416" y="12202"/>
                    <a:pt x="8417" y="11023"/>
                  </a:cubicBezTo>
                  <a:cubicBezTo>
                    <a:pt x="8417" y="9845"/>
                    <a:pt x="9398" y="8888"/>
                    <a:pt x="10577" y="8888"/>
                  </a:cubicBezTo>
                  <a:close/>
                  <a:moveTo>
                    <a:pt x="18670" y="8888"/>
                  </a:moveTo>
                  <a:cubicBezTo>
                    <a:pt x="19849" y="8888"/>
                    <a:pt x="20805" y="9845"/>
                    <a:pt x="20805" y="11023"/>
                  </a:cubicBezTo>
                  <a:cubicBezTo>
                    <a:pt x="20805" y="12202"/>
                    <a:pt x="19849" y="13159"/>
                    <a:pt x="18670" y="13159"/>
                  </a:cubicBezTo>
                  <a:cubicBezTo>
                    <a:pt x="17491" y="13159"/>
                    <a:pt x="16535" y="12202"/>
                    <a:pt x="16535" y="11023"/>
                  </a:cubicBezTo>
                  <a:cubicBezTo>
                    <a:pt x="16535" y="9845"/>
                    <a:pt x="17491" y="8888"/>
                    <a:pt x="18670" y="8888"/>
                  </a:cubicBezTo>
                  <a:close/>
                  <a:moveTo>
                    <a:pt x="2905" y="15741"/>
                  </a:moveTo>
                  <a:cubicBezTo>
                    <a:pt x="1289" y="15741"/>
                    <a:pt x="0" y="17055"/>
                    <a:pt x="0" y="18670"/>
                  </a:cubicBezTo>
                  <a:cubicBezTo>
                    <a:pt x="0" y="20286"/>
                    <a:pt x="1289" y="21600"/>
                    <a:pt x="2905" y="21600"/>
                  </a:cubicBezTo>
                  <a:cubicBezTo>
                    <a:pt x="4521" y="21600"/>
                    <a:pt x="5834" y="20286"/>
                    <a:pt x="5834" y="18670"/>
                  </a:cubicBezTo>
                  <a:cubicBezTo>
                    <a:pt x="5834" y="17055"/>
                    <a:pt x="4521" y="15741"/>
                    <a:pt x="2905" y="15741"/>
                  </a:cubicBezTo>
                  <a:close/>
                  <a:moveTo>
                    <a:pt x="10577" y="15741"/>
                  </a:moveTo>
                  <a:cubicBezTo>
                    <a:pt x="8961" y="15741"/>
                    <a:pt x="7647" y="17055"/>
                    <a:pt x="7647" y="18670"/>
                  </a:cubicBezTo>
                  <a:cubicBezTo>
                    <a:pt x="7647" y="20286"/>
                    <a:pt x="8961" y="21600"/>
                    <a:pt x="10577" y="21600"/>
                  </a:cubicBezTo>
                  <a:cubicBezTo>
                    <a:pt x="12192" y="21600"/>
                    <a:pt x="13481" y="20286"/>
                    <a:pt x="13481" y="18670"/>
                  </a:cubicBezTo>
                  <a:cubicBezTo>
                    <a:pt x="13481" y="17055"/>
                    <a:pt x="12192" y="15741"/>
                    <a:pt x="10577" y="15741"/>
                  </a:cubicBezTo>
                  <a:close/>
                  <a:moveTo>
                    <a:pt x="18670" y="15741"/>
                  </a:moveTo>
                  <a:cubicBezTo>
                    <a:pt x="17055" y="15741"/>
                    <a:pt x="15741" y="17055"/>
                    <a:pt x="15741" y="18670"/>
                  </a:cubicBezTo>
                  <a:cubicBezTo>
                    <a:pt x="15741" y="20286"/>
                    <a:pt x="17055" y="21600"/>
                    <a:pt x="18670" y="21600"/>
                  </a:cubicBezTo>
                  <a:cubicBezTo>
                    <a:pt x="20286" y="21600"/>
                    <a:pt x="21600" y="20286"/>
                    <a:pt x="21600" y="18670"/>
                  </a:cubicBezTo>
                  <a:cubicBezTo>
                    <a:pt x="21600" y="17055"/>
                    <a:pt x="20286" y="15741"/>
                    <a:pt x="18670" y="15741"/>
                  </a:cubicBezTo>
                  <a:close/>
                  <a:moveTo>
                    <a:pt x="2905" y="16535"/>
                  </a:moveTo>
                  <a:cubicBezTo>
                    <a:pt x="4084" y="16535"/>
                    <a:pt x="5065" y="17492"/>
                    <a:pt x="5065" y="18670"/>
                  </a:cubicBezTo>
                  <a:cubicBezTo>
                    <a:pt x="5065" y="19849"/>
                    <a:pt x="4084" y="20806"/>
                    <a:pt x="2905" y="20806"/>
                  </a:cubicBezTo>
                  <a:cubicBezTo>
                    <a:pt x="1726" y="20806"/>
                    <a:pt x="770" y="19849"/>
                    <a:pt x="770" y="18670"/>
                  </a:cubicBezTo>
                  <a:cubicBezTo>
                    <a:pt x="770" y="17492"/>
                    <a:pt x="1726" y="16535"/>
                    <a:pt x="2905" y="16535"/>
                  </a:cubicBezTo>
                  <a:close/>
                  <a:moveTo>
                    <a:pt x="10577" y="16535"/>
                  </a:moveTo>
                  <a:cubicBezTo>
                    <a:pt x="11755" y="16535"/>
                    <a:pt x="12712" y="17492"/>
                    <a:pt x="12712" y="18670"/>
                  </a:cubicBezTo>
                  <a:cubicBezTo>
                    <a:pt x="12712" y="19849"/>
                    <a:pt x="11755" y="20806"/>
                    <a:pt x="10577" y="20806"/>
                  </a:cubicBezTo>
                  <a:cubicBezTo>
                    <a:pt x="9398" y="20806"/>
                    <a:pt x="8416" y="19849"/>
                    <a:pt x="8417" y="18670"/>
                  </a:cubicBezTo>
                  <a:cubicBezTo>
                    <a:pt x="8417" y="17492"/>
                    <a:pt x="9398" y="16535"/>
                    <a:pt x="10577" y="16535"/>
                  </a:cubicBezTo>
                  <a:close/>
                  <a:moveTo>
                    <a:pt x="18670" y="16535"/>
                  </a:moveTo>
                  <a:cubicBezTo>
                    <a:pt x="19849" y="16535"/>
                    <a:pt x="20805" y="17492"/>
                    <a:pt x="20805" y="18670"/>
                  </a:cubicBezTo>
                  <a:cubicBezTo>
                    <a:pt x="20805" y="19849"/>
                    <a:pt x="19849" y="20806"/>
                    <a:pt x="18670" y="20806"/>
                  </a:cubicBezTo>
                  <a:cubicBezTo>
                    <a:pt x="17491" y="20806"/>
                    <a:pt x="16535" y="19849"/>
                    <a:pt x="16535" y="18670"/>
                  </a:cubicBezTo>
                  <a:cubicBezTo>
                    <a:pt x="16535" y="17492"/>
                    <a:pt x="17491" y="16535"/>
                    <a:pt x="18670" y="165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31" name="Shape 1931"/>
            <p:cNvSpPr/>
            <p:nvPr/>
          </p:nvSpPr>
          <p:spPr>
            <a:xfrm>
              <a:off x="3732233" y="60734"/>
              <a:ext cx="314588" cy="142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1" y="0"/>
                  </a:moveTo>
                  <a:cubicBezTo>
                    <a:pt x="2188" y="0"/>
                    <a:pt x="0" y="4840"/>
                    <a:pt x="0" y="10800"/>
                  </a:cubicBezTo>
                  <a:cubicBezTo>
                    <a:pt x="0" y="16760"/>
                    <a:pt x="2187" y="21600"/>
                    <a:pt x="4881" y="21600"/>
                  </a:cubicBezTo>
                  <a:lnTo>
                    <a:pt x="16719" y="21600"/>
                  </a:lnTo>
                  <a:cubicBezTo>
                    <a:pt x="19412" y="21600"/>
                    <a:pt x="21600" y="16760"/>
                    <a:pt x="21600" y="10800"/>
                  </a:cubicBezTo>
                  <a:cubicBezTo>
                    <a:pt x="21600" y="4840"/>
                    <a:pt x="19413" y="0"/>
                    <a:pt x="16719" y="0"/>
                  </a:cubicBezTo>
                  <a:cubicBezTo>
                    <a:pt x="14025" y="0"/>
                    <a:pt x="11838" y="4840"/>
                    <a:pt x="11838" y="10800"/>
                  </a:cubicBezTo>
                  <a:cubicBezTo>
                    <a:pt x="11838" y="14733"/>
                    <a:pt x="12800" y="18183"/>
                    <a:pt x="14221" y="20069"/>
                  </a:cubicBezTo>
                  <a:lnTo>
                    <a:pt x="7379" y="20069"/>
                  </a:lnTo>
                  <a:cubicBezTo>
                    <a:pt x="8800" y="18183"/>
                    <a:pt x="9762" y="14733"/>
                    <a:pt x="9762" y="10800"/>
                  </a:cubicBezTo>
                  <a:cubicBezTo>
                    <a:pt x="9762" y="4840"/>
                    <a:pt x="7575" y="0"/>
                    <a:pt x="4881" y="0"/>
                  </a:cubicBezTo>
                  <a:close/>
                  <a:moveTo>
                    <a:pt x="4881" y="1361"/>
                  </a:moveTo>
                  <a:cubicBezTo>
                    <a:pt x="7234" y="1361"/>
                    <a:pt x="9148" y="5594"/>
                    <a:pt x="9147" y="10800"/>
                  </a:cubicBezTo>
                  <a:cubicBezTo>
                    <a:pt x="9147" y="16006"/>
                    <a:pt x="7234" y="20239"/>
                    <a:pt x="4881" y="20239"/>
                  </a:cubicBezTo>
                  <a:cubicBezTo>
                    <a:pt x="2528" y="20239"/>
                    <a:pt x="615" y="16006"/>
                    <a:pt x="615" y="10800"/>
                  </a:cubicBezTo>
                  <a:cubicBezTo>
                    <a:pt x="615" y="5594"/>
                    <a:pt x="2528" y="1361"/>
                    <a:pt x="4881" y="1361"/>
                  </a:cubicBezTo>
                  <a:close/>
                  <a:moveTo>
                    <a:pt x="16719" y="1361"/>
                  </a:moveTo>
                  <a:cubicBezTo>
                    <a:pt x="19072" y="1361"/>
                    <a:pt x="20985" y="5594"/>
                    <a:pt x="20985" y="10800"/>
                  </a:cubicBezTo>
                  <a:cubicBezTo>
                    <a:pt x="20985" y="16006"/>
                    <a:pt x="19072" y="20239"/>
                    <a:pt x="16719" y="20239"/>
                  </a:cubicBezTo>
                  <a:cubicBezTo>
                    <a:pt x="14366" y="20239"/>
                    <a:pt x="12452" y="16006"/>
                    <a:pt x="12453" y="10800"/>
                  </a:cubicBezTo>
                  <a:cubicBezTo>
                    <a:pt x="12453" y="5594"/>
                    <a:pt x="14366" y="1361"/>
                    <a:pt x="16719" y="13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3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3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0146653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2 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Shape 1941"/>
          <p:cNvSpPr>
            <a:spLocks noGrp="1"/>
          </p:cNvSpPr>
          <p:nvPr>
            <p:ph type="pic" sz="quarter" idx="13"/>
          </p:nvPr>
        </p:nvSpPr>
        <p:spPr>
          <a:xfrm>
            <a:off x="776163" y="1793510"/>
            <a:ext cx="2113452" cy="2796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42" name="Shape 194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943" name="Shape 19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46" name="Group 19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944" name="Shape 19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5" name="Shape 19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949" name="Group 19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947" name="Shape 19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8" name="Shape 19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950" name="Shape 195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51" name="Shape 195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1961" name="Group 1961"/>
          <p:cNvGrpSpPr/>
          <p:nvPr/>
        </p:nvGrpSpPr>
        <p:grpSpPr>
          <a:xfrm>
            <a:off x="776166" y="1793504"/>
            <a:ext cx="2114551" cy="2798051"/>
            <a:chOff x="0" y="0"/>
            <a:chExt cx="4229100" cy="5596098"/>
          </a:xfrm>
        </p:grpSpPr>
        <p:sp>
          <p:nvSpPr>
            <p:cNvPr id="1952" name="Shape 1952"/>
            <p:cNvSpPr/>
            <p:nvPr/>
          </p:nvSpPr>
          <p:spPr>
            <a:xfrm>
              <a:off x="0" y="0"/>
              <a:ext cx="4229100" cy="261911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3" name="Shape 1953"/>
            <p:cNvSpPr/>
            <p:nvPr/>
          </p:nvSpPr>
          <p:spPr>
            <a:xfrm>
              <a:off x="238266" y="92741"/>
              <a:ext cx="3752568" cy="76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" y="0"/>
                  </a:moveTo>
                  <a:cubicBezTo>
                    <a:pt x="1921" y="0"/>
                    <a:pt x="1893" y="241"/>
                    <a:pt x="1869" y="779"/>
                  </a:cubicBezTo>
                  <a:cubicBezTo>
                    <a:pt x="1846" y="1316"/>
                    <a:pt x="1826" y="2054"/>
                    <a:pt x="1810" y="2984"/>
                  </a:cubicBezTo>
                  <a:cubicBezTo>
                    <a:pt x="1794" y="3913"/>
                    <a:pt x="1784" y="4979"/>
                    <a:pt x="1776" y="6227"/>
                  </a:cubicBezTo>
                  <a:cubicBezTo>
                    <a:pt x="1767" y="7476"/>
                    <a:pt x="1762" y="8827"/>
                    <a:pt x="1762" y="10249"/>
                  </a:cubicBezTo>
                  <a:cubicBezTo>
                    <a:pt x="1762" y="11670"/>
                    <a:pt x="1767" y="13031"/>
                    <a:pt x="1774" y="14270"/>
                  </a:cubicBezTo>
                  <a:cubicBezTo>
                    <a:pt x="1782" y="15510"/>
                    <a:pt x="1793" y="16601"/>
                    <a:pt x="1809" y="17514"/>
                  </a:cubicBezTo>
                  <a:cubicBezTo>
                    <a:pt x="1824" y="18425"/>
                    <a:pt x="1842" y="19070"/>
                    <a:pt x="1865" y="19589"/>
                  </a:cubicBezTo>
                  <a:cubicBezTo>
                    <a:pt x="1888" y="20109"/>
                    <a:pt x="1915" y="20432"/>
                    <a:pt x="1946" y="20432"/>
                  </a:cubicBezTo>
                  <a:cubicBezTo>
                    <a:pt x="1997" y="20432"/>
                    <a:pt x="2037" y="19724"/>
                    <a:pt x="2066" y="18357"/>
                  </a:cubicBezTo>
                  <a:cubicBezTo>
                    <a:pt x="2096" y="16990"/>
                    <a:pt x="2114" y="15045"/>
                    <a:pt x="2119" y="12584"/>
                  </a:cubicBezTo>
                  <a:lnTo>
                    <a:pt x="2066" y="12584"/>
                  </a:lnTo>
                  <a:cubicBezTo>
                    <a:pt x="2065" y="13386"/>
                    <a:pt x="2061" y="14162"/>
                    <a:pt x="2056" y="14854"/>
                  </a:cubicBezTo>
                  <a:cubicBezTo>
                    <a:pt x="2050" y="15547"/>
                    <a:pt x="2042" y="16105"/>
                    <a:pt x="2032" y="16605"/>
                  </a:cubicBezTo>
                  <a:cubicBezTo>
                    <a:pt x="2022" y="17107"/>
                    <a:pt x="2011" y="17490"/>
                    <a:pt x="1998" y="17773"/>
                  </a:cubicBezTo>
                  <a:cubicBezTo>
                    <a:pt x="1984" y="18056"/>
                    <a:pt x="1969" y="18227"/>
                    <a:pt x="1951" y="18227"/>
                  </a:cubicBezTo>
                  <a:cubicBezTo>
                    <a:pt x="1928" y="18227"/>
                    <a:pt x="1906" y="18016"/>
                    <a:pt x="1889" y="17578"/>
                  </a:cubicBezTo>
                  <a:cubicBezTo>
                    <a:pt x="1872" y="17140"/>
                    <a:pt x="1858" y="16566"/>
                    <a:pt x="1847" y="15827"/>
                  </a:cubicBezTo>
                  <a:cubicBezTo>
                    <a:pt x="1836" y="15090"/>
                    <a:pt x="1828" y="14226"/>
                    <a:pt x="1823" y="13233"/>
                  </a:cubicBezTo>
                  <a:cubicBezTo>
                    <a:pt x="1818" y="12239"/>
                    <a:pt x="1815" y="11166"/>
                    <a:pt x="1815" y="10054"/>
                  </a:cubicBezTo>
                  <a:cubicBezTo>
                    <a:pt x="1815" y="9034"/>
                    <a:pt x="1818" y="8018"/>
                    <a:pt x="1823" y="7070"/>
                  </a:cubicBezTo>
                  <a:cubicBezTo>
                    <a:pt x="1828" y="6123"/>
                    <a:pt x="1836" y="5279"/>
                    <a:pt x="1847" y="4541"/>
                  </a:cubicBezTo>
                  <a:cubicBezTo>
                    <a:pt x="1858" y="3803"/>
                    <a:pt x="1872" y="3227"/>
                    <a:pt x="1889" y="2789"/>
                  </a:cubicBezTo>
                  <a:cubicBezTo>
                    <a:pt x="1906" y="2352"/>
                    <a:pt x="1926" y="2141"/>
                    <a:pt x="1950" y="2141"/>
                  </a:cubicBezTo>
                  <a:cubicBezTo>
                    <a:pt x="1978" y="2141"/>
                    <a:pt x="2002" y="2486"/>
                    <a:pt x="2023" y="3179"/>
                  </a:cubicBezTo>
                  <a:cubicBezTo>
                    <a:pt x="2043" y="3872"/>
                    <a:pt x="2055" y="4907"/>
                    <a:pt x="2061" y="6292"/>
                  </a:cubicBezTo>
                  <a:lnTo>
                    <a:pt x="2114" y="6292"/>
                  </a:lnTo>
                  <a:cubicBezTo>
                    <a:pt x="2111" y="5253"/>
                    <a:pt x="2105" y="4360"/>
                    <a:pt x="2095" y="3568"/>
                  </a:cubicBezTo>
                  <a:cubicBezTo>
                    <a:pt x="2086" y="2775"/>
                    <a:pt x="2074" y="2086"/>
                    <a:pt x="2060" y="1557"/>
                  </a:cubicBezTo>
                  <a:cubicBezTo>
                    <a:pt x="2045" y="1029"/>
                    <a:pt x="2028" y="663"/>
                    <a:pt x="2009" y="389"/>
                  </a:cubicBezTo>
                  <a:cubicBezTo>
                    <a:pt x="1991" y="116"/>
                    <a:pt x="1972" y="0"/>
                    <a:pt x="1951" y="0"/>
                  </a:cubicBezTo>
                  <a:close/>
                  <a:moveTo>
                    <a:pt x="2922" y="0"/>
                  </a:moveTo>
                  <a:lnTo>
                    <a:pt x="2922" y="2789"/>
                  </a:lnTo>
                  <a:cubicBezTo>
                    <a:pt x="2922" y="2789"/>
                    <a:pt x="2970" y="2789"/>
                    <a:pt x="2970" y="2789"/>
                  </a:cubicBezTo>
                  <a:lnTo>
                    <a:pt x="2970" y="0"/>
                  </a:lnTo>
                  <a:lnTo>
                    <a:pt x="2922" y="0"/>
                  </a:lnTo>
                  <a:close/>
                  <a:moveTo>
                    <a:pt x="4082" y="0"/>
                  </a:moveTo>
                  <a:cubicBezTo>
                    <a:pt x="3976" y="0"/>
                    <a:pt x="3879" y="2174"/>
                    <a:pt x="3805" y="5384"/>
                  </a:cubicBezTo>
                  <a:lnTo>
                    <a:pt x="3848" y="7849"/>
                  </a:lnTo>
                  <a:cubicBezTo>
                    <a:pt x="3911" y="5150"/>
                    <a:pt x="3992" y="3503"/>
                    <a:pt x="4082" y="3503"/>
                  </a:cubicBezTo>
                  <a:cubicBezTo>
                    <a:pt x="4172" y="3503"/>
                    <a:pt x="4254" y="5146"/>
                    <a:pt x="4317" y="7849"/>
                  </a:cubicBezTo>
                  <a:lnTo>
                    <a:pt x="4361" y="5449"/>
                  </a:lnTo>
                  <a:cubicBezTo>
                    <a:pt x="4286" y="2232"/>
                    <a:pt x="4189" y="0"/>
                    <a:pt x="4082" y="0"/>
                  </a:cubicBezTo>
                  <a:close/>
                  <a:moveTo>
                    <a:pt x="10184" y="0"/>
                  </a:moveTo>
                  <a:cubicBezTo>
                    <a:pt x="10145" y="0"/>
                    <a:pt x="10116" y="442"/>
                    <a:pt x="10095" y="1362"/>
                  </a:cubicBezTo>
                  <a:cubicBezTo>
                    <a:pt x="10074" y="2283"/>
                    <a:pt x="10063" y="3549"/>
                    <a:pt x="10063" y="5189"/>
                  </a:cubicBezTo>
                  <a:cubicBezTo>
                    <a:pt x="10063" y="6119"/>
                    <a:pt x="10068" y="6971"/>
                    <a:pt x="10077" y="7654"/>
                  </a:cubicBezTo>
                  <a:cubicBezTo>
                    <a:pt x="10087" y="8338"/>
                    <a:pt x="10099" y="8819"/>
                    <a:pt x="10117" y="9146"/>
                  </a:cubicBezTo>
                  <a:lnTo>
                    <a:pt x="10117" y="9211"/>
                  </a:lnTo>
                  <a:cubicBezTo>
                    <a:pt x="10095" y="9484"/>
                    <a:pt x="10078" y="10012"/>
                    <a:pt x="10065" y="10833"/>
                  </a:cubicBezTo>
                  <a:cubicBezTo>
                    <a:pt x="10053" y="11652"/>
                    <a:pt x="10047" y="12678"/>
                    <a:pt x="10047" y="13881"/>
                  </a:cubicBezTo>
                  <a:cubicBezTo>
                    <a:pt x="10047" y="14810"/>
                    <a:pt x="10049" y="15663"/>
                    <a:pt x="10056" y="16411"/>
                  </a:cubicBezTo>
                  <a:cubicBezTo>
                    <a:pt x="10063" y="17158"/>
                    <a:pt x="10073" y="17773"/>
                    <a:pt x="10085" y="18292"/>
                  </a:cubicBezTo>
                  <a:cubicBezTo>
                    <a:pt x="10098" y="18813"/>
                    <a:pt x="10112" y="19186"/>
                    <a:pt x="10129" y="19459"/>
                  </a:cubicBezTo>
                  <a:cubicBezTo>
                    <a:pt x="10146" y="19732"/>
                    <a:pt x="10165" y="19849"/>
                    <a:pt x="10184" y="19849"/>
                  </a:cubicBezTo>
                  <a:cubicBezTo>
                    <a:pt x="10204" y="19849"/>
                    <a:pt x="10222" y="19732"/>
                    <a:pt x="10239" y="19459"/>
                  </a:cubicBezTo>
                  <a:cubicBezTo>
                    <a:pt x="10255" y="19186"/>
                    <a:pt x="10271" y="18813"/>
                    <a:pt x="10283" y="18292"/>
                  </a:cubicBezTo>
                  <a:cubicBezTo>
                    <a:pt x="10296" y="17774"/>
                    <a:pt x="10304" y="17158"/>
                    <a:pt x="10311" y="16411"/>
                  </a:cubicBezTo>
                  <a:cubicBezTo>
                    <a:pt x="10318" y="15663"/>
                    <a:pt x="10322" y="14810"/>
                    <a:pt x="10322" y="13881"/>
                  </a:cubicBezTo>
                  <a:cubicBezTo>
                    <a:pt x="10322" y="12678"/>
                    <a:pt x="10315" y="11653"/>
                    <a:pt x="10302" y="10833"/>
                  </a:cubicBezTo>
                  <a:cubicBezTo>
                    <a:pt x="10289" y="10012"/>
                    <a:pt x="10272" y="9484"/>
                    <a:pt x="10250" y="9211"/>
                  </a:cubicBezTo>
                  <a:lnTo>
                    <a:pt x="10250" y="9146"/>
                  </a:lnTo>
                  <a:cubicBezTo>
                    <a:pt x="10268" y="8818"/>
                    <a:pt x="10282" y="8338"/>
                    <a:pt x="10291" y="7654"/>
                  </a:cubicBezTo>
                  <a:cubicBezTo>
                    <a:pt x="10301" y="6971"/>
                    <a:pt x="10306" y="6119"/>
                    <a:pt x="10306" y="5189"/>
                  </a:cubicBezTo>
                  <a:cubicBezTo>
                    <a:pt x="10306" y="3549"/>
                    <a:pt x="10295" y="2283"/>
                    <a:pt x="10274" y="1362"/>
                  </a:cubicBezTo>
                  <a:cubicBezTo>
                    <a:pt x="10253" y="442"/>
                    <a:pt x="10223" y="0"/>
                    <a:pt x="10184" y="0"/>
                  </a:cubicBezTo>
                  <a:close/>
                  <a:moveTo>
                    <a:pt x="10645" y="0"/>
                  </a:moveTo>
                  <a:cubicBezTo>
                    <a:pt x="10618" y="0"/>
                    <a:pt x="10594" y="280"/>
                    <a:pt x="10577" y="908"/>
                  </a:cubicBezTo>
                  <a:cubicBezTo>
                    <a:pt x="10559" y="1537"/>
                    <a:pt x="10546" y="2333"/>
                    <a:pt x="10536" y="3308"/>
                  </a:cubicBezTo>
                  <a:cubicBezTo>
                    <a:pt x="10526" y="4283"/>
                    <a:pt x="10519" y="5385"/>
                    <a:pt x="10516" y="6551"/>
                  </a:cubicBezTo>
                  <a:cubicBezTo>
                    <a:pt x="10512" y="7718"/>
                    <a:pt x="10511" y="8831"/>
                    <a:pt x="10511" y="9924"/>
                  </a:cubicBezTo>
                  <a:cubicBezTo>
                    <a:pt x="10511" y="11018"/>
                    <a:pt x="10512" y="12132"/>
                    <a:pt x="10516" y="13297"/>
                  </a:cubicBezTo>
                  <a:cubicBezTo>
                    <a:pt x="10519" y="14463"/>
                    <a:pt x="10526" y="15565"/>
                    <a:pt x="10536" y="16541"/>
                  </a:cubicBezTo>
                  <a:cubicBezTo>
                    <a:pt x="10546" y="17515"/>
                    <a:pt x="10559" y="18312"/>
                    <a:pt x="10577" y="18941"/>
                  </a:cubicBezTo>
                  <a:cubicBezTo>
                    <a:pt x="10594" y="19570"/>
                    <a:pt x="10618" y="19849"/>
                    <a:pt x="10645" y="19849"/>
                  </a:cubicBezTo>
                  <a:cubicBezTo>
                    <a:pt x="10673" y="19849"/>
                    <a:pt x="10695" y="19570"/>
                    <a:pt x="10713" y="18941"/>
                  </a:cubicBezTo>
                  <a:cubicBezTo>
                    <a:pt x="10730" y="18312"/>
                    <a:pt x="10745" y="17515"/>
                    <a:pt x="10755" y="16541"/>
                  </a:cubicBezTo>
                  <a:cubicBezTo>
                    <a:pt x="10765" y="15565"/>
                    <a:pt x="10771" y="14463"/>
                    <a:pt x="10775" y="13297"/>
                  </a:cubicBezTo>
                  <a:cubicBezTo>
                    <a:pt x="10778" y="12132"/>
                    <a:pt x="10780" y="11018"/>
                    <a:pt x="10780" y="9924"/>
                  </a:cubicBezTo>
                  <a:cubicBezTo>
                    <a:pt x="10780" y="8831"/>
                    <a:pt x="10778" y="7718"/>
                    <a:pt x="10775" y="6551"/>
                  </a:cubicBezTo>
                  <a:cubicBezTo>
                    <a:pt x="10771" y="5385"/>
                    <a:pt x="10765" y="4283"/>
                    <a:pt x="10755" y="3308"/>
                  </a:cubicBezTo>
                  <a:cubicBezTo>
                    <a:pt x="10745" y="2333"/>
                    <a:pt x="10730" y="1537"/>
                    <a:pt x="10713" y="908"/>
                  </a:cubicBezTo>
                  <a:cubicBezTo>
                    <a:pt x="10695" y="280"/>
                    <a:pt x="10673" y="0"/>
                    <a:pt x="10645" y="0"/>
                  </a:cubicBezTo>
                  <a:close/>
                  <a:moveTo>
                    <a:pt x="10973" y="0"/>
                  </a:moveTo>
                  <a:cubicBezTo>
                    <a:pt x="10934" y="0"/>
                    <a:pt x="10904" y="442"/>
                    <a:pt x="10883" y="1362"/>
                  </a:cubicBezTo>
                  <a:cubicBezTo>
                    <a:pt x="10862" y="2283"/>
                    <a:pt x="10852" y="3549"/>
                    <a:pt x="10852" y="5189"/>
                  </a:cubicBezTo>
                  <a:cubicBezTo>
                    <a:pt x="10852" y="6119"/>
                    <a:pt x="10857" y="6971"/>
                    <a:pt x="10866" y="7654"/>
                  </a:cubicBezTo>
                  <a:cubicBezTo>
                    <a:pt x="10876" y="8338"/>
                    <a:pt x="10888" y="8819"/>
                    <a:pt x="10906" y="9146"/>
                  </a:cubicBezTo>
                  <a:lnTo>
                    <a:pt x="10906" y="9211"/>
                  </a:lnTo>
                  <a:cubicBezTo>
                    <a:pt x="10884" y="9484"/>
                    <a:pt x="10867" y="10012"/>
                    <a:pt x="10854" y="10833"/>
                  </a:cubicBezTo>
                  <a:cubicBezTo>
                    <a:pt x="10841" y="11652"/>
                    <a:pt x="10836" y="12678"/>
                    <a:pt x="10836" y="13881"/>
                  </a:cubicBezTo>
                  <a:cubicBezTo>
                    <a:pt x="10836" y="14810"/>
                    <a:pt x="10838" y="15663"/>
                    <a:pt x="10845" y="16411"/>
                  </a:cubicBezTo>
                  <a:cubicBezTo>
                    <a:pt x="10852" y="17158"/>
                    <a:pt x="10862" y="17773"/>
                    <a:pt x="10874" y="18292"/>
                  </a:cubicBezTo>
                  <a:cubicBezTo>
                    <a:pt x="10886" y="18813"/>
                    <a:pt x="10901" y="19186"/>
                    <a:pt x="10918" y="19459"/>
                  </a:cubicBezTo>
                  <a:cubicBezTo>
                    <a:pt x="10934" y="19732"/>
                    <a:pt x="10953" y="19849"/>
                    <a:pt x="10973" y="19849"/>
                  </a:cubicBezTo>
                  <a:cubicBezTo>
                    <a:pt x="10993" y="19849"/>
                    <a:pt x="11010" y="19732"/>
                    <a:pt x="11027" y="19459"/>
                  </a:cubicBezTo>
                  <a:cubicBezTo>
                    <a:pt x="11044" y="19186"/>
                    <a:pt x="11060" y="18813"/>
                    <a:pt x="11072" y="18292"/>
                  </a:cubicBezTo>
                  <a:cubicBezTo>
                    <a:pt x="11084" y="17774"/>
                    <a:pt x="11093" y="17158"/>
                    <a:pt x="11100" y="16411"/>
                  </a:cubicBezTo>
                  <a:cubicBezTo>
                    <a:pt x="11107" y="15663"/>
                    <a:pt x="11110" y="14810"/>
                    <a:pt x="11110" y="13881"/>
                  </a:cubicBezTo>
                  <a:cubicBezTo>
                    <a:pt x="11110" y="12678"/>
                    <a:pt x="11103" y="11653"/>
                    <a:pt x="11091" y="10833"/>
                  </a:cubicBezTo>
                  <a:cubicBezTo>
                    <a:pt x="11078" y="10012"/>
                    <a:pt x="11061" y="9484"/>
                    <a:pt x="11039" y="9211"/>
                  </a:cubicBezTo>
                  <a:lnTo>
                    <a:pt x="11039" y="9146"/>
                  </a:lnTo>
                  <a:cubicBezTo>
                    <a:pt x="11057" y="8818"/>
                    <a:pt x="11071" y="8338"/>
                    <a:pt x="11080" y="7654"/>
                  </a:cubicBezTo>
                  <a:cubicBezTo>
                    <a:pt x="11090" y="6971"/>
                    <a:pt x="11095" y="6119"/>
                    <a:pt x="11095" y="5189"/>
                  </a:cubicBezTo>
                  <a:cubicBezTo>
                    <a:pt x="11095" y="3549"/>
                    <a:pt x="11084" y="2283"/>
                    <a:pt x="11063" y="1362"/>
                  </a:cubicBezTo>
                  <a:cubicBezTo>
                    <a:pt x="11042" y="442"/>
                    <a:pt x="11012" y="0"/>
                    <a:pt x="10973" y="0"/>
                  </a:cubicBezTo>
                  <a:close/>
                  <a:moveTo>
                    <a:pt x="11429" y="0"/>
                  </a:moveTo>
                  <a:cubicBezTo>
                    <a:pt x="11429" y="0"/>
                    <a:pt x="11276" y="19459"/>
                    <a:pt x="11276" y="19459"/>
                  </a:cubicBezTo>
                  <a:lnTo>
                    <a:pt x="11348" y="19459"/>
                  </a:lnTo>
                  <a:lnTo>
                    <a:pt x="11385" y="14335"/>
                  </a:lnTo>
                  <a:lnTo>
                    <a:pt x="11544" y="14335"/>
                  </a:lnTo>
                  <a:lnTo>
                    <a:pt x="11581" y="19459"/>
                  </a:lnTo>
                  <a:lnTo>
                    <a:pt x="11656" y="19459"/>
                  </a:lnTo>
                  <a:lnTo>
                    <a:pt x="11503" y="0"/>
                  </a:lnTo>
                  <a:lnTo>
                    <a:pt x="11429" y="0"/>
                  </a:lnTo>
                  <a:close/>
                  <a:moveTo>
                    <a:pt x="11693" y="0"/>
                  </a:moveTo>
                  <a:cubicBezTo>
                    <a:pt x="11693" y="0"/>
                    <a:pt x="11693" y="19460"/>
                    <a:pt x="11693" y="19459"/>
                  </a:cubicBezTo>
                  <a:lnTo>
                    <a:pt x="11759" y="19459"/>
                  </a:lnTo>
                  <a:lnTo>
                    <a:pt x="11759" y="4411"/>
                  </a:lnTo>
                  <a:lnTo>
                    <a:pt x="11760" y="4411"/>
                  </a:lnTo>
                  <a:lnTo>
                    <a:pt x="11871" y="19459"/>
                  </a:lnTo>
                  <a:lnTo>
                    <a:pt x="11928" y="19459"/>
                  </a:lnTo>
                  <a:lnTo>
                    <a:pt x="12039" y="4411"/>
                  </a:lnTo>
                  <a:lnTo>
                    <a:pt x="12041" y="4411"/>
                  </a:lnTo>
                  <a:lnTo>
                    <a:pt x="12041" y="19459"/>
                  </a:lnTo>
                  <a:lnTo>
                    <a:pt x="12107" y="19459"/>
                  </a:lnTo>
                  <a:lnTo>
                    <a:pt x="12107" y="0"/>
                  </a:lnTo>
                  <a:lnTo>
                    <a:pt x="12009" y="0"/>
                  </a:lnTo>
                  <a:lnTo>
                    <a:pt x="11902" y="15243"/>
                  </a:lnTo>
                  <a:lnTo>
                    <a:pt x="11900" y="15243"/>
                  </a:lnTo>
                  <a:lnTo>
                    <a:pt x="11792" y="0"/>
                  </a:lnTo>
                  <a:lnTo>
                    <a:pt x="11693" y="0"/>
                  </a:lnTo>
                  <a:close/>
                  <a:moveTo>
                    <a:pt x="20167" y="0"/>
                  </a:moveTo>
                  <a:lnTo>
                    <a:pt x="19868" y="20303"/>
                  </a:lnTo>
                  <a:lnTo>
                    <a:pt x="19916" y="20303"/>
                  </a:lnTo>
                  <a:lnTo>
                    <a:pt x="20214" y="0"/>
                  </a:lnTo>
                  <a:cubicBezTo>
                    <a:pt x="20214" y="0"/>
                    <a:pt x="20167" y="0"/>
                    <a:pt x="20167" y="0"/>
                  </a:cubicBezTo>
                  <a:close/>
                  <a:moveTo>
                    <a:pt x="20533" y="0"/>
                  </a:moveTo>
                  <a:cubicBezTo>
                    <a:pt x="20494" y="0"/>
                    <a:pt x="20464" y="1487"/>
                    <a:pt x="20464" y="3373"/>
                  </a:cubicBezTo>
                  <a:lnTo>
                    <a:pt x="20464" y="18227"/>
                  </a:lnTo>
                  <a:cubicBezTo>
                    <a:pt x="20464" y="20114"/>
                    <a:pt x="20494" y="21600"/>
                    <a:pt x="20533" y="21600"/>
                  </a:cubicBezTo>
                  <a:lnTo>
                    <a:pt x="21437" y="21600"/>
                  </a:lnTo>
                  <a:cubicBezTo>
                    <a:pt x="21476" y="21600"/>
                    <a:pt x="21508" y="20114"/>
                    <a:pt x="21508" y="18227"/>
                  </a:cubicBezTo>
                  <a:lnTo>
                    <a:pt x="21508" y="3373"/>
                  </a:lnTo>
                  <a:cubicBezTo>
                    <a:pt x="21508" y="1487"/>
                    <a:pt x="21476" y="0"/>
                    <a:pt x="21437" y="0"/>
                  </a:cubicBezTo>
                  <a:lnTo>
                    <a:pt x="20533" y="0"/>
                  </a:lnTo>
                  <a:close/>
                  <a:moveTo>
                    <a:pt x="19904" y="325"/>
                  </a:moveTo>
                  <a:cubicBezTo>
                    <a:pt x="19887" y="325"/>
                    <a:pt x="19873" y="478"/>
                    <a:pt x="19861" y="779"/>
                  </a:cubicBezTo>
                  <a:cubicBezTo>
                    <a:pt x="19850" y="1079"/>
                    <a:pt x="19841" y="1501"/>
                    <a:pt x="19834" y="2011"/>
                  </a:cubicBezTo>
                  <a:cubicBezTo>
                    <a:pt x="19827" y="2521"/>
                    <a:pt x="19821" y="3097"/>
                    <a:pt x="19818" y="3762"/>
                  </a:cubicBezTo>
                  <a:cubicBezTo>
                    <a:pt x="19815" y="4428"/>
                    <a:pt x="19814" y="5156"/>
                    <a:pt x="19814" y="5903"/>
                  </a:cubicBezTo>
                  <a:cubicBezTo>
                    <a:pt x="19814" y="6650"/>
                    <a:pt x="19816" y="7322"/>
                    <a:pt x="19819" y="7979"/>
                  </a:cubicBezTo>
                  <a:cubicBezTo>
                    <a:pt x="19822" y="8634"/>
                    <a:pt x="19827" y="9173"/>
                    <a:pt x="19834" y="9665"/>
                  </a:cubicBezTo>
                  <a:cubicBezTo>
                    <a:pt x="19841" y="10157"/>
                    <a:pt x="19850" y="10551"/>
                    <a:pt x="19861" y="10833"/>
                  </a:cubicBezTo>
                  <a:cubicBezTo>
                    <a:pt x="19873" y="11116"/>
                    <a:pt x="19887" y="11287"/>
                    <a:pt x="19904" y="11287"/>
                  </a:cubicBezTo>
                  <a:cubicBezTo>
                    <a:pt x="19920" y="11287"/>
                    <a:pt x="19934" y="11142"/>
                    <a:pt x="19945" y="10833"/>
                  </a:cubicBezTo>
                  <a:cubicBezTo>
                    <a:pt x="19956" y="10523"/>
                    <a:pt x="19965" y="10102"/>
                    <a:pt x="19972" y="9600"/>
                  </a:cubicBezTo>
                  <a:cubicBezTo>
                    <a:pt x="19980" y="9099"/>
                    <a:pt x="19985" y="8514"/>
                    <a:pt x="19988" y="7849"/>
                  </a:cubicBezTo>
                  <a:cubicBezTo>
                    <a:pt x="19991" y="7184"/>
                    <a:pt x="19994" y="6549"/>
                    <a:pt x="19994" y="5838"/>
                  </a:cubicBezTo>
                  <a:cubicBezTo>
                    <a:pt x="19994" y="5090"/>
                    <a:pt x="19992" y="4363"/>
                    <a:pt x="19990" y="3697"/>
                  </a:cubicBezTo>
                  <a:cubicBezTo>
                    <a:pt x="19987" y="3033"/>
                    <a:pt x="19982" y="2438"/>
                    <a:pt x="19975" y="1946"/>
                  </a:cubicBezTo>
                  <a:cubicBezTo>
                    <a:pt x="19968" y="1454"/>
                    <a:pt x="19959" y="1070"/>
                    <a:pt x="19947" y="779"/>
                  </a:cubicBezTo>
                  <a:cubicBezTo>
                    <a:pt x="19936" y="487"/>
                    <a:pt x="19921" y="325"/>
                    <a:pt x="19904" y="325"/>
                  </a:cubicBezTo>
                  <a:close/>
                  <a:moveTo>
                    <a:pt x="19301" y="1103"/>
                  </a:moveTo>
                  <a:cubicBezTo>
                    <a:pt x="19299" y="1832"/>
                    <a:pt x="19294" y="2446"/>
                    <a:pt x="19287" y="2919"/>
                  </a:cubicBezTo>
                  <a:cubicBezTo>
                    <a:pt x="19280" y="3394"/>
                    <a:pt x="19271" y="3749"/>
                    <a:pt x="19260" y="4022"/>
                  </a:cubicBezTo>
                  <a:cubicBezTo>
                    <a:pt x="19250" y="4295"/>
                    <a:pt x="19239" y="4505"/>
                    <a:pt x="19226" y="4606"/>
                  </a:cubicBezTo>
                  <a:cubicBezTo>
                    <a:pt x="19213" y="4706"/>
                    <a:pt x="19201" y="4735"/>
                    <a:pt x="19188" y="4735"/>
                  </a:cubicBezTo>
                  <a:lnTo>
                    <a:pt x="19188" y="6616"/>
                  </a:lnTo>
                  <a:lnTo>
                    <a:pt x="19289" y="6616"/>
                  </a:lnTo>
                  <a:lnTo>
                    <a:pt x="19289" y="20497"/>
                  </a:lnTo>
                  <a:cubicBezTo>
                    <a:pt x="19289" y="20497"/>
                    <a:pt x="19337" y="20497"/>
                    <a:pt x="19337" y="20497"/>
                  </a:cubicBezTo>
                  <a:lnTo>
                    <a:pt x="19337" y="1103"/>
                  </a:lnTo>
                  <a:lnTo>
                    <a:pt x="19301" y="1103"/>
                  </a:lnTo>
                  <a:close/>
                  <a:moveTo>
                    <a:pt x="19597" y="1103"/>
                  </a:moveTo>
                  <a:cubicBezTo>
                    <a:pt x="19577" y="1103"/>
                    <a:pt x="19559" y="1266"/>
                    <a:pt x="19544" y="1557"/>
                  </a:cubicBezTo>
                  <a:cubicBezTo>
                    <a:pt x="19530" y="1848"/>
                    <a:pt x="19517" y="2232"/>
                    <a:pt x="19507" y="2725"/>
                  </a:cubicBezTo>
                  <a:cubicBezTo>
                    <a:pt x="19498" y="3217"/>
                    <a:pt x="19490" y="3820"/>
                    <a:pt x="19485" y="4476"/>
                  </a:cubicBezTo>
                  <a:cubicBezTo>
                    <a:pt x="19479" y="5132"/>
                    <a:pt x="19476" y="5823"/>
                    <a:pt x="19473" y="6551"/>
                  </a:cubicBezTo>
                  <a:cubicBezTo>
                    <a:pt x="19470" y="7281"/>
                    <a:pt x="19468" y="7991"/>
                    <a:pt x="19468" y="8757"/>
                  </a:cubicBezTo>
                  <a:cubicBezTo>
                    <a:pt x="19467" y="9522"/>
                    <a:pt x="19466" y="10252"/>
                    <a:pt x="19466" y="10962"/>
                  </a:cubicBezTo>
                  <a:cubicBezTo>
                    <a:pt x="19466" y="11673"/>
                    <a:pt x="19467" y="12402"/>
                    <a:pt x="19468" y="13168"/>
                  </a:cubicBezTo>
                  <a:cubicBezTo>
                    <a:pt x="19468" y="13933"/>
                    <a:pt x="19470" y="14709"/>
                    <a:pt x="19473" y="15438"/>
                  </a:cubicBezTo>
                  <a:cubicBezTo>
                    <a:pt x="19476" y="16167"/>
                    <a:pt x="19479" y="16867"/>
                    <a:pt x="19485" y="17514"/>
                  </a:cubicBezTo>
                  <a:cubicBezTo>
                    <a:pt x="19490" y="18161"/>
                    <a:pt x="19498" y="18708"/>
                    <a:pt x="19507" y="19200"/>
                  </a:cubicBezTo>
                  <a:cubicBezTo>
                    <a:pt x="19517" y="19693"/>
                    <a:pt x="19530" y="20085"/>
                    <a:pt x="19544" y="20368"/>
                  </a:cubicBezTo>
                  <a:cubicBezTo>
                    <a:pt x="19559" y="20649"/>
                    <a:pt x="19577" y="20822"/>
                    <a:pt x="19597" y="20822"/>
                  </a:cubicBezTo>
                  <a:cubicBezTo>
                    <a:pt x="19618" y="20822"/>
                    <a:pt x="19636" y="20649"/>
                    <a:pt x="19650" y="20368"/>
                  </a:cubicBezTo>
                  <a:cubicBezTo>
                    <a:pt x="19665" y="20085"/>
                    <a:pt x="19676" y="19693"/>
                    <a:pt x="19686" y="19200"/>
                  </a:cubicBezTo>
                  <a:cubicBezTo>
                    <a:pt x="19695" y="18708"/>
                    <a:pt x="19704" y="18161"/>
                    <a:pt x="19709" y="17514"/>
                  </a:cubicBezTo>
                  <a:cubicBezTo>
                    <a:pt x="19715" y="16867"/>
                    <a:pt x="19718" y="16166"/>
                    <a:pt x="19721" y="15438"/>
                  </a:cubicBezTo>
                  <a:cubicBezTo>
                    <a:pt x="19724" y="14709"/>
                    <a:pt x="19727" y="13933"/>
                    <a:pt x="19728" y="13168"/>
                  </a:cubicBezTo>
                  <a:cubicBezTo>
                    <a:pt x="19729" y="12402"/>
                    <a:pt x="19729" y="11673"/>
                    <a:pt x="19729" y="10962"/>
                  </a:cubicBezTo>
                  <a:cubicBezTo>
                    <a:pt x="19729" y="10251"/>
                    <a:pt x="19729" y="9522"/>
                    <a:pt x="19728" y="8757"/>
                  </a:cubicBezTo>
                  <a:cubicBezTo>
                    <a:pt x="19727" y="7992"/>
                    <a:pt x="19724" y="7281"/>
                    <a:pt x="19721" y="6551"/>
                  </a:cubicBezTo>
                  <a:cubicBezTo>
                    <a:pt x="19718" y="5823"/>
                    <a:pt x="19715" y="5131"/>
                    <a:pt x="19709" y="4476"/>
                  </a:cubicBezTo>
                  <a:cubicBezTo>
                    <a:pt x="19704" y="3820"/>
                    <a:pt x="19695" y="3217"/>
                    <a:pt x="19686" y="2725"/>
                  </a:cubicBezTo>
                  <a:cubicBezTo>
                    <a:pt x="19676" y="2232"/>
                    <a:pt x="19665" y="1848"/>
                    <a:pt x="19650" y="1557"/>
                  </a:cubicBezTo>
                  <a:cubicBezTo>
                    <a:pt x="19635" y="1266"/>
                    <a:pt x="19618" y="1103"/>
                    <a:pt x="19597" y="1103"/>
                  </a:cubicBezTo>
                  <a:close/>
                  <a:moveTo>
                    <a:pt x="20533" y="1103"/>
                  </a:moveTo>
                  <a:lnTo>
                    <a:pt x="21437" y="1103"/>
                  </a:lnTo>
                  <a:cubicBezTo>
                    <a:pt x="21463" y="1103"/>
                    <a:pt x="21484" y="2117"/>
                    <a:pt x="21484" y="3373"/>
                  </a:cubicBezTo>
                  <a:lnTo>
                    <a:pt x="21484" y="18227"/>
                  </a:lnTo>
                  <a:cubicBezTo>
                    <a:pt x="21484" y="19483"/>
                    <a:pt x="21463" y="20497"/>
                    <a:pt x="21437" y="20497"/>
                  </a:cubicBezTo>
                  <a:lnTo>
                    <a:pt x="20533" y="20497"/>
                  </a:lnTo>
                  <a:cubicBezTo>
                    <a:pt x="20507" y="20497"/>
                    <a:pt x="20486" y="19483"/>
                    <a:pt x="20486" y="18227"/>
                  </a:cubicBezTo>
                  <a:lnTo>
                    <a:pt x="20486" y="3373"/>
                  </a:lnTo>
                  <a:cubicBezTo>
                    <a:pt x="20486" y="2117"/>
                    <a:pt x="20507" y="1103"/>
                    <a:pt x="20533" y="1103"/>
                  </a:cubicBezTo>
                  <a:close/>
                  <a:moveTo>
                    <a:pt x="19904" y="1816"/>
                  </a:moveTo>
                  <a:cubicBezTo>
                    <a:pt x="19914" y="1816"/>
                    <a:pt x="19923" y="1942"/>
                    <a:pt x="19929" y="2206"/>
                  </a:cubicBezTo>
                  <a:cubicBezTo>
                    <a:pt x="19935" y="2470"/>
                    <a:pt x="19940" y="2787"/>
                    <a:pt x="19943" y="3179"/>
                  </a:cubicBezTo>
                  <a:cubicBezTo>
                    <a:pt x="19947" y="3571"/>
                    <a:pt x="19949" y="4011"/>
                    <a:pt x="19950" y="4476"/>
                  </a:cubicBezTo>
                  <a:cubicBezTo>
                    <a:pt x="19951" y="4940"/>
                    <a:pt x="19951" y="5437"/>
                    <a:pt x="19951" y="5838"/>
                  </a:cubicBezTo>
                  <a:cubicBezTo>
                    <a:pt x="19951" y="6257"/>
                    <a:pt x="19951" y="6662"/>
                    <a:pt x="19950" y="7135"/>
                  </a:cubicBezTo>
                  <a:cubicBezTo>
                    <a:pt x="19949" y="7610"/>
                    <a:pt x="19947" y="8041"/>
                    <a:pt x="19943" y="8433"/>
                  </a:cubicBezTo>
                  <a:cubicBezTo>
                    <a:pt x="19940" y="8825"/>
                    <a:pt x="19934" y="9150"/>
                    <a:pt x="19927" y="9406"/>
                  </a:cubicBezTo>
                  <a:cubicBezTo>
                    <a:pt x="19921" y="9661"/>
                    <a:pt x="19913" y="9795"/>
                    <a:pt x="19902" y="9795"/>
                  </a:cubicBezTo>
                  <a:cubicBezTo>
                    <a:pt x="19892" y="9795"/>
                    <a:pt x="19883" y="9670"/>
                    <a:pt x="19877" y="9406"/>
                  </a:cubicBezTo>
                  <a:cubicBezTo>
                    <a:pt x="19871" y="9141"/>
                    <a:pt x="19866" y="8824"/>
                    <a:pt x="19863" y="8433"/>
                  </a:cubicBezTo>
                  <a:cubicBezTo>
                    <a:pt x="19859" y="8040"/>
                    <a:pt x="19858" y="7600"/>
                    <a:pt x="19857" y="7135"/>
                  </a:cubicBezTo>
                  <a:cubicBezTo>
                    <a:pt x="19857" y="6670"/>
                    <a:pt x="19856" y="6239"/>
                    <a:pt x="19856" y="5838"/>
                  </a:cubicBezTo>
                  <a:cubicBezTo>
                    <a:pt x="19856" y="5419"/>
                    <a:pt x="19856" y="4940"/>
                    <a:pt x="19857" y="4476"/>
                  </a:cubicBezTo>
                  <a:cubicBezTo>
                    <a:pt x="19859" y="4011"/>
                    <a:pt x="19861" y="3571"/>
                    <a:pt x="19864" y="3179"/>
                  </a:cubicBezTo>
                  <a:cubicBezTo>
                    <a:pt x="19868" y="2787"/>
                    <a:pt x="19872" y="2470"/>
                    <a:pt x="19879" y="2206"/>
                  </a:cubicBezTo>
                  <a:cubicBezTo>
                    <a:pt x="19885" y="1942"/>
                    <a:pt x="19893" y="1816"/>
                    <a:pt x="19904" y="1816"/>
                  </a:cubicBezTo>
                  <a:close/>
                  <a:moveTo>
                    <a:pt x="20556" y="2270"/>
                  </a:moveTo>
                  <a:cubicBezTo>
                    <a:pt x="20531" y="2270"/>
                    <a:pt x="20510" y="3282"/>
                    <a:pt x="20510" y="4541"/>
                  </a:cubicBezTo>
                  <a:lnTo>
                    <a:pt x="20510" y="17060"/>
                  </a:lnTo>
                  <a:cubicBezTo>
                    <a:pt x="20510" y="18319"/>
                    <a:pt x="20531" y="19330"/>
                    <a:pt x="20556" y="19330"/>
                  </a:cubicBezTo>
                  <a:lnTo>
                    <a:pt x="20626" y="19330"/>
                  </a:lnTo>
                  <a:cubicBezTo>
                    <a:pt x="20626" y="19330"/>
                    <a:pt x="20626" y="2270"/>
                    <a:pt x="20626" y="2270"/>
                  </a:cubicBezTo>
                  <a:lnTo>
                    <a:pt x="20556" y="2270"/>
                  </a:lnTo>
                  <a:close/>
                  <a:moveTo>
                    <a:pt x="10184" y="2400"/>
                  </a:moveTo>
                  <a:cubicBezTo>
                    <a:pt x="10201" y="2400"/>
                    <a:pt x="10216" y="2677"/>
                    <a:pt x="10228" y="3179"/>
                  </a:cubicBezTo>
                  <a:cubicBezTo>
                    <a:pt x="10240" y="3680"/>
                    <a:pt x="10245" y="4372"/>
                    <a:pt x="10245" y="5319"/>
                  </a:cubicBezTo>
                  <a:cubicBezTo>
                    <a:pt x="10245" y="6231"/>
                    <a:pt x="10239" y="6977"/>
                    <a:pt x="10228" y="7460"/>
                  </a:cubicBezTo>
                  <a:cubicBezTo>
                    <a:pt x="10216" y="7942"/>
                    <a:pt x="10202" y="8173"/>
                    <a:pt x="10184" y="8173"/>
                  </a:cubicBezTo>
                  <a:cubicBezTo>
                    <a:pt x="10167" y="8173"/>
                    <a:pt x="10151" y="7942"/>
                    <a:pt x="10139" y="7460"/>
                  </a:cubicBezTo>
                  <a:cubicBezTo>
                    <a:pt x="10128" y="6977"/>
                    <a:pt x="10122" y="6231"/>
                    <a:pt x="10122" y="5319"/>
                  </a:cubicBezTo>
                  <a:cubicBezTo>
                    <a:pt x="10122" y="4372"/>
                    <a:pt x="10129" y="3680"/>
                    <a:pt x="10141" y="3179"/>
                  </a:cubicBezTo>
                  <a:cubicBezTo>
                    <a:pt x="10153" y="2677"/>
                    <a:pt x="10167" y="2400"/>
                    <a:pt x="10184" y="2400"/>
                  </a:cubicBezTo>
                  <a:close/>
                  <a:moveTo>
                    <a:pt x="10973" y="2400"/>
                  </a:moveTo>
                  <a:cubicBezTo>
                    <a:pt x="10990" y="2400"/>
                    <a:pt x="11005" y="2677"/>
                    <a:pt x="11017" y="3179"/>
                  </a:cubicBezTo>
                  <a:cubicBezTo>
                    <a:pt x="11029" y="3680"/>
                    <a:pt x="11034" y="4372"/>
                    <a:pt x="11034" y="5319"/>
                  </a:cubicBezTo>
                  <a:cubicBezTo>
                    <a:pt x="11034" y="6231"/>
                    <a:pt x="11028" y="6977"/>
                    <a:pt x="11017" y="7460"/>
                  </a:cubicBezTo>
                  <a:cubicBezTo>
                    <a:pt x="11005" y="7942"/>
                    <a:pt x="10991" y="8173"/>
                    <a:pt x="10973" y="8173"/>
                  </a:cubicBezTo>
                  <a:cubicBezTo>
                    <a:pt x="10955" y="8173"/>
                    <a:pt x="10940" y="7942"/>
                    <a:pt x="10928" y="7460"/>
                  </a:cubicBezTo>
                  <a:cubicBezTo>
                    <a:pt x="10917" y="6977"/>
                    <a:pt x="10911" y="6231"/>
                    <a:pt x="10911" y="5319"/>
                  </a:cubicBezTo>
                  <a:cubicBezTo>
                    <a:pt x="10911" y="4372"/>
                    <a:pt x="10918" y="3680"/>
                    <a:pt x="10929" y="3179"/>
                  </a:cubicBezTo>
                  <a:cubicBezTo>
                    <a:pt x="10941" y="2677"/>
                    <a:pt x="10956" y="2400"/>
                    <a:pt x="10973" y="2400"/>
                  </a:cubicBezTo>
                  <a:close/>
                  <a:moveTo>
                    <a:pt x="10645" y="2595"/>
                  </a:moveTo>
                  <a:cubicBezTo>
                    <a:pt x="10659" y="2595"/>
                    <a:pt x="10670" y="2722"/>
                    <a:pt x="10680" y="3114"/>
                  </a:cubicBezTo>
                  <a:cubicBezTo>
                    <a:pt x="10689" y="3506"/>
                    <a:pt x="10697" y="4061"/>
                    <a:pt x="10702" y="4735"/>
                  </a:cubicBezTo>
                  <a:cubicBezTo>
                    <a:pt x="10708" y="5410"/>
                    <a:pt x="10711" y="6186"/>
                    <a:pt x="10713" y="7070"/>
                  </a:cubicBezTo>
                  <a:cubicBezTo>
                    <a:pt x="10715" y="7954"/>
                    <a:pt x="10717" y="8922"/>
                    <a:pt x="10717" y="9924"/>
                  </a:cubicBezTo>
                  <a:cubicBezTo>
                    <a:pt x="10717" y="10927"/>
                    <a:pt x="10715" y="11886"/>
                    <a:pt x="10713" y="12778"/>
                  </a:cubicBezTo>
                  <a:cubicBezTo>
                    <a:pt x="10711" y="13672"/>
                    <a:pt x="10708" y="14448"/>
                    <a:pt x="10702" y="15114"/>
                  </a:cubicBezTo>
                  <a:cubicBezTo>
                    <a:pt x="10697" y="15779"/>
                    <a:pt x="10689" y="16279"/>
                    <a:pt x="10680" y="16670"/>
                  </a:cubicBezTo>
                  <a:cubicBezTo>
                    <a:pt x="10670" y="17063"/>
                    <a:pt x="10659" y="17254"/>
                    <a:pt x="10645" y="17254"/>
                  </a:cubicBezTo>
                  <a:cubicBezTo>
                    <a:pt x="10631" y="17254"/>
                    <a:pt x="10620" y="17063"/>
                    <a:pt x="10611" y="16670"/>
                  </a:cubicBezTo>
                  <a:cubicBezTo>
                    <a:pt x="10602" y="16279"/>
                    <a:pt x="10594" y="15779"/>
                    <a:pt x="10589" y="15114"/>
                  </a:cubicBezTo>
                  <a:cubicBezTo>
                    <a:pt x="10583" y="14448"/>
                    <a:pt x="10579" y="13672"/>
                    <a:pt x="10577" y="12778"/>
                  </a:cubicBezTo>
                  <a:cubicBezTo>
                    <a:pt x="10575" y="11886"/>
                    <a:pt x="10574" y="10927"/>
                    <a:pt x="10574" y="9924"/>
                  </a:cubicBezTo>
                  <a:cubicBezTo>
                    <a:pt x="10574" y="8922"/>
                    <a:pt x="10575" y="7954"/>
                    <a:pt x="10577" y="7070"/>
                  </a:cubicBezTo>
                  <a:cubicBezTo>
                    <a:pt x="10579" y="6187"/>
                    <a:pt x="10583" y="5410"/>
                    <a:pt x="10589" y="4735"/>
                  </a:cubicBezTo>
                  <a:cubicBezTo>
                    <a:pt x="10594" y="4061"/>
                    <a:pt x="10602" y="3506"/>
                    <a:pt x="10611" y="3114"/>
                  </a:cubicBezTo>
                  <a:cubicBezTo>
                    <a:pt x="10620" y="2722"/>
                    <a:pt x="10631" y="2595"/>
                    <a:pt x="10645" y="2595"/>
                  </a:cubicBezTo>
                  <a:close/>
                  <a:moveTo>
                    <a:pt x="19597" y="3179"/>
                  </a:moveTo>
                  <a:cubicBezTo>
                    <a:pt x="19611" y="3179"/>
                    <a:pt x="19622" y="3248"/>
                    <a:pt x="19632" y="3503"/>
                  </a:cubicBezTo>
                  <a:cubicBezTo>
                    <a:pt x="19641" y="3758"/>
                    <a:pt x="19648" y="4130"/>
                    <a:pt x="19654" y="4541"/>
                  </a:cubicBezTo>
                  <a:cubicBezTo>
                    <a:pt x="19660" y="4951"/>
                    <a:pt x="19665" y="5421"/>
                    <a:pt x="19669" y="5968"/>
                  </a:cubicBezTo>
                  <a:cubicBezTo>
                    <a:pt x="19672" y="6514"/>
                    <a:pt x="19673" y="7080"/>
                    <a:pt x="19675" y="7654"/>
                  </a:cubicBezTo>
                  <a:cubicBezTo>
                    <a:pt x="19677" y="8228"/>
                    <a:pt x="19678" y="8767"/>
                    <a:pt x="19678" y="9341"/>
                  </a:cubicBezTo>
                  <a:cubicBezTo>
                    <a:pt x="19678" y="9915"/>
                    <a:pt x="19678" y="10488"/>
                    <a:pt x="19678" y="10962"/>
                  </a:cubicBezTo>
                  <a:cubicBezTo>
                    <a:pt x="19678" y="11691"/>
                    <a:pt x="19677" y="12460"/>
                    <a:pt x="19676" y="13362"/>
                  </a:cubicBezTo>
                  <a:cubicBezTo>
                    <a:pt x="19676" y="14264"/>
                    <a:pt x="19674" y="15164"/>
                    <a:pt x="19669" y="15957"/>
                  </a:cubicBezTo>
                  <a:cubicBezTo>
                    <a:pt x="19664" y="16749"/>
                    <a:pt x="19656" y="17420"/>
                    <a:pt x="19645" y="17968"/>
                  </a:cubicBezTo>
                  <a:cubicBezTo>
                    <a:pt x="19634" y="18515"/>
                    <a:pt x="19617" y="18746"/>
                    <a:pt x="19597" y="18746"/>
                  </a:cubicBezTo>
                  <a:cubicBezTo>
                    <a:pt x="19577" y="18746"/>
                    <a:pt x="19562" y="18515"/>
                    <a:pt x="19551" y="17968"/>
                  </a:cubicBezTo>
                  <a:cubicBezTo>
                    <a:pt x="19540" y="17420"/>
                    <a:pt x="19531" y="16749"/>
                    <a:pt x="19526" y="15957"/>
                  </a:cubicBezTo>
                  <a:cubicBezTo>
                    <a:pt x="19521" y="15164"/>
                    <a:pt x="19519" y="14264"/>
                    <a:pt x="19518" y="13362"/>
                  </a:cubicBezTo>
                  <a:cubicBezTo>
                    <a:pt x="19517" y="12460"/>
                    <a:pt x="19515" y="11692"/>
                    <a:pt x="19515" y="10962"/>
                  </a:cubicBezTo>
                  <a:cubicBezTo>
                    <a:pt x="19515" y="10488"/>
                    <a:pt x="19516" y="9915"/>
                    <a:pt x="19517" y="9341"/>
                  </a:cubicBezTo>
                  <a:cubicBezTo>
                    <a:pt x="19517" y="8767"/>
                    <a:pt x="19518" y="8228"/>
                    <a:pt x="19519" y="7654"/>
                  </a:cubicBezTo>
                  <a:cubicBezTo>
                    <a:pt x="19521" y="7080"/>
                    <a:pt x="19523" y="6515"/>
                    <a:pt x="19526" y="5968"/>
                  </a:cubicBezTo>
                  <a:cubicBezTo>
                    <a:pt x="19529" y="5421"/>
                    <a:pt x="19534" y="4951"/>
                    <a:pt x="19540" y="4541"/>
                  </a:cubicBezTo>
                  <a:cubicBezTo>
                    <a:pt x="19547" y="4131"/>
                    <a:pt x="19554" y="3758"/>
                    <a:pt x="19563" y="3503"/>
                  </a:cubicBezTo>
                  <a:cubicBezTo>
                    <a:pt x="19572" y="3248"/>
                    <a:pt x="19584" y="3179"/>
                    <a:pt x="19597" y="3179"/>
                  </a:cubicBezTo>
                  <a:close/>
                  <a:moveTo>
                    <a:pt x="11465" y="3308"/>
                  </a:moveTo>
                  <a:lnTo>
                    <a:pt x="11466" y="3308"/>
                  </a:lnTo>
                  <a:lnTo>
                    <a:pt x="11525" y="11741"/>
                  </a:lnTo>
                  <a:lnTo>
                    <a:pt x="11404" y="11741"/>
                  </a:lnTo>
                  <a:cubicBezTo>
                    <a:pt x="11404" y="11741"/>
                    <a:pt x="11464" y="3309"/>
                    <a:pt x="11465" y="3308"/>
                  </a:cubicBezTo>
                  <a:close/>
                  <a:moveTo>
                    <a:pt x="127" y="4541"/>
                  </a:moveTo>
                  <a:cubicBezTo>
                    <a:pt x="56" y="4541"/>
                    <a:pt x="0" y="7308"/>
                    <a:pt x="0" y="10768"/>
                  </a:cubicBezTo>
                  <a:cubicBezTo>
                    <a:pt x="0" y="14227"/>
                    <a:pt x="56" y="17060"/>
                    <a:pt x="127" y="17060"/>
                  </a:cubicBezTo>
                  <a:cubicBezTo>
                    <a:pt x="197" y="17059"/>
                    <a:pt x="255" y="14227"/>
                    <a:pt x="255" y="10768"/>
                  </a:cubicBezTo>
                  <a:cubicBezTo>
                    <a:pt x="255" y="7308"/>
                    <a:pt x="197" y="4541"/>
                    <a:pt x="127" y="4541"/>
                  </a:cubicBezTo>
                  <a:close/>
                  <a:moveTo>
                    <a:pt x="452" y="4541"/>
                  </a:moveTo>
                  <a:cubicBezTo>
                    <a:pt x="381" y="4541"/>
                    <a:pt x="325" y="7308"/>
                    <a:pt x="325" y="10768"/>
                  </a:cubicBezTo>
                  <a:cubicBezTo>
                    <a:pt x="325" y="14227"/>
                    <a:pt x="381" y="17060"/>
                    <a:pt x="452" y="17060"/>
                  </a:cubicBezTo>
                  <a:cubicBezTo>
                    <a:pt x="522" y="17059"/>
                    <a:pt x="580" y="14227"/>
                    <a:pt x="580" y="10768"/>
                  </a:cubicBezTo>
                  <a:cubicBezTo>
                    <a:pt x="580" y="7308"/>
                    <a:pt x="522" y="4541"/>
                    <a:pt x="452" y="4541"/>
                  </a:cubicBezTo>
                  <a:close/>
                  <a:moveTo>
                    <a:pt x="777" y="4541"/>
                  </a:moveTo>
                  <a:cubicBezTo>
                    <a:pt x="706" y="4541"/>
                    <a:pt x="649" y="7308"/>
                    <a:pt x="649" y="10768"/>
                  </a:cubicBezTo>
                  <a:cubicBezTo>
                    <a:pt x="649" y="14227"/>
                    <a:pt x="706" y="17060"/>
                    <a:pt x="777" y="17060"/>
                  </a:cubicBezTo>
                  <a:cubicBezTo>
                    <a:pt x="847" y="17060"/>
                    <a:pt x="905" y="14227"/>
                    <a:pt x="905" y="10768"/>
                  </a:cubicBezTo>
                  <a:cubicBezTo>
                    <a:pt x="905" y="7308"/>
                    <a:pt x="847" y="4541"/>
                    <a:pt x="777" y="4541"/>
                  </a:cubicBezTo>
                  <a:close/>
                  <a:moveTo>
                    <a:pt x="1102" y="4541"/>
                  </a:moveTo>
                  <a:cubicBezTo>
                    <a:pt x="1031" y="4541"/>
                    <a:pt x="974" y="7308"/>
                    <a:pt x="974" y="10768"/>
                  </a:cubicBezTo>
                  <a:cubicBezTo>
                    <a:pt x="974" y="14227"/>
                    <a:pt x="1031" y="17060"/>
                    <a:pt x="1102" y="17060"/>
                  </a:cubicBezTo>
                  <a:cubicBezTo>
                    <a:pt x="1172" y="17060"/>
                    <a:pt x="1229" y="14227"/>
                    <a:pt x="1229" y="10768"/>
                  </a:cubicBezTo>
                  <a:cubicBezTo>
                    <a:pt x="1229" y="7308"/>
                    <a:pt x="1172" y="4541"/>
                    <a:pt x="1102" y="4541"/>
                  </a:cubicBezTo>
                  <a:close/>
                  <a:moveTo>
                    <a:pt x="1427" y="4541"/>
                  </a:moveTo>
                  <a:cubicBezTo>
                    <a:pt x="1356" y="4541"/>
                    <a:pt x="1299" y="7308"/>
                    <a:pt x="1299" y="10768"/>
                  </a:cubicBezTo>
                  <a:cubicBezTo>
                    <a:pt x="1299" y="14227"/>
                    <a:pt x="1356" y="17060"/>
                    <a:pt x="1427" y="17060"/>
                  </a:cubicBezTo>
                  <a:cubicBezTo>
                    <a:pt x="1497" y="17060"/>
                    <a:pt x="1554" y="14227"/>
                    <a:pt x="1554" y="10768"/>
                  </a:cubicBezTo>
                  <a:cubicBezTo>
                    <a:pt x="1554" y="7308"/>
                    <a:pt x="1497" y="4541"/>
                    <a:pt x="1427" y="4541"/>
                  </a:cubicBezTo>
                  <a:close/>
                  <a:moveTo>
                    <a:pt x="777" y="5124"/>
                  </a:moveTo>
                  <a:cubicBezTo>
                    <a:pt x="841" y="5124"/>
                    <a:pt x="893" y="7627"/>
                    <a:pt x="893" y="10768"/>
                  </a:cubicBezTo>
                  <a:cubicBezTo>
                    <a:pt x="893" y="13908"/>
                    <a:pt x="841" y="16476"/>
                    <a:pt x="777" y="16476"/>
                  </a:cubicBezTo>
                  <a:cubicBezTo>
                    <a:pt x="713" y="16476"/>
                    <a:pt x="661" y="13908"/>
                    <a:pt x="661" y="10768"/>
                  </a:cubicBezTo>
                  <a:cubicBezTo>
                    <a:pt x="661" y="7627"/>
                    <a:pt x="713" y="5125"/>
                    <a:pt x="777" y="5124"/>
                  </a:cubicBezTo>
                  <a:close/>
                  <a:moveTo>
                    <a:pt x="1102" y="5124"/>
                  </a:moveTo>
                  <a:cubicBezTo>
                    <a:pt x="1166" y="5124"/>
                    <a:pt x="1218" y="7627"/>
                    <a:pt x="1218" y="10768"/>
                  </a:cubicBezTo>
                  <a:cubicBezTo>
                    <a:pt x="1218" y="13908"/>
                    <a:pt x="1166" y="16476"/>
                    <a:pt x="1102" y="16476"/>
                  </a:cubicBezTo>
                  <a:cubicBezTo>
                    <a:pt x="1038" y="16476"/>
                    <a:pt x="986" y="13908"/>
                    <a:pt x="986" y="10768"/>
                  </a:cubicBezTo>
                  <a:cubicBezTo>
                    <a:pt x="986" y="7627"/>
                    <a:pt x="1038" y="5125"/>
                    <a:pt x="1102" y="5124"/>
                  </a:cubicBezTo>
                  <a:close/>
                  <a:moveTo>
                    <a:pt x="1427" y="5124"/>
                  </a:moveTo>
                  <a:cubicBezTo>
                    <a:pt x="1491" y="5124"/>
                    <a:pt x="1542" y="7627"/>
                    <a:pt x="1542" y="10768"/>
                  </a:cubicBezTo>
                  <a:cubicBezTo>
                    <a:pt x="1542" y="13908"/>
                    <a:pt x="1491" y="16476"/>
                    <a:pt x="1427" y="16476"/>
                  </a:cubicBezTo>
                  <a:cubicBezTo>
                    <a:pt x="1363" y="16476"/>
                    <a:pt x="1311" y="13908"/>
                    <a:pt x="1311" y="10768"/>
                  </a:cubicBezTo>
                  <a:cubicBezTo>
                    <a:pt x="1311" y="7627"/>
                    <a:pt x="1363" y="5125"/>
                    <a:pt x="1427" y="5124"/>
                  </a:cubicBezTo>
                  <a:close/>
                  <a:moveTo>
                    <a:pt x="2922" y="5319"/>
                  </a:moveTo>
                  <a:lnTo>
                    <a:pt x="2922" y="19459"/>
                  </a:lnTo>
                  <a:lnTo>
                    <a:pt x="2970" y="19459"/>
                  </a:lnTo>
                  <a:lnTo>
                    <a:pt x="2970" y="5319"/>
                  </a:lnTo>
                  <a:cubicBezTo>
                    <a:pt x="2970" y="5319"/>
                    <a:pt x="2922" y="5319"/>
                    <a:pt x="2922" y="5319"/>
                  </a:cubicBezTo>
                  <a:close/>
                  <a:moveTo>
                    <a:pt x="2313" y="5643"/>
                  </a:moveTo>
                  <a:cubicBezTo>
                    <a:pt x="2297" y="5643"/>
                    <a:pt x="2281" y="5739"/>
                    <a:pt x="2267" y="5903"/>
                  </a:cubicBezTo>
                  <a:cubicBezTo>
                    <a:pt x="2253" y="6067"/>
                    <a:pt x="2241" y="6373"/>
                    <a:pt x="2230" y="6746"/>
                  </a:cubicBezTo>
                  <a:cubicBezTo>
                    <a:pt x="2219" y="7120"/>
                    <a:pt x="2209" y="7571"/>
                    <a:pt x="2202" y="8173"/>
                  </a:cubicBezTo>
                  <a:cubicBezTo>
                    <a:pt x="2196" y="8774"/>
                    <a:pt x="2192" y="9504"/>
                    <a:pt x="2192" y="10378"/>
                  </a:cubicBezTo>
                  <a:lnTo>
                    <a:pt x="2239" y="10378"/>
                  </a:lnTo>
                  <a:cubicBezTo>
                    <a:pt x="2240" y="9340"/>
                    <a:pt x="2247" y="8612"/>
                    <a:pt x="2260" y="8238"/>
                  </a:cubicBezTo>
                  <a:cubicBezTo>
                    <a:pt x="2274" y="7864"/>
                    <a:pt x="2291" y="7719"/>
                    <a:pt x="2311" y="7719"/>
                  </a:cubicBezTo>
                  <a:cubicBezTo>
                    <a:pt x="2318" y="7719"/>
                    <a:pt x="2325" y="7729"/>
                    <a:pt x="2333" y="7784"/>
                  </a:cubicBezTo>
                  <a:cubicBezTo>
                    <a:pt x="2341" y="7839"/>
                    <a:pt x="2348" y="7944"/>
                    <a:pt x="2354" y="8108"/>
                  </a:cubicBezTo>
                  <a:cubicBezTo>
                    <a:pt x="2360" y="8272"/>
                    <a:pt x="2365" y="8512"/>
                    <a:pt x="2369" y="8822"/>
                  </a:cubicBezTo>
                  <a:cubicBezTo>
                    <a:pt x="2373" y="9132"/>
                    <a:pt x="2374" y="9544"/>
                    <a:pt x="2374" y="10054"/>
                  </a:cubicBezTo>
                  <a:cubicBezTo>
                    <a:pt x="2374" y="10491"/>
                    <a:pt x="2371" y="10864"/>
                    <a:pt x="2366" y="11092"/>
                  </a:cubicBezTo>
                  <a:cubicBezTo>
                    <a:pt x="2361" y="11320"/>
                    <a:pt x="2354" y="11428"/>
                    <a:pt x="2345" y="11546"/>
                  </a:cubicBezTo>
                  <a:cubicBezTo>
                    <a:pt x="2336" y="11665"/>
                    <a:pt x="2326" y="11807"/>
                    <a:pt x="2315" y="11870"/>
                  </a:cubicBezTo>
                  <a:cubicBezTo>
                    <a:pt x="2303" y="11934"/>
                    <a:pt x="2291" y="12003"/>
                    <a:pt x="2278" y="12130"/>
                  </a:cubicBezTo>
                  <a:cubicBezTo>
                    <a:pt x="2265" y="12239"/>
                    <a:pt x="2254" y="12420"/>
                    <a:pt x="2242" y="12584"/>
                  </a:cubicBezTo>
                  <a:cubicBezTo>
                    <a:pt x="2230" y="12748"/>
                    <a:pt x="2219" y="12978"/>
                    <a:pt x="2210" y="13297"/>
                  </a:cubicBezTo>
                  <a:cubicBezTo>
                    <a:pt x="2201" y="13616"/>
                    <a:pt x="2195" y="14020"/>
                    <a:pt x="2189" y="14530"/>
                  </a:cubicBezTo>
                  <a:cubicBezTo>
                    <a:pt x="2184" y="15040"/>
                    <a:pt x="2180" y="15673"/>
                    <a:pt x="2180" y="16476"/>
                  </a:cubicBezTo>
                  <a:cubicBezTo>
                    <a:pt x="2180" y="17185"/>
                    <a:pt x="2183" y="17791"/>
                    <a:pt x="2188" y="18292"/>
                  </a:cubicBezTo>
                  <a:cubicBezTo>
                    <a:pt x="2193" y="18792"/>
                    <a:pt x="2199" y="19214"/>
                    <a:pt x="2208" y="19524"/>
                  </a:cubicBezTo>
                  <a:cubicBezTo>
                    <a:pt x="2216" y="19834"/>
                    <a:pt x="2226" y="20092"/>
                    <a:pt x="2238" y="20238"/>
                  </a:cubicBezTo>
                  <a:cubicBezTo>
                    <a:pt x="2250" y="20382"/>
                    <a:pt x="2262" y="20432"/>
                    <a:pt x="2275" y="20432"/>
                  </a:cubicBezTo>
                  <a:cubicBezTo>
                    <a:pt x="2295" y="20432"/>
                    <a:pt x="2314" y="20249"/>
                    <a:pt x="2332" y="19914"/>
                  </a:cubicBezTo>
                  <a:cubicBezTo>
                    <a:pt x="2349" y="19575"/>
                    <a:pt x="2364" y="19057"/>
                    <a:pt x="2377" y="18292"/>
                  </a:cubicBezTo>
                  <a:cubicBezTo>
                    <a:pt x="2377" y="19057"/>
                    <a:pt x="2380" y="19575"/>
                    <a:pt x="2387" y="19914"/>
                  </a:cubicBezTo>
                  <a:cubicBezTo>
                    <a:pt x="2394" y="20249"/>
                    <a:pt x="2404" y="20432"/>
                    <a:pt x="2416" y="20432"/>
                  </a:cubicBezTo>
                  <a:cubicBezTo>
                    <a:pt x="2431" y="20432"/>
                    <a:pt x="2442" y="20345"/>
                    <a:pt x="2451" y="20108"/>
                  </a:cubicBezTo>
                  <a:cubicBezTo>
                    <a:pt x="2451" y="20108"/>
                    <a:pt x="2451" y="18292"/>
                    <a:pt x="2451" y="18292"/>
                  </a:cubicBezTo>
                  <a:cubicBezTo>
                    <a:pt x="2445" y="18364"/>
                    <a:pt x="2440" y="18357"/>
                    <a:pt x="2436" y="18357"/>
                  </a:cubicBezTo>
                  <a:cubicBezTo>
                    <a:pt x="2429" y="18357"/>
                    <a:pt x="2424" y="18221"/>
                    <a:pt x="2423" y="17968"/>
                  </a:cubicBezTo>
                  <a:cubicBezTo>
                    <a:pt x="2422" y="17713"/>
                    <a:pt x="2422" y="17346"/>
                    <a:pt x="2422" y="16800"/>
                  </a:cubicBezTo>
                  <a:lnTo>
                    <a:pt x="2422" y="9535"/>
                  </a:lnTo>
                  <a:cubicBezTo>
                    <a:pt x="2422" y="8717"/>
                    <a:pt x="2417" y="8034"/>
                    <a:pt x="2411" y="7524"/>
                  </a:cubicBezTo>
                  <a:cubicBezTo>
                    <a:pt x="2405" y="7016"/>
                    <a:pt x="2398" y="6639"/>
                    <a:pt x="2387" y="6357"/>
                  </a:cubicBezTo>
                  <a:cubicBezTo>
                    <a:pt x="2377" y="6075"/>
                    <a:pt x="2364" y="5929"/>
                    <a:pt x="2352" y="5838"/>
                  </a:cubicBezTo>
                  <a:cubicBezTo>
                    <a:pt x="2339" y="5747"/>
                    <a:pt x="2326" y="5643"/>
                    <a:pt x="2313" y="5643"/>
                  </a:cubicBezTo>
                  <a:close/>
                  <a:moveTo>
                    <a:pt x="2657" y="5643"/>
                  </a:moveTo>
                  <a:cubicBezTo>
                    <a:pt x="2631" y="5607"/>
                    <a:pt x="2610" y="5875"/>
                    <a:pt x="2593" y="6422"/>
                  </a:cubicBezTo>
                  <a:cubicBezTo>
                    <a:pt x="2577" y="6969"/>
                    <a:pt x="2563" y="7804"/>
                    <a:pt x="2551" y="8951"/>
                  </a:cubicBezTo>
                  <a:lnTo>
                    <a:pt x="2550" y="8951"/>
                  </a:lnTo>
                  <a:lnTo>
                    <a:pt x="2550" y="5968"/>
                  </a:lnTo>
                  <a:cubicBezTo>
                    <a:pt x="2550" y="5968"/>
                    <a:pt x="2505" y="5968"/>
                    <a:pt x="2505" y="5968"/>
                  </a:cubicBezTo>
                  <a:lnTo>
                    <a:pt x="2505" y="20108"/>
                  </a:lnTo>
                  <a:lnTo>
                    <a:pt x="2552" y="20108"/>
                  </a:lnTo>
                  <a:lnTo>
                    <a:pt x="2552" y="13881"/>
                  </a:lnTo>
                  <a:cubicBezTo>
                    <a:pt x="2552" y="12969"/>
                    <a:pt x="2554" y="12118"/>
                    <a:pt x="2558" y="11416"/>
                  </a:cubicBezTo>
                  <a:cubicBezTo>
                    <a:pt x="2561" y="10715"/>
                    <a:pt x="2568" y="10092"/>
                    <a:pt x="2576" y="9600"/>
                  </a:cubicBezTo>
                  <a:cubicBezTo>
                    <a:pt x="2584" y="9108"/>
                    <a:pt x="2594" y="8753"/>
                    <a:pt x="2608" y="8497"/>
                  </a:cubicBezTo>
                  <a:cubicBezTo>
                    <a:pt x="2621" y="8243"/>
                    <a:pt x="2638" y="8108"/>
                    <a:pt x="2657" y="8108"/>
                  </a:cubicBezTo>
                  <a:lnTo>
                    <a:pt x="2657" y="5643"/>
                  </a:lnTo>
                  <a:close/>
                  <a:moveTo>
                    <a:pt x="2865" y="5643"/>
                  </a:moveTo>
                  <a:cubicBezTo>
                    <a:pt x="2840" y="5607"/>
                    <a:pt x="2819" y="5875"/>
                    <a:pt x="2802" y="6422"/>
                  </a:cubicBezTo>
                  <a:cubicBezTo>
                    <a:pt x="2785" y="6969"/>
                    <a:pt x="2771" y="7804"/>
                    <a:pt x="2760" y="8951"/>
                  </a:cubicBezTo>
                  <a:lnTo>
                    <a:pt x="2758" y="8951"/>
                  </a:lnTo>
                  <a:lnTo>
                    <a:pt x="2758" y="5968"/>
                  </a:lnTo>
                  <a:cubicBezTo>
                    <a:pt x="2758" y="5968"/>
                    <a:pt x="2714" y="5968"/>
                    <a:pt x="2714" y="5968"/>
                  </a:cubicBezTo>
                  <a:lnTo>
                    <a:pt x="2714" y="20108"/>
                  </a:lnTo>
                  <a:lnTo>
                    <a:pt x="2761" y="20108"/>
                  </a:lnTo>
                  <a:lnTo>
                    <a:pt x="2761" y="13881"/>
                  </a:lnTo>
                  <a:cubicBezTo>
                    <a:pt x="2761" y="12969"/>
                    <a:pt x="2763" y="12118"/>
                    <a:pt x="2766" y="11416"/>
                  </a:cubicBezTo>
                  <a:cubicBezTo>
                    <a:pt x="2770" y="10715"/>
                    <a:pt x="2777" y="10092"/>
                    <a:pt x="2785" y="9600"/>
                  </a:cubicBezTo>
                  <a:cubicBezTo>
                    <a:pt x="2793" y="9108"/>
                    <a:pt x="2803" y="8753"/>
                    <a:pt x="2817" y="8497"/>
                  </a:cubicBezTo>
                  <a:cubicBezTo>
                    <a:pt x="2830" y="8243"/>
                    <a:pt x="2847" y="8108"/>
                    <a:pt x="2865" y="8108"/>
                  </a:cubicBezTo>
                  <a:lnTo>
                    <a:pt x="2865" y="5643"/>
                  </a:lnTo>
                  <a:close/>
                  <a:moveTo>
                    <a:pt x="3175" y="5643"/>
                  </a:moveTo>
                  <a:cubicBezTo>
                    <a:pt x="3155" y="5643"/>
                    <a:pt x="3137" y="5863"/>
                    <a:pt x="3120" y="6227"/>
                  </a:cubicBezTo>
                  <a:cubicBezTo>
                    <a:pt x="3104" y="6592"/>
                    <a:pt x="3089" y="7063"/>
                    <a:pt x="3077" y="7719"/>
                  </a:cubicBezTo>
                  <a:cubicBezTo>
                    <a:pt x="3065" y="8375"/>
                    <a:pt x="3056" y="9162"/>
                    <a:pt x="3049" y="10054"/>
                  </a:cubicBezTo>
                  <a:cubicBezTo>
                    <a:pt x="3042" y="10947"/>
                    <a:pt x="3039" y="11963"/>
                    <a:pt x="3039" y="13038"/>
                  </a:cubicBezTo>
                  <a:cubicBezTo>
                    <a:pt x="3039" y="14114"/>
                    <a:pt x="3042" y="15046"/>
                    <a:pt x="3048" y="15957"/>
                  </a:cubicBezTo>
                  <a:cubicBezTo>
                    <a:pt x="3054" y="16868"/>
                    <a:pt x="3063" y="17701"/>
                    <a:pt x="3074" y="18357"/>
                  </a:cubicBezTo>
                  <a:cubicBezTo>
                    <a:pt x="3086" y="19013"/>
                    <a:pt x="3100" y="19485"/>
                    <a:pt x="3116" y="19849"/>
                  </a:cubicBezTo>
                  <a:cubicBezTo>
                    <a:pt x="3133" y="20212"/>
                    <a:pt x="3153" y="20433"/>
                    <a:pt x="3176" y="20432"/>
                  </a:cubicBezTo>
                  <a:cubicBezTo>
                    <a:pt x="3209" y="20432"/>
                    <a:pt x="3236" y="20002"/>
                    <a:pt x="3258" y="19200"/>
                  </a:cubicBezTo>
                  <a:cubicBezTo>
                    <a:pt x="3279" y="18398"/>
                    <a:pt x="3294" y="17218"/>
                    <a:pt x="3300" y="15632"/>
                  </a:cubicBezTo>
                  <a:lnTo>
                    <a:pt x="3254" y="15632"/>
                  </a:lnTo>
                  <a:cubicBezTo>
                    <a:pt x="3250" y="16561"/>
                    <a:pt x="3240" y="17252"/>
                    <a:pt x="3227" y="17708"/>
                  </a:cubicBezTo>
                  <a:cubicBezTo>
                    <a:pt x="3215" y="18163"/>
                    <a:pt x="3199" y="18422"/>
                    <a:pt x="3179" y="18422"/>
                  </a:cubicBezTo>
                  <a:cubicBezTo>
                    <a:pt x="3163" y="18422"/>
                    <a:pt x="3149" y="18288"/>
                    <a:pt x="3138" y="18032"/>
                  </a:cubicBezTo>
                  <a:cubicBezTo>
                    <a:pt x="3126" y="17777"/>
                    <a:pt x="3117" y="17423"/>
                    <a:pt x="3110" y="16995"/>
                  </a:cubicBezTo>
                  <a:cubicBezTo>
                    <a:pt x="3102" y="16567"/>
                    <a:pt x="3096" y="16059"/>
                    <a:pt x="3093" y="15503"/>
                  </a:cubicBezTo>
                  <a:cubicBezTo>
                    <a:pt x="3089" y="14948"/>
                    <a:pt x="3088" y="14371"/>
                    <a:pt x="3089" y="13751"/>
                  </a:cubicBezTo>
                  <a:lnTo>
                    <a:pt x="3304" y="13751"/>
                  </a:lnTo>
                  <a:cubicBezTo>
                    <a:pt x="3305" y="12895"/>
                    <a:pt x="3304" y="11975"/>
                    <a:pt x="3300" y="11027"/>
                  </a:cubicBezTo>
                  <a:cubicBezTo>
                    <a:pt x="3296" y="10079"/>
                    <a:pt x="3289" y="9235"/>
                    <a:pt x="3279" y="8433"/>
                  </a:cubicBezTo>
                  <a:cubicBezTo>
                    <a:pt x="3269" y="7631"/>
                    <a:pt x="3255" y="6941"/>
                    <a:pt x="3238" y="6422"/>
                  </a:cubicBezTo>
                  <a:cubicBezTo>
                    <a:pt x="3221" y="5903"/>
                    <a:pt x="3200" y="5643"/>
                    <a:pt x="3175" y="5643"/>
                  </a:cubicBezTo>
                  <a:close/>
                  <a:moveTo>
                    <a:pt x="3515" y="5643"/>
                  </a:moveTo>
                  <a:cubicBezTo>
                    <a:pt x="3490" y="5607"/>
                    <a:pt x="3467" y="5875"/>
                    <a:pt x="3451" y="6422"/>
                  </a:cubicBezTo>
                  <a:cubicBezTo>
                    <a:pt x="3434" y="6969"/>
                    <a:pt x="3421" y="7804"/>
                    <a:pt x="3410" y="8951"/>
                  </a:cubicBezTo>
                  <a:lnTo>
                    <a:pt x="3407" y="8951"/>
                  </a:lnTo>
                  <a:lnTo>
                    <a:pt x="3407" y="5968"/>
                  </a:lnTo>
                  <a:cubicBezTo>
                    <a:pt x="3407" y="5968"/>
                    <a:pt x="3364" y="5968"/>
                    <a:pt x="3364" y="5968"/>
                  </a:cubicBezTo>
                  <a:lnTo>
                    <a:pt x="3364" y="20108"/>
                  </a:lnTo>
                  <a:lnTo>
                    <a:pt x="3411" y="20108"/>
                  </a:lnTo>
                  <a:lnTo>
                    <a:pt x="3411" y="13881"/>
                  </a:lnTo>
                  <a:cubicBezTo>
                    <a:pt x="3411" y="12969"/>
                    <a:pt x="3413" y="12118"/>
                    <a:pt x="3416" y="11416"/>
                  </a:cubicBezTo>
                  <a:cubicBezTo>
                    <a:pt x="3420" y="10715"/>
                    <a:pt x="3427" y="10092"/>
                    <a:pt x="3435" y="9600"/>
                  </a:cubicBezTo>
                  <a:cubicBezTo>
                    <a:pt x="3443" y="9108"/>
                    <a:pt x="3453" y="8753"/>
                    <a:pt x="3467" y="8497"/>
                  </a:cubicBezTo>
                  <a:cubicBezTo>
                    <a:pt x="3480" y="8243"/>
                    <a:pt x="3496" y="8108"/>
                    <a:pt x="3515" y="8108"/>
                  </a:cubicBezTo>
                  <a:lnTo>
                    <a:pt x="3515" y="5643"/>
                  </a:lnTo>
                  <a:close/>
                  <a:moveTo>
                    <a:pt x="10371" y="5643"/>
                  </a:moveTo>
                  <a:cubicBezTo>
                    <a:pt x="10371" y="5643"/>
                    <a:pt x="10371" y="9341"/>
                    <a:pt x="10371" y="9341"/>
                  </a:cubicBezTo>
                  <a:lnTo>
                    <a:pt x="10449" y="9341"/>
                  </a:lnTo>
                  <a:lnTo>
                    <a:pt x="10449" y="5643"/>
                  </a:lnTo>
                  <a:lnTo>
                    <a:pt x="10371" y="5643"/>
                  </a:lnTo>
                  <a:close/>
                  <a:moveTo>
                    <a:pt x="4084" y="6811"/>
                  </a:moveTo>
                  <a:cubicBezTo>
                    <a:pt x="4012" y="6811"/>
                    <a:pt x="3948" y="8236"/>
                    <a:pt x="3897" y="10378"/>
                  </a:cubicBezTo>
                  <a:lnTo>
                    <a:pt x="3943" y="12908"/>
                  </a:lnTo>
                  <a:cubicBezTo>
                    <a:pt x="3981" y="11308"/>
                    <a:pt x="4030" y="10314"/>
                    <a:pt x="4084" y="10314"/>
                  </a:cubicBezTo>
                  <a:cubicBezTo>
                    <a:pt x="4137" y="10314"/>
                    <a:pt x="4187" y="11302"/>
                    <a:pt x="4225" y="12908"/>
                  </a:cubicBezTo>
                  <a:lnTo>
                    <a:pt x="4272" y="10378"/>
                  </a:lnTo>
                  <a:cubicBezTo>
                    <a:pt x="4222" y="8229"/>
                    <a:pt x="4155" y="6811"/>
                    <a:pt x="4084" y="6811"/>
                  </a:cubicBezTo>
                  <a:close/>
                  <a:moveTo>
                    <a:pt x="21530" y="6811"/>
                  </a:moveTo>
                  <a:cubicBezTo>
                    <a:pt x="21530" y="6811"/>
                    <a:pt x="21530" y="14789"/>
                    <a:pt x="21530" y="14789"/>
                  </a:cubicBezTo>
                  <a:cubicBezTo>
                    <a:pt x="21575" y="14789"/>
                    <a:pt x="21600" y="12970"/>
                    <a:pt x="21600" y="10768"/>
                  </a:cubicBezTo>
                  <a:cubicBezTo>
                    <a:pt x="21600" y="8565"/>
                    <a:pt x="21575" y="6811"/>
                    <a:pt x="21530" y="6811"/>
                  </a:cubicBezTo>
                  <a:close/>
                  <a:moveTo>
                    <a:pt x="3172" y="7719"/>
                  </a:moveTo>
                  <a:cubicBezTo>
                    <a:pt x="3184" y="7719"/>
                    <a:pt x="3194" y="7834"/>
                    <a:pt x="3204" y="8043"/>
                  </a:cubicBezTo>
                  <a:cubicBezTo>
                    <a:pt x="3213" y="8253"/>
                    <a:pt x="3222" y="8531"/>
                    <a:pt x="3229" y="8887"/>
                  </a:cubicBezTo>
                  <a:cubicBezTo>
                    <a:pt x="3236" y="9242"/>
                    <a:pt x="3243" y="9627"/>
                    <a:pt x="3247" y="10119"/>
                  </a:cubicBezTo>
                  <a:cubicBezTo>
                    <a:pt x="3252" y="10611"/>
                    <a:pt x="3253" y="11194"/>
                    <a:pt x="3254" y="11741"/>
                  </a:cubicBezTo>
                  <a:lnTo>
                    <a:pt x="3089" y="11741"/>
                  </a:lnTo>
                  <a:cubicBezTo>
                    <a:pt x="3089" y="11194"/>
                    <a:pt x="3091" y="10602"/>
                    <a:pt x="3095" y="10119"/>
                  </a:cubicBezTo>
                  <a:cubicBezTo>
                    <a:pt x="3099" y="9636"/>
                    <a:pt x="3105" y="9251"/>
                    <a:pt x="3113" y="8887"/>
                  </a:cubicBezTo>
                  <a:cubicBezTo>
                    <a:pt x="3120" y="8522"/>
                    <a:pt x="3128" y="8253"/>
                    <a:pt x="3138" y="8043"/>
                  </a:cubicBezTo>
                  <a:cubicBezTo>
                    <a:pt x="3147" y="7834"/>
                    <a:pt x="3160" y="7719"/>
                    <a:pt x="3172" y="7719"/>
                  </a:cubicBezTo>
                  <a:close/>
                  <a:moveTo>
                    <a:pt x="20180" y="9081"/>
                  </a:moveTo>
                  <a:cubicBezTo>
                    <a:pt x="20163" y="9081"/>
                    <a:pt x="20148" y="9234"/>
                    <a:pt x="20136" y="9535"/>
                  </a:cubicBezTo>
                  <a:cubicBezTo>
                    <a:pt x="20125" y="9836"/>
                    <a:pt x="20116" y="10258"/>
                    <a:pt x="20108" y="10768"/>
                  </a:cubicBezTo>
                  <a:cubicBezTo>
                    <a:pt x="20101" y="11278"/>
                    <a:pt x="20097" y="11854"/>
                    <a:pt x="20094" y="12519"/>
                  </a:cubicBezTo>
                  <a:cubicBezTo>
                    <a:pt x="20091" y="13184"/>
                    <a:pt x="20089" y="13912"/>
                    <a:pt x="20089" y="14660"/>
                  </a:cubicBezTo>
                  <a:cubicBezTo>
                    <a:pt x="20089" y="15407"/>
                    <a:pt x="20091" y="16080"/>
                    <a:pt x="20094" y="16735"/>
                  </a:cubicBezTo>
                  <a:cubicBezTo>
                    <a:pt x="20097" y="17391"/>
                    <a:pt x="20101" y="17940"/>
                    <a:pt x="20108" y="18422"/>
                  </a:cubicBezTo>
                  <a:cubicBezTo>
                    <a:pt x="20116" y="18906"/>
                    <a:pt x="20125" y="19307"/>
                    <a:pt x="20136" y="19589"/>
                  </a:cubicBezTo>
                  <a:cubicBezTo>
                    <a:pt x="20148" y="19871"/>
                    <a:pt x="20163" y="19978"/>
                    <a:pt x="20180" y="19978"/>
                  </a:cubicBezTo>
                  <a:cubicBezTo>
                    <a:pt x="20196" y="19978"/>
                    <a:pt x="20210" y="19825"/>
                    <a:pt x="20221" y="19524"/>
                  </a:cubicBezTo>
                  <a:cubicBezTo>
                    <a:pt x="20232" y="19224"/>
                    <a:pt x="20241" y="18859"/>
                    <a:pt x="20249" y="18357"/>
                  </a:cubicBezTo>
                  <a:cubicBezTo>
                    <a:pt x="20256" y="17855"/>
                    <a:pt x="20260" y="17271"/>
                    <a:pt x="20263" y="16605"/>
                  </a:cubicBezTo>
                  <a:cubicBezTo>
                    <a:pt x="20266" y="15940"/>
                    <a:pt x="20268" y="15242"/>
                    <a:pt x="20268" y="14530"/>
                  </a:cubicBezTo>
                  <a:cubicBezTo>
                    <a:pt x="20268" y="13783"/>
                    <a:pt x="20267" y="13119"/>
                    <a:pt x="20264" y="12454"/>
                  </a:cubicBezTo>
                  <a:cubicBezTo>
                    <a:pt x="20262" y="11789"/>
                    <a:pt x="20257" y="11195"/>
                    <a:pt x="20250" y="10703"/>
                  </a:cubicBezTo>
                  <a:cubicBezTo>
                    <a:pt x="20243" y="10211"/>
                    <a:pt x="20233" y="9827"/>
                    <a:pt x="20222" y="9535"/>
                  </a:cubicBezTo>
                  <a:cubicBezTo>
                    <a:pt x="20211" y="9244"/>
                    <a:pt x="20197" y="9081"/>
                    <a:pt x="20180" y="9081"/>
                  </a:cubicBezTo>
                  <a:close/>
                  <a:moveTo>
                    <a:pt x="10184" y="10508"/>
                  </a:moveTo>
                  <a:cubicBezTo>
                    <a:pt x="10206" y="10508"/>
                    <a:pt x="10223" y="10825"/>
                    <a:pt x="10237" y="11416"/>
                  </a:cubicBezTo>
                  <a:cubicBezTo>
                    <a:pt x="10251" y="12009"/>
                    <a:pt x="10258" y="12824"/>
                    <a:pt x="10258" y="13881"/>
                  </a:cubicBezTo>
                  <a:cubicBezTo>
                    <a:pt x="10258" y="15011"/>
                    <a:pt x="10251" y="15857"/>
                    <a:pt x="10237" y="16476"/>
                  </a:cubicBezTo>
                  <a:cubicBezTo>
                    <a:pt x="10223" y="17096"/>
                    <a:pt x="10206" y="17383"/>
                    <a:pt x="10184" y="17384"/>
                  </a:cubicBezTo>
                  <a:cubicBezTo>
                    <a:pt x="10163" y="17384"/>
                    <a:pt x="10146" y="17097"/>
                    <a:pt x="10132" y="16476"/>
                  </a:cubicBezTo>
                  <a:cubicBezTo>
                    <a:pt x="10117" y="15857"/>
                    <a:pt x="10110" y="15011"/>
                    <a:pt x="10110" y="13881"/>
                  </a:cubicBezTo>
                  <a:cubicBezTo>
                    <a:pt x="10110" y="12824"/>
                    <a:pt x="10117" y="12010"/>
                    <a:pt x="10132" y="11416"/>
                  </a:cubicBezTo>
                  <a:cubicBezTo>
                    <a:pt x="10146" y="10825"/>
                    <a:pt x="10163" y="10508"/>
                    <a:pt x="10184" y="10508"/>
                  </a:cubicBezTo>
                  <a:close/>
                  <a:moveTo>
                    <a:pt x="10973" y="10508"/>
                  </a:moveTo>
                  <a:cubicBezTo>
                    <a:pt x="10994" y="10508"/>
                    <a:pt x="11012" y="10825"/>
                    <a:pt x="11026" y="11416"/>
                  </a:cubicBezTo>
                  <a:cubicBezTo>
                    <a:pt x="11040" y="12009"/>
                    <a:pt x="11047" y="12824"/>
                    <a:pt x="11047" y="13881"/>
                  </a:cubicBezTo>
                  <a:cubicBezTo>
                    <a:pt x="11047" y="15011"/>
                    <a:pt x="11040" y="15857"/>
                    <a:pt x="11026" y="16476"/>
                  </a:cubicBezTo>
                  <a:cubicBezTo>
                    <a:pt x="11012" y="17096"/>
                    <a:pt x="10994" y="17383"/>
                    <a:pt x="10973" y="17384"/>
                  </a:cubicBezTo>
                  <a:cubicBezTo>
                    <a:pt x="10952" y="17384"/>
                    <a:pt x="10934" y="17097"/>
                    <a:pt x="10920" y="16476"/>
                  </a:cubicBezTo>
                  <a:cubicBezTo>
                    <a:pt x="10906" y="15857"/>
                    <a:pt x="10899" y="15011"/>
                    <a:pt x="10899" y="13881"/>
                  </a:cubicBezTo>
                  <a:cubicBezTo>
                    <a:pt x="10899" y="12824"/>
                    <a:pt x="10906" y="12010"/>
                    <a:pt x="10920" y="11416"/>
                  </a:cubicBezTo>
                  <a:cubicBezTo>
                    <a:pt x="10934" y="10825"/>
                    <a:pt x="10952" y="10508"/>
                    <a:pt x="10973" y="10508"/>
                  </a:cubicBezTo>
                  <a:close/>
                  <a:moveTo>
                    <a:pt x="20180" y="10573"/>
                  </a:moveTo>
                  <a:cubicBezTo>
                    <a:pt x="20191" y="10573"/>
                    <a:pt x="20199" y="10698"/>
                    <a:pt x="20205" y="10962"/>
                  </a:cubicBezTo>
                  <a:cubicBezTo>
                    <a:pt x="20211" y="11226"/>
                    <a:pt x="20215" y="11544"/>
                    <a:pt x="20218" y="11935"/>
                  </a:cubicBezTo>
                  <a:cubicBezTo>
                    <a:pt x="20221" y="12327"/>
                    <a:pt x="20224" y="12767"/>
                    <a:pt x="20225" y="13233"/>
                  </a:cubicBezTo>
                  <a:cubicBezTo>
                    <a:pt x="20226" y="13696"/>
                    <a:pt x="20226" y="14129"/>
                    <a:pt x="20226" y="14530"/>
                  </a:cubicBezTo>
                  <a:cubicBezTo>
                    <a:pt x="20226" y="14950"/>
                    <a:pt x="20226" y="15418"/>
                    <a:pt x="20225" y="15892"/>
                  </a:cubicBezTo>
                  <a:cubicBezTo>
                    <a:pt x="20224" y="16366"/>
                    <a:pt x="20222" y="16798"/>
                    <a:pt x="20218" y="17189"/>
                  </a:cubicBezTo>
                  <a:cubicBezTo>
                    <a:pt x="20215" y="17581"/>
                    <a:pt x="20210" y="17909"/>
                    <a:pt x="20204" y="18162"/>
                  </a:cubicBezTo>
                  <a:cubicBezTo>
                    <a:pt x="20197" y="18418"/>
                    <a:pt x="20188" y="18487"/>
                    <a:pt x="20177" y="18487"/>
                  </a:cubicBezTo>
                  <a:cubicBezTo>
                    <a:pt x="20167" y="18487"/>
                    <a:pt x="20158" y="18362"/>
                    <a:pt x="20152" y="18097"/>
                  </a:cubicBezTo>
                  <a:cubicBezTo>
                    <a:pt x="20146" y="17834"/>
                    <a:pt x="20142" y="17581"/>
                    <a:pt x="20139" y="17189"/>
                  </a:cubicBezTo>
                  <a:cubicBezTo>
                    <a:pt x="20136" y="16798"/>
                    <a:pt x="20133" y="16357"/>
                    <a:pt x="20132" y="15892"/>
                  </a:cubicBezTo>
                  <a:cubicBezTo>
                    <a:pt x="20131" y="15428"/>
                    <a:pt x="20131" y="14996"/>
                    <a:pt x="20131" y="14595"/>
                  </a:cubicBezTo>
                  <a:cubicBezTo>
                    <a:pt x="20131" y="14175"/>
                    <a:pt x="20131" y="13696"/>
                    <a:pt x="20132" y="13233"/>
                  </a:cubicBezTo>
                  <a:cubicBezTo>
                    <a:pt x="20133" y="12768"/>
                    <a:pt x="20135" y="12327"/>
                    <a:pt x="20139" y="11935"/>
                  </a:cubicBezTo>
                  <a:cubicBezTo>
                    <a:pt x="20142" y="11544"/>
                    <a:pt x="20147" y="11227"/>
                    <a:pt x="20153" y="10962"/>
                  </a:cubicBezTo>
                  <a:cubicBezTo>
                    <a:pt x="20160" y="10698"/>
                    <a:pt x="20169" y="10573"/>
                    <a:pt x="20180" y="10573"/>
                  </a:cubicBezTo>
                  <a:close/>
                  <a:moveTo>
                    <a:pt x="2374" y="12843"/>
                  </a:moveTo>
                  <a:cubicBezTo>
                    <a:pt x="2374" y="12843"/>
                    <a:pt x="2374" y="15179"/>
                    <a:pt x="2374" y="15178"/>
                  </a:cubicBezTo>
                  <a:cubicBezTo>
                    <a:pt x="2374" y="15505"/>
                    <a:pt x="2372" y="15844"/>
                    <a:pt x="2369" y="16216"/>
                  </a:cubicBezTo>
                  <a:cubicBezTo>
                    <a:pt x="2365" y="16588"/>
                    <a:pt x="2361" y="16937"/>
                    <a:pt x="2354" y="17254"/>
                  </a:cubicBezTo>
                  <a:cubicBezTo>
                    <a:pt x="2347" y="17571"/>
                    <a:pt x="2338" y="17823"/>
                    <a:pt x="2326" y="18032"/>
                  </a:cubicBezTo>
                  <a:cubicBezTo>
                    <a:pt x="2315" y="18242"/>
                    <a:pt x="2301" y="18357"/>
                    <a:pt x="2286" y="18357"/>
                  </a:cubicBezTo>
                  <a:cubicBezTo>
                    <a:pt x="2278" y="18357"/>
                    <a:pt x="2272" y="18364"/>
                    <a:pt x="2266" y="18292"/>
                  </a:cubicBezTo>
                  <a:cubicBezTo>
                    <a:pt x="2259" y="18219"/>
                    <a:pt x="2252" y="18065"/>
                    <a:pt x="2247" y="17903"/>
                  </a:cubicBezTo>
                  <a:cubicBezTo>
                    <a:pt x="2242" y="17739"/>
                    <a:pt x="2238" y="17518"/>
                    <a:pt x="2235" y="17254"/>
                  </a:cubicBezTo>
                  <a:cubicBezTo>
                    <a:pt x="2232" y="16990"/>
                    <a:pt x="2230" y="16662"/>
                    <a:pt x="2230" y="16281"/>
                  </a:cubicBezTo>
                  <a:cubicBezTo>
                    <a:pt x="2230" y="15702"/>
                    <a:pt x="2233" y="15255"/>
                    <a:pt x="2238" y="14919"/>
                  </a:cubicBezTo>
                  <a:cubicBezTo>
                    <a:pt x="2243" y="14583"/>
                    <a:pt x="2251" y="14323"/>
                    <a:pt x="2259" y="14141"/>
                  </a:cubicBezTo>
                  <a:cubicBezTo>
                    <a:pt x="2268" y="13960"/>
                    <a:pt x="2277" y="13834"/>
                    <a:pt x="2288" y="13751"/>
                  </a:cubicBezTo>
                  <a:cubicBezTo>
                    <a:pt x="2299" y="13670"/>
                    <a:pt x="2309" y="13621"/>
                    <a:pt x="2320" y="13557"/>
                  </a:cubicBezTo>
                  <a:cubicBezTo>
                    <a:pt x="2330" y="13495"/>
                    <a:pt x="2341" y="13398"/>
                    <a:pt x="2350" y="13297"/>
                  </a:cubicBezTo>
                  <a:cubicBezTo>
                    <a:pt x="2360" y="13197"/>
                    <a:pt x="2368" y="13061"/>
                    <a:pt x="2374" y="12843"/>
                  </a:cubicBezTo>
                  <a:close/>
                  <a:moveTo>
                    <a:pt x="4085" y="13622"/>
                  </a:moveTo>
                  <a:cubicBezTo>
                    <a:pt x="4049" y="13622"/>
                    <a:pt x="4015" y="14379"/>
                    <a:pt x="3990" y="15438"/>
                  </a:cubicBezTo>
                  <a:lnTo>
                    <a:pt x="4085" y="20627"/>
                  </a:lnTo>
                  <a:cubicBezTo>
                    <a:pt x="4085" y="20627"/>
                    <a:pt x="4180" y="15438"/>
                    <a:pt x="4180" y="15438"/>
                  </a:cubicBezTo>
                  <a:cubicBezTo>
                    <a:pt x="4154" y="14374"/>
                    <a:pt x="4121" y="13622"/>
                    <a:pt x="4085" y="13622"/>
                  </a:cubicBezTo>
                  <a:close/>
                  <a:moveTo>
                    <a:pt x="10371" y="15827"/>
                  </a:moveTo>
                  <a:cubicBezTo>
                    <a:pt x="10371" y="15827"/>
                    <a:pt x="10371" y="19524"/>
                    <a:pt x="10371" y="19524"/>
                  </a:cubicBezTo>
                  <a:lnTo>
                    <a:pt x="10449" y="19524"/>
                  </a:lnTo>
                  <a:lnTo>
                    <a:pt x="10449" y="15827"/>
                  </a:lnTo>
                  <a:lnTo>
                    <a:pt x="10371" y="1582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54" name="Shape 1954"/>
            <p:cNvSpPr/>
            <p:nvPr/>
          </p:nvSpPr>
          <p:spPr>
            <a:xfrm>
              <a:off x="0" y="5061067"/>
              <a:ext cx="4229100" cy="535032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1960" name="Group 1960"/>
            <p:cNvGrpSpPr/>
            <p:nvPr/>
          </p:nvGrpSpPr>
          <p:grpSpPr>
            <a:xfrm>
              <a:off x="405199" y="5225572"/>
              <a:ext cx="3499438" cy="227988"/>
              <a:chOff x="0" y="0"/>
              <a:chExt cx="3499436" cy="227986"/>
            </a:xfrm>
          </p:grpSpPr>
          <p:sp>
            <p:nvSpPr>
              <p:cNvPr id="1955" name="Shape 1955"/>
              <p:cNvSpPr/>
              <p:nvPr/>
            </p:nvSpPr>
            <p:spPr>
              <a:xfrm>
                <a:off x="0" y="0"/>
                <a:ext cx="236942" cy="227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1" y="0"/>
                    </a:moveTo>
                    <a:lnTo>
                      <a:pt x="8208" y="8301"/>
                    </a:lnTo>
                    <a:lnTo>
                      <a:pt x="0" y="8301"/>
                    </a:lnTo>
                    <a:lnTo>
                      <a:pt x="6597" y="13299"/>
                    </a:lnTo>
                    <a:lnTo>
                      <a:pt x="3993" y="21600"/>
                    </a:lnTo>
                    <a:lnTo>
                      <a:pt x="10811" y="16418"/>
                    </a:lnTo>
                    <a:lnTo>
                      <a:pt x="17607" y="21600"/>
                    </a:lnTo>
                    <a:lnTo>
                      <a:pt x="15003" y="13299"/>
                    </a:lnTo>
                    <a:lnTo>
                      <a:pt x="21600" y="8301"/>
                    </a:lnTo>
                    <a:lnTo>
                      <a:pt x="13392" y="8301"/>
                    </a:lnTo>
                    <a:lnTo>
                      <a:pt x="10811" y="0"/>
                    </a:lnTo>
                    <a:close/>
                    <a:moveTo>
                      <a:pt x="10811" y="2683"/>
                    </a:moveTo>
                    <a:lnTo>
                      <a:pt x="12642" y="8553"/>
                    </a:lnTo>
                    <a:lnTo>
                      <a:pt x="12819" y="9126"/>
                    </a:lnTo>
                    <a:lnTo>
                      <a:pt x="13392" y="9126"/>
                    </a:lnTo>
                    <a:lnTo>
                      <a:pt x="19151" y="9126"/>
                    </a:lnTo>
                    <a:lnTo>
                      <a:pt x="14540" y="12611"/>
                    </a:lnTo>
                    <a:lnTo>
                      <a:pt x="14054" y="12978"/>
                    </a:lnTo>
                    <a:lnTo>
                      <a:pt x="14253" y="13552"/>
                    </a:lnTo>
                    <a:lnTo>
                      <a:pt x="16084" y="19399"/>
                    </a:lnTo>
                    <a:lnTo>
                      <a:pt x="11274" y="15730"/>
                    </a:lnTo>
                    <a:lnTo>
                      <a:pt x="10811" y="15363"/>
                    </a:lnTo>
                    <a:lnTo>
                      <a:pt x="10348" y="15730"/>
                    </a:lnTo>
                    <a:lnTo>
                      <a:pt x="5538" y="19399"/>
                    </a:lnTo>
                    <a:lnTo>
                      <a:pt x="7369" y="13552"/>
                    </a:lnTo>
                    <a:lnTo>
                      <a:pt x="7546" y="12978"/>
                    </a:lnTo>
                    <a:lnTo>
                      <a:pt x="7082" y="12611"/>
                    </a:lnTo>
                    <a:lnTo>
                      <a:pt x="2471" y="9126"/>
                    </a:lnTo>
                    <a:lnTo>
                      <a:pt x="8208" y="9126"/>
                    </a:lnTo>
                    <a:lnTo>
                      <a:pt x="8781" y="9126"/>
                    </a:lnTo>
                    <a:lnTo>
                      <a:pt x="8958" y="8553"/>
                    </a:lnTo>
                    <a:lnTo>
                      <a:pt x="10811" y="26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56" name="Shape 1956"/>
              <p:cNvSpPr/>
              <p:nvPr/>
            </p:nvSpPr>
            <p:spPr>
              <a:xfrm>
                <a:off x="820070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6281"/>
                      <a:pt x="16281" y="20742"/>
                      <a:pt x="10800" y="20742"/>
                    </a:cubicBezTo>
                    <a:cubicBezTo>
                      <a:pt x="5319" y="20742"/>
                      <a:pt x="858" y="16281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  <a:moveTo>
                      <a:pt x="10371" y="3457"/>
                    </a:moveTo>
                    <a:lnTo>
                      <a:pt x="10371" y="11229"/>
                    </a:lnTo>
                    <a:lnTo>
                      <a:pt x="5174" y="11229"/>
                    </a:lnTo>
                    <a:lnTo>
                      <a:pt x="5174" y="12087"/>
                    </a:lnTo>
                    <a:lnTo>
                      <a:pt x="11229" y="12087"/>
                    </a:lnTo>
                    <a:lnTo>
                      <a:pt x="11229" y="3457"/>
                    </a:lnTo>
                    <a:cubicBezTo>
                      <a:pt x="11229" y="3457"/>
                      <a:pt x="10371" y="3457"/>
                      <a:pt x="10371" y="3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57" name="Shape 1957"/>
              <p:cNvSpPr/>
              <p:nvPr/>
            </p:nvSpPr>
            <p:spPr>
              <a:xfrm>
                <a:off x="1631307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3886"/>
                      <a:pt x="19331" y="16652"/>
                      <a:pt x="17118" y="18477"/>
                    </a:cubicBezTo>
                    <a:cubicBezTo>
                      <a:pt x="16904" y="18380"/>
                      <a:pt x="16665" y="18241"/>
                      <a:pt x="16522" y="18191"/>
                    </a:cubicBezTo>
                    <a:cubicBezTo>
                      <a:pt x="15892" y="17968"/>
                      <a:pt x="15223" y="17818"/>
                      <a:pt x="14567" y="17690"/>
                    </a:cubicBezTo>
                    <a:cubicBezTo>
                      <a:pt x="13667" y="17515"/>
                      <a:pt x="13378" y="17083"/>
                      <a:pt x="13327" y="16140"/>
                    </a:cubicBezTo>
                    <a:cubicBezTo>
                      <a:pt x="13320" y="16004"/>
                      <a:pt x="13112" y="14854"/>
                      <a:pt x="13256" y="14781"/>
                    </a:cubicBezTo>
                    <a:cubicBezTo>
                      <a:pt x="13853" y="14483"/>
                      <a:pt x="13963" y="13549"/>
                      <a:pt x="14019" y="12970"/>
                    </a:cubicBezTo>
                    <a:cubicBezTo>
                      <a:pt x="14059" y="12542"/>
                      <a:pt x="14274" y="12342"/>
                      <a:pt x="14472" y="11992"/>
                    </a:cubicBezTo>
                    <a:cubicBezTo>
                      <a:pt x="14687" y="11610"/>
                      <a:pt x="14784" y="11171"/>
                      <a:pt x="14901" y="10752"/>
                    </a:cubicBezTo>
                    <a:cubicBezTo>
                      <a:pt x="14986" y="10445"/>
                      <a:pt x="15149" y="9948"/>
                      <a:pt x="15091" y="9632"/>
                    </a:cubicBezTo>
                    <a:cubicBezTo>
                      <a:pt x="15038" y="9339"/>
                      <a:pt x="14805" y="9062"/>
                      <a:pt x="14805" y="8750"/>
                    </a:cubicBezTo>
                    <a:cubicBezTo>
                      <a:pt x="14805" y="8348"/>
                      <a:pt x="14976" y="7912"/>
                      <a:pt x="15020" y="7510"/>
                    </a:cubicBezTo>
                    <a:cubicBezTo>
                      <a:pt x="15088" y="6889"/>
                      <a:pt x="15071" y="6264"/>
                      <a:pt x="14948" y="5650"/>
                    </a:cubicBezTo>
                    <a:cubicBezTo>
                      <a:pt x="14619" y="4002"/>
                      <a:pt x="13011" y="3420"/>
                      <a:pt x="11515" y="3099"/>
                    </a:cubicBezTo>
                    <a:cubicBezTo>
                      <a:pt x="10106" y="2797"/>
                      <a:pt x="8463" y="3515"/>
                      <a:pt x="7510" y="4506"/>
                    </a:cubicBezTo>
                    <a:cubicBezTo>
                      <a:pt x="7119" y="4913"/>
                      <a:pt x="6632" y="5424"/>
                      <a:pt x="6556" y="6008"/>
                    </a:cubicBezTo>
                    <a:cubicBezTo>
                      <a:pt x="6487" y="6546"/>
                      <a:pt x="6500" y="7191"/>
                      <a:pt x="6580" y="7725"/>
                    </a:cubicBezTo>
                    <a:cubicBezTo>
                      <a:pt x="6623" y="8005"/>
                      <a:pt x="6639" y="8278"/>
                      <a:pt x="6676" y="8559"/>
                    </a:cubicBezTo>
                    <a:cubicBezTo>
                      <a:pt x="6705" y="8783"/>
                      <a:pt x="6879" y="9000"/>
                      <a:pt x="6819" y="9226"/>
                    </a:cubicBezTo>
                    <a:cubicBezTo>
                      <a:pt x="6783" y="9359"/>
                      <a:pt x="6713" y="9485"/>
                      <a:pt x="6652" y="9608"/>
                    </a:cubicBezTo>
                    <a:cubicBezTo>
                      <a:pt x="6362" y="10188"/>
                      <a:pt x="6655" y="10956"/>
                      <a:pt x="6914" y="11491"/>
                    </a:cubicBezTo>
                    <a:cubicBezTo>
                      <a:pt x="7036" y="11743"/>
                      <a:pt x="7190" y="11989"/>
                      <a:pt x="7367" y="12207"/>
                    </a:cubicBezTo>
                    <a:cubicBezTo>
                      <a:pt x="7581" y="12468"/>
                      <a:pt x="7569" y="12660"/>
                      <a:pt x="7582" y="12993"/>
                    </a:cubicBezTo>
                    <a:cubicBezTo>
                      <a:pt x="7603" y="13584"/>
                      <a:pt x="7772" y="14579"/>
                      <a:pt x="8368" y="14877"/>
                    </a:cubicBezTo>
                    <a:cubicBezTo>
                      <a:pt x="8512" y="14949"/>
                      <a:pt x="8304" y="16004"/>
                      <a:pt x="8297" y="16140"/>
                    </a:cubicBezTo>
                    <a:cubicBezTo>
                      <a:pt x="8246" y="17083"/>
                      <a:pt x="8387" y="17515"/>
                      <a:pt x="7486" y="17690"/>
                    </a:cubicBezTo>
                    <a:cubicBezTo>
                      <a:pt x="6830" y="17818"/>
                      <a:pt x="6161" y="17968"/>
                      <a:pt x="5531" y="18191"/>
                    </a:cubicBezTo>
                    <a:cubicBezTo>
                      <a:pt x="5290" y="18276"/>
                      <a:pt x="4925" y="18443"/>
                      <a:pt x="4625" y="18572"/>
                    </a:cubicBezTo>
                    <a:cubicBezTo>
                      <a:pt x="2341" y="16749"/>
                      <a:pt x="858" y="13942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58" name="Shape 1958"/>
              <p:cNvSpPr/>
              <p:nvPr/>
            </p:nvSpPr>
            <p:spPr>
              <a:xfrm>
                <a:off x="2446901" y="8713"/>
                <a:ext cx="210562" cy="21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05" y="0"/>
                    </a:moveTo>
                    <a:cubicBezTo>
                      <a:pt x="1289" y="0"/>
                      <a:pt x="0" y="1314"/>
                      <a:pt x="0" y="2930"/>
                    </a:cubicBezTo>
                    <a:cubicBezTo>
                      <a:pt x="0" y="4545"/>
                      <a:pt x="1289" y="5859"/>
                      <a:pt x="2905" y="5859"/>
                    </a:cubicBezTo>
                    <a:cubicBezTo>
                      <a:pt x="4521" y="5859"/>
                      <a:pt x="5834" y="4545"/>
                      <a:pt x="5834" y="2930"/>
                    </a:cubicBezTo>
                    <a:cubicBezTo>
                      <a:pt x="5834" y="1314"/>
                      <a:pt x="4521" y="0"/>
                      <a:pt x="2905" y="0"/>
                    </a:cubicBezTo>
                    <a:close/>
                    <a:moveTo>
                      <a:pt x="10577" y="0"/>
                    </a:moveTo>
                    <a:cubicBezTo>
                      <a:pt x="8961" y="0"/>
                      <a:pt x="7647" y="1314"/>
                      <a:pt x="7647" y="2930"/>
                    </a:cubicBezTo>
                    <a:cubicBezTo>
                      <a:pt x="7647" y="4545"/>
                      <a:pt x="8961" y="5859"/>
                      <a:pt x="10577" y="5859"/>
                    </a:cubicBezTo>
                    <a:cubicBezTo>
                      <a:pt x="12192" y="5859"/>
                      <a:pt x="13481" y="4545"/>
                      <a:pt x="13481" y="2930"/>
                    </a:cubicBezTo>
                    <a:cubicBezTo>
                      <a:pt x="13481" y="1314"/>
                      <a:pt x="12192" y="0"/>
                      <a:pt x="10577" y="0"/>
                    </a:cubicBezTo>
                    <a:close/>
                    <a:moveTo>
                      <a:pt x="18670" y="0"/>
                    </a:moveTo>
                    <a:cubicBezTo>
                      <a:pt x="17055" y="0"/>
                      <a:pt x="15741" y="1314"/>
                      <a:pt x="15741" y="2930"/>
                    </a:cubicBezTo>
                    <a:cubicBezTo>
                      <a:pt x="15741" y="4545"/>
                      <a:pt x="17055" y="5859"/>
                      <a:pt x="18670" y="5859"/>
                    </a:cubicBezTo>
                    <a:cubicBezTo>
                      <a:pt x="20286" y="5859"/>
                      <a:pt x="21600" y="4545"/>
                      <a:pt x="21600" y="2930"/>
                    </a:cubicBezTo>
                    <a:cubicBezTo>
                      <a:pt x="21600" y="1314"/>
                      <a:pt x="20286" y="0"/>
                      <a:pt x="18670" y="0"/>
                    </a:cubicBezTo>
                    <a:close/>
                    <a:moveTo>
                      <a:pt x="2905" y="794"/>
                    </a:moveTo>
                    <a:cubicBezTo>
                      <a:pt x="4084" y="794"/>
                      <a:pt x="5065" y="1751"/>
                      <a:pt x="5065" y="2930"/>
                    </a:cubicBezTo>
                    <a:cubicBezTo>
                      <a:pt x="5065" y="4108"/>
                      <a:pt x="4084" y="5065"/>
                      <a:pt x="2905" y="5065"/>
                    </a:cubicBezTo>
                    <a:cubicBezTo>
                      <a:pt x="1726" y="5065"/>
                      <a:pt x="770" y="4108"/>
                      <a:pt x="770" y="2930"/>
                    </a:cubicBezTo>
                    <a:cubicBezTo>
                      <a:pt x="770" y="1751"/>
                      <a:pt x="1726" y="794"/>
                      <a:pt x="2905" y="794"/>
                    </a:cubicBezTo>
                    <a:close/>
                    <a:moveTo>
                      <a:pt x="10577" y="794"/>
                    </a:moveTo>
                    <a:cubicBezTo>
                      <a:pt x="11755" y="794"/>
                      <a:pt x="12712" y="1751"/>
                      <a:pt x="12712" y="2930"/>
                    </a:cubicBezTo>
                    <a:cubicBezTo>
                      <a:pt x="12712" y="4108"/>
                      <a:pt x="11755" y="5065"/>
                      <a:pt x="10577" y="5065"/>
                    </a:cubicBezTo>
                    <a:cubicBezTo>
                      <a:pt x="9398" y="5065"/>
                      <a:pt x="8416" y="4108"/>
                      <a:pt x="8417" y="2930"/>
                    </a:cubicBezTo>
                    <a:cubicBezTo>
                      <a:pt x="8417" y="1751"/>
                      <a:pt x="9398" y="794"/>
                      <a:pt x="10577" y="794"/>
                    </a:cubicBezTo>
                    <a:close/>
                    <a:moveTo>
                      <a:pt x="18670" y="794"/>
                    </a:moveTo>
                    <a:cubicBezTo>
                      <a:pt x="19849" y="794"/>
                      <a:pt x="20805" y="1751"/>
                      <a:pt x="20805" y="2930"/>
                    </a:cubicBezTo>
                    <a:cubicBezTo>
                      <a:pt x="20805" y="4108"/>
                      <a:pt x="19849" y="5065"/>
                      <a:pt x="18670" y="5065"/>
                    </a:cubicBezTo>
                    <a:cubicBezTo>
                      <a:pt x="17491" y="5065"/>
                      <a:pt x="16535" y="4108"/>
                      <a:pt x="16535" y="2930"/>
                    </a:cubicBezTo>
                    <a:cubicBezTo>
                      <a:pt x="16535" y="1751"/>
                      <a:pt x="17491" y="794"/>
                      <a:pt x="18670" y="794"/>
                    </a:cubicBezTo>
                    <a:close/>
                    <a:moveTo>
                      <a:pt x="2905" y="8094"/>
                    </a:moveTo>
                    <a:cubicBezTo>
                      <a:pt x="1289" y="8094"/>
                      <a:pt x="0" y="9408"/>
                      <a:pt x="0" y="11023"/>
                    </a:cubicBezTo>
                    <a:cubicBezTo>
                      <a:pt x="0" y="12639"/>
                      <a:pt x="1289" y="13953"/>
                      <a:pt x="2905" y="13953"/>
                    </a:cubicBezTo>
                    <a:cubicBezTo>
                      <a:pt x="4521" y="13953"/>
                      <a:pt x="5834" y="12639"/>
                      <a:pt x="5834" y="11023"/>
                    </a:cubicBezTo>
                    <a:cubicBezTo>
                      <a:pt x="5834" y="9408"/>
                      <a:pt x="4521" y="8094"/>
                      <a:pt x="2905" y="8094"/>
                    </a:cubicBezTo>
                    <a:close/>
                    <a:moveTo>
                      <a:pt x="10577" y="8094"/>
                    </a:moveTo>
                    <a:cubicBezTo>
                      <a:pt x="8961" y="8094"/>
                      <a:pt x="7647" y="9408"/>
                      <a:pt x="7647" y="11023"/>
                    </a:cubicBezTo>
                    <a:cubicBezTo>
                      <a:pt x="7647" y="12639"/>
                      <a:pt x="8961" y="13953"/>
                      <a:pt x="10577" y="13953"/>
                    </a:cubicBezTo>
                    <a:cubicBezTo>
                      <a:pt x="12192" y="13953"/>
                      <a:pt x="13481" y="12639"/>
                      <a:pt x="13481" y="11023"/>
                    </a:cubicBezTo>
                    <a:cubicBezTo>
                      <a:pt x="13481" y="9408"/>
                      <a:pt x="12192" y="8094"/>
                      <a:pt x="10577" y="8094"/>
                    </a:cubicBezTo>
                    <a:close/>
                    <a:moveTo>
                      <a:pt x="18670" y="8094"/>
                    </a:moveTo>
                    <a:cubicBezTo>
                      <a:pt x="17055" y="8094"/>
                      <a:pt x="15741" y="9408"/>
                      <a:pt x="15741" y="11023"/>
                    </a:cubicBezTo>
                    <a:cubicBezTo>
                      <a:pt x="15741" y="12639"/>
                      <a:pt x="17055" y="13953"/>
                      <a:pt x="18670" y="13953"/>
                    </a:cubicBezTo>
                    <a:cubicBezTo>
                      <a:pt x="20286" y="13953"/>
                      <a:pt x="21600" y="12639"/>
                      <a:pt x="21600" y="11023"/>
                    </a:cubicBezTo>
                    <a:cubicBezTo>
                      <a:pt x="21600" y="9408"/>
                      <a:pt x="20286" y="8094"/>
                      <a:pt x="18670" y="8094"/>
                    </a:cubicBezTo>
                    <a:close/>
                    <a:moveTo>
                      <a:pt x="2905" y="8888"/>
                    </a:moveTo>
                    <a:cubicBezTo>
                      <a:pt x="4084" y="8888"/>
                      <a:pt x="5065" y="9845"/>
                      <a:pt x="5065" y="11023"/>
                    </a:cubicBezTo>
                    <a:cubicBezTo>
                      <a:pt x="5065" y="12202"/>
                      <a:pt x="4084" y="13159"/>
                      <a:pt x="2905" y="13159"/>
                    </a:cubicBezTo>
                    <a:cubicBezTo>
                      <a:pt x="1726" y="13159"/>
                      <a:pt x="770" y="12202"/>
                      <a:pt x="770" y="11023"/>
                    </a:cubicBezTo>
                    <a:cubicBezTo>
                      <a:pt x="770" y="9845"/>
                      <a:pt x="1726" y="8888"/>
                      <a:pt x="2905" y="8888"/>
                    </a:cubicBezTo>
                    <a:close/>
                    <a:moveTo>
                      <a:pt x="10577" y="8888"/>
                    </a:moveTo>
                    <a:cubicBezTo>
                      <a:pt x="11755" y="8888"/>
                      <a:pt x="12712" y="9845"/>
                      <a:pt x="12712" y="11023"/>
                    </a:cubicBezTo>
                    <a:cubicBezTo>
                      <a:pt x="12712" y="12202"/>
                      <a:pt x="11755" y="13159"/>
                      <a:pt x="10577" y="13159"/>
                    </a:cubicBezTo>
                    <a:cubicBezTo>
                      <a:pt x="9398" y="13159"/>
                      <a:pt x="8416" y="12202"/>
                      <a:pt x="8417" y="11023"/>
                    </a:cubicBezTo>
                    <a:cubicBezTo>
                      <a:pt x="8417" y="9845"/>
                      <a:pt x="9398" y="8888"/>
                      <a:pt x="10577" y="8888"/>
                    </a:cubicBezTo>
                    <a:close/>
                    <a:moveTo>
                      <a:pt x="18670" y="8888"/>
                    </a:moveTo>
                    <a:cubicBezTo>
                      <a:pt x="19849" y="8888"/>
                      <a:pt x="20805" y="9845"/>
                      <a:pt x="20805" y="11023"/>
                    </a:cubicBezTo>
                    <a:cubicBezTo>
                      <a:pt x="20805" y="12202"/>
                      <a:pt x="19849" y="13159"/>
                      <a:pt x="18670" y="13159"/>
                    </a:cubicBezTo>
                    <a:cubicBezTo>
                      <a:pt x="17491" y="13159"/>
                      <a:pt x="16535" y="12202"/>
                      <a:pt x="16535" y="11023"/>
                    </a:cubicBezTo>
                    <a:cubicBezTo>
                      <a:pt x="16535" y="9845"/>
                      <a:pt x="17491" y="8888"/>
                      <a:pt x="18670" y="8888"/>
                    </a:cubicBezTo>
                    <a:close/>
                    <a:moveTo>
                      <a:pt x="2905" y="15741"/>
                    </a:moveTo>
                    <a:cubicBezTo>
                      <a:pt x="1289" y="15741"/>
                      <a:pt x="0" y="17055"/>
                      <a:pt x="0" y="18670"/>
                    </a:cubicBezTo>
                    <a:cubicBezTo>
                      <a:pt x="0" y="20286"/>
                      <a:pt x="1289" y="21600"/>
                      <a:pt x="2905" y="21600"/>
                    </a:cubicBezTo>
                    <a:cubicBezTo>
                      <a:pt x="4521" y="21600"/>
                      <a:pt x="5834" y="20286"/>
                      <a:pt x="5834" y="18670"/>
                    </a:cubicBezTo>
                    <a:cubicBezTo>
                      <a:pt x="5834" y="17055"/>
                      <a:pt x="4521" y="15741"/>
                      <a:pt x="2905" y="15741"/>
                    </a:cubicBezTo>
                    <a:close/>
                    <a:moveTo>
                      <a:pt x="10577" y="15741"/>
                    </a:moveTo>
                    <a:cubicBezTo>
                      <a:pt x="8961" y="15741"/>
                      <a:pt x="7647" y="17055"/>
                      <a:pt x="7647" y="18670"/>
                    </a:cubicBezTo>
                    <a:cubicBezTo>
                      <a:pt x="7647" y="20286"/>
                      <a:pt x="8961" y="21600"/>
                      <a:pt x="10577" y="21600"/>
                    </a:cubicBezTo>
                    <a:cubicBezTo>
                      <a:pt x="12192" y="21600"/>
                      <a:pt x="13481" y="20286"/>
                      <a:pt x="13481" y="18670"/>
                    </a:cubicBezTo>
                    <a:cubicBezTo>
                      <a:pt x="13481" y="17055"/>
                      <a:pt x="12192" y="15741"/>
                      <a:pt x="10577" y="15741"/>
                    </a:cubicBezTo>
                    <a:close/>
                    <a:moveTo>
                      <a:pt x="18670" y="15741"/>
                    </a:moveTo>
                    <a:cubicBezTo>
                      <a:pt x="17055" y="15741"/>
                      <a:pt x="15741" y="17055"/>
                      <a:pt x="15741" y="18670"/>
                    </a:cubicBezTo>
                    <a:cubicBezTo>
                      <a:pt x="15741" y="20286"/>
                      <a:pt x="17055" y="21600"/>
                      <a:pt x="18670" y="21600"/>
                    </a:cubicBezTo>
                    <a:cubicBezTo>
                      <a:pt x="20286" y="21600"/>
                      <a:pt x="21600" y="20286"/>
                      <a:pt x="21600" y="18670"/>
                    </a:cubicBezTo>
                    <a:cubicBezTo>
                      <a:pt x="21600" y="17055"/>
                      <a:pt x="20286" y="15741"/>
                      <a:pt x="18670" y="15741"/>
                    </a:cubicBezTo>
                    <a:close/>
                    <a:moveTo>
                      <a:pt x="2905" y="16535"/>
                    </a:moveTo>
                    <a:cubicBezTo>
                      <a:pt x="4084" y="16535"/>
                      <a:pt x="5065" y="17492"/>
                      <a:pt x="5065" y="18670"/>
                    </a:cubicBezTo>
                    <a:cubicBezTo>
                      <a:pt x="5065" y="19849"/>
                      <a:pt x="4084" y="20806"/>
                      <a:pt x="2905" y="20806"/>
                    </a:cubicBezTo>
                    <a:cubicBezTo>
                      <a:pt x="1726" y="20806"/>
                      <a:pt x="770" y="19849"/>
                      <a:pt x="770" y="18670"/>
                    </a:cubicBezTo>
                    <a:cubicBezTo>
                      <a:pt x="770" y="17492"/>
                      <a:pt x="1726" y="16535"/>
                      <a:pt x="2905" y="16535"/>
                    </a:cubicBezTo>
                    <a:close/>
                    <a:moveTo>
                      <a:pt x="10577" y="16535"/>
                    </a:moveTo>
                    <a:cubicBezTo>
                      <a:pt x="11755" y="16535"/>
                      <a:pt x="12712" y="17492"/>
                      <a:pt x="12712" y="18670"/>
                    </a:cubicBezTo>
                    <a:cubicBezTo>
                      <a:pt x="12712" y="19849"/>
                      <a:pt x="11755" y="20806"/>
                      <a:pt x="10577" y="20806"/>
                    </a:cubicBezTo>
                    <a:cubicBezTo>
                      <a:pt x="9398" y="20806"/>
                      <a:pt x="8416" y="19849"/>
                      <a:pt x="8417" y="18670"/>
                    </a:cubicBezTo>
                    <a:cubicBezTo>
                      <a:pt x="8417" y="17492"/>
                      <a:pt x="9398" y="16535"/>
                      <a:pt x="10577" y="16535"/>
                    </a:cubicBezTo>
                    <a:close/>
                    <a:moveTo>
                      <a:pt x="18670" y="16535"/>
                    </a:moveTo>
                    <a:cubicBezTo>
                      <a:pt x="19849" y="16535"/>
                      <a:pt x="20805" y="17492"/>
                      <a:pt x="20805" y="18670"/>
                    </a:cubicBezTo>
                    <a:cubicBezTo>
                      <a:pt x="20805" y="19849"/>
                      <a:pt x="19849" y="20806"/>
                      <a:pt x="18670" y="20806"/>
                    </a:cubicBezTo>
                    <a:cubicBezTo>
                      <a:pt x="17491" y="20806"/>
                      <a:pt x="16535" y="19849"/>
                      <a:pt x="16535" y="18670"/>
                    </a:cubicBezTo>
                    <a:cubicBezTo>
                      <a:pt x="16535" y="17492"/>
                      <a:pt x="17491" y="16535"/>
                      <a:pt x="18670" y="165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59" name="Shape 1959"/>
              <p:cNvSpPr/>
              <p:nvPr/>
            </p:nvSpPr>
            <p:spPr>
              <a:xfrm>
                <a:off x="3227401" y="52519"/>
                <a:ext cx="272036" cy="122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81" y="0"/>
                    </a:moveTo>
                    <a:cubicBezTo>
                      <a:pt x="2188" y="0"/>
                      <a:pt x="0" y="4840"/>
                      <a:pt x="0" y="10800"/>
                    </a:cubicBezTo>
                    <a:cubicBezTo>
                      <a:pt x="0" y="16760"/>
                      <a:pt x="2187" y="21600"/>
                      <a:pt x="4881" y="21600"/>
                    </a:cubicBezTo>
                    <a:lnTo>
                      <a:pt x="16719" y="21600"/>
                    </a:lnTo>
                    <a:cubicBezTo>
                      <a:pt x="19412" y="21600"/>
                      <a:pt x="21600" y="16760"/>
                      <a:pt x="21600" y="10800"/>
                    </a:cubicBezTo>
                    <a:cubicBezTo>
                      <a:pt x="21600" y="4840"/>
                      <a:pt x="19413" y="0"/>
                      <a:pt x="16719" y="0"/>
                    </a:cubicBezTo>
                    <a:cubicBezTo>
                      <a:pt x="14025" y="0"/>
                      <a:pt x="11838" y="4840"/>
                      <a:pt x="11838" y="10800"/>
                    </a:cubicBezTo>
                    <a:cubicBezTo>
                      <a:pt x="11838" y="14733"/>
                      <a:pt x="12800" y="18183"/>
                      <a:pt x="14221" y="20069"/>
                    </a:cubicBezTo>
                    <a:lnTo>
                      <a:pt x="7379" y="20069"/>
                    </a:lnTo>
                    <a:cubicBezTo>
                      <a:pt x="8800" y="18183"/>
                      <a:pt x="9762" y="14733"/>
                      <a:pt x="9762" y="10800"/>
                    </a:cubicBezTo>
                    <a:cubicBezTo>
                      <a:pt x="9762" y="4840"/>
                      <a:pt x="7575" y="0"/>
                      <a:pt x="4881" y="0"/>
                    </a:cubicBezTo>
                    <a:close/>
                    <a:moveTo>
                      <a:pt x="4881" y="1361"/>
                    </a:moveTo>
                    <a:cubicBezTo>
                      <a:pt x="7234" y="1361"/>
                      <a:pt x="9148" y="5594"/>
                      <a:pt x="9147" y="10800"/>
                    </a:cubicBezTo>
                    <a:cubicBezTo>
                      <a:pt x="9147" y="16006"/>
                      <a:pt x="7234" y="20239"/>
                      <a:pt x="4881" y="20239"/>
                    </a:cubicBezTo>
                    <a:cubicBezTo>
                      <a:pt x="2528" y="20239"/>
                      <a:pt x="615" y="16006"/>
                      <a:pt x="615" y="10800"/>
                    </a:cubicBezTo>
                    <a:cubicBezTo>
                      <a:pt x="615" y="5594"/>
                      <a:pt x="2528" y="1361"/>
                      <a:pt x="4881" y="1361"/>
                    </a:cubicBezTo>
                    <a:close/>
                    <a:moveTo>
                      <a:pt x="16719" y="1361"/>
                    </a:moveTo>
                    <a:cubicBezTo>
                      <a:pt x="19072" y="1361"/>
                      <a:pt x="20985" y="5594"/>
                      <a:pt x="20985" y="10800"/>
                    </a:cubicBezTo>
                    <a:cubicBezTo>
                      <a:pt x="20985" y="16006"/>
                      <a:pt x="19072" y="20239"/>
                      <a:pt x="16719" y="20239"/>
                    </a:cubicBezTo>
                    <a:cubicBezTo>
                      <a:pt x="14366" y="20239"/>
                      <a:pt x="12452" y="16006"/>
                      <a:pt x="12453" y="10800"/>
                    </a:cubicBezTo>
                    <a:cubicBezTo>
                      <a:pt x="12453" y="5594"/>
                      <a:pt x="14366" y="1361"/>
                      <a:pt x="16719" y="13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</p:grpSp>
      <p:sp>
        <p:nvSpPr>
          <p:cNvPr id="1963" name="Shape 1963"/>
          <p:cNvSpPr>
            <a:spLocks noGrp="1"/>
          </p:cNvSpPr>
          <p:nvPr>
            <p:ph type="pic" sz="quarter" idx="15"/>
          </p:nvPr>
        </p:nvSpPr>
        <p:spPr>
          <a:xfrm>
            <a:off x="4979202" y="1793510"/>
            <a:ext cx="2113452" cy="2796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1973" name="Group 1973"/>
          <p:cNvGrpSpPr/>
          <p:nvPr/>
        </p:nvGrpSpPr>
        <p:grpSpPr>
          <a:xfrm>
            <a:off x="4979202" y="1793504"/>
            <a:ext cx="2114551" cy="2798051"/>
            <a:chOff x="0" y="0"/>
            <a:chExt cx="4229100" cy="5596098"/>
          </a:xfrm>
        </p:grpSpPr>
        <p:sp>
          <p:nvSpPr>
            <p:cNvPr id="1964" name="Shape 1964"/>
            <p:cNvSpPr/>
            <p:nvPr/>
          </p:nvSpPr>
          <p:spPr>
            <a:xfrm>
              <a:off x="0" y="0"/>
              <a:ext cx="4229100" cy="261911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65" name="Shape 1965"/>
            <p:cNvSpPr/>
            <p:nvPr/>
          </p:nvSpPr>
          <p:spPr>
            <a:xfrm>
              <a:off x="238266" y="92741"/>
              <a:ext cx="3752568" cy="76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" y="0"/>
                  </a:moveTo>
                  <a:cubicBezTo>
                    <a:pt x="1921" y="0"/>
                    <a:pt x="1893" y="241"/>
                    <a:pt x="1869" y="779"/>
                  </a:cubicBezTo>
                  <a:cubicBezTo>
                    <a:pt x="1846" y="1316"/>
                    <a:pt x="1826" y="2054"/>
                    <a:pt x="1810" y="2984"/>
                  </a:cubicBezTo>
                  <a:cubicBezTo>
                    <a:pt x="1794" y="3913"/>
                    <a:pt x="1784" y="4979"/>
                    <a:pt x="1776" y="6227"/>
                  </a:cubicBezTo>
                  <a:cubicBezTo>
                    <a:pt x="1767" y="7476"/>
                    <a:pt x="1762" y="8827"/>
                    <a:pt x="1762" y="10249"/>
                  </a:cubicBezTo>
                  <a:cubicBezTo>
                    <a:pt x="1762" y="11670"/>
                    <a:pt x="1767" y="13031"/>
                    <a:pt x="1774" y="14270"/>
                  </a:cubicBezTo>
                  <a:cubicBezTo>
                    <a:pt x="1782" y="15510"/>
                    <a:pt x="1793" y="16601"/>
                    <a:pt x="1809" y="17514"/>
                  </a:cubicBezTo>
                  <a:cubicBezTo>
                    <a:pt x="1824" y="18425"/>
                    <a:pt x="1842" y="19070"/>
                    <a:pt x="1865" y="19589"/>
                  </a:cubicBezTo>
                  <a:cubicBezTo>
                    <a:pt x="1888" y="20109"/>
                    <a:pt x="1915" y="20432"/>
                    <a:pt x="1946" y="20432"/>
                  </a:cubicBezTo>
                  <a:cubicBezTo>
                    <a:pt x="1997" y="20432"/>
                    <a:pt x="2037" y="19724"/>
                    <a:pt x="2066" y="18357"/>
                  </a:cubicBezTo>
                  <a:cubicBezTo>
                    <a:pt x="2096" y="16990"/>
                    <a:pt x="2114" y="15045"/>
                    <a:pt x="2119" y="12584"/>
                  </a:cubicBezTo>
                  <a:lnTo>
                    <a:pt x="2066" y="12584"/>
                  </a:lnTo>
                  <a:cubicBezTo>
                    <a:pt x="2065" y="13386"/>
                    <a:pt x="2061" y="14162"/>
                    <a:pt x="2056" y="14854"/>
                  </a:cubicBezTo>
                  <a:cubicBezTo>
                    <a:pt x="2050" y="15547"/>
                    <a:pt x="2042" y="16105"/>
                    <a:pt x="2032" y="16605"/>
                  </a:cubicBezTo>
                  <a:cubicBezTo>
                    <a:pt x="2022" y="17107"/>
                    <a:pt x="2011" y="17490"/>
                    <a:pt x="1998" y="17773"/>
                  </a:cubicBezTo>
                  <a:cubicBezTo>
                    <a:pt x="1984" y="18056"/>
                    <a:pt x="1969" y="18227"/>
                    <a:pt x="1951" y="18227"/>
                  </a:cubicBezTo>
                  <a:cubicBezTo>
                    <a:pt x="1928" y="18227"/>
                    <a:pt x="1906" y="18016"/>
                    <a:pt x="1889" y="17578"/>
                  </a:cubicBezTo>
                  <a:cubicBezTo>
                    <a:pt x="1872" y="17140"/>
                    <a:pt x="1858" y="16566"/>
                    <a:pt x="1847" y="15827"/>
                  </a:cubicBezTo>
                  <a:cubicBezTo>
                    <a:pt x="1836" y="15090"/>
                    <a:pt x="1828" y="14226"/>
                    <a:pt x="1823" y="13233"/>
                  </a:cubicBezTo>
                  <a:cubicBezTo>
                    <a:pt x="1818" y="12239"/>
                    <a:pt x="1815" y="11166"/>
                    <a:pt x="1815" y="10054"/>
                  </a:cubicBezTo>
                  <a:cubicBezTo>
                    <a:pt x="1815" y="9034"/>
                    <a:pt x="1818" y="8018"/>
                    <a:pt x="1823" y="7070"/>
                  </a:cubicBezTo>
                  <a:cubicBezTo>
                    <a:pt x="1828" y="6123"/>
                    <a:pt x="1836" y="5279"/>
                    <a:pt x="1847" y="4541"/>
                  </a:cubicBezTo>
                  <a:cubicBezTo>
                    <a:pt x="1858" y="3803"/>
                    <a:pt x="1872" y="3227"/>
                    <a:pt x="1889" y="2789"/>
                  </a:cubicBezTo>
                  <a:cubicBezTo>
                    <a:pt x="1906" y="2352"/>
                    <a:pt x="1926" y="2141"/>
                    <a:pt x="1950" y="2141"/>
                  </a:cubicBezTo>
                  <a:cubicBezTo>
                    <a:pt x="1978" y="2141"/>
                    <a:pt x="2002" y="2486"/>
                    <a:pt x="2023" y="3179"/>
                  </a:cubicBezTo>
                  <a:cubicBezTo>
                    <a:pt x="2043" y="3872"/>
                    <a:pt x="2055" y="4907"/>
                    <a:pt x="2061" y="6292"/>
                  </a:cubicBezTo>
                  <a:lnTo>
                    <a:pt x="2114" y="6292"/>
                  </a:lnTo>
                  <a:cubicBezTo>
                    <a:pt x="2111" y="5253"/>
                    <a:pt x="2105" y="4360"/>
                    <a:pt x="2095" y="3568"/>
                  </a:cubicBezTo>
                  <a:cubicBezTo>
                    <a:pt x="2086" y="2775"/>
                    <a:pt x="2074" y="2086"/>
                    <a:pt x="2060" y="1557"/>
                  </a:cubicBezTo>
                  <a:cubicBezTo>
                    <a:pt x="2045" y="1029"/>
                    <a:pt x="2028" y="663"/>
                    <a:pt x="2009" y="389"/>
                  </a:cubicBezTo>
                  <a:cubicBezTo>
                    <a:pt x="1991" y="116"/>
                    <a:pt x="1972" y="0"/>
                    <a:pt x="1951" y="0"/>
                  </a:cubicBezTo>
                  <a:close/>
                  <a:moveTo>
                    <a:pt x="2922" y="0"/>
                  </a:moveTo>
                  <a:lnTo>
                    <a:pt x="2922" y="2789"/>
                  </a:lnTo>
                  <a:cubicBezTo>
                    <a:pt x="2922" y="2789"/>
                    <a:pt x="2970" y="2789"/>
                    <a:pt x="2970" y="2789"/>
                  </a:cubicBezTo>
                  <a:lnTo>
                    <a:pt x="2970" y="0"/>
                  </a:lnTo>
                  <a:lnTo>
                    <a:pt x="2922" y="0"/>
                  </a:lnTo>
                  <a:close/>
                  <a:moveTo>
                    <a:pt x="4082" y="0"/>
                  </a:moveTo>
                  <a:cubicBezTo>
                    <a:pt x="3976" y="0"/>
                    <a:pt x="3879" y="2174"/>
                    <a:pt x="3805" y="5384"/>
                  </a:cubicBezTo>
                  <a:lnTo>
                    <a:pt x="3848" y="7849"/>
                  </a:lnTo>
                  <a:cubicBezTo>
                    <a:pt x="3911" y="5150"/>
                    <a:pt x="3992" y="3503"/>
                    <a:pt x="4082" y="3503"/>
                  </a:cubicBezTo>
                  <a:cubicBezTo>
                    <a:pt x="4172" y="3503"/>
                    <a:pt x="4254" y="5146"/>
                    <a:pt x="4317" y="7849"/>
                  </a:cubicBezTo>
                  <a:lnTo>
                    <a:pt x="4361" y="5449"/>
                  </a:lnTo>
                  <a:cubicBezTo>
                    <a:pt x="4286" y="2232"/>
                    <a:pt x="4189" y="0"/>
                    <a:pt x="4082" y="0"/>
                  </a:cubicBezTo>
                  <a:close/>
                  <a:moveTo>
                    <a:pt x="10184" y="0"/>
                  </a:moveTo>
                  <a:cubicBezTo>
                    <a:pt x="10145" y="0"/>
                    <a:pt x="10116" y="442"/>
                    <a:pt x="10095" y="1362"/>
                  </a:cubicBezTo>
                  <a:cubicBezTo>
                    <a:pt x="10074" y="2283"/>
                    <a:pt x="10063" y="3549"/>
                    <a:pt x="10063" y="5189"/>
                  </a:cubicBezTo>
                  <a:cubicBezTo>
                    <a:pt x="10063" y="6119"/>
                    <a:pt x="10068" y="6971"/>
                    <a:pt x="10077" y="7654"/>
                  </a:cubicBezTo>
                  <a:cubicBezTo>
                    <a:pt x="10087" y="8338"/>
                    <a:pt x="10099" y="8819"/>
                    <a:pt x="10117" y="9146"/>
                  </a:cubicBezTo>
                  <a:lnTo>
                    <a:pt x="10117" y="9211"/>
                  </a:lnTo>
                  <a:cubicBezTo>
                    <a:pt x="10095" y="9484"/>
                    <a:pt x="10078" y="10012"/>
                    <a:pt x="10065" y="10833"/>
                  </a:cubicBezTo>
                  <a:cubicBezTo>
                    <a:pt x="10053" y="11652"/>
                    <a:pt x="10047" y="12678"/>
                    <a:pt x="10047" y="13881"/>
                  </a:cubicBezTo>
                  <a:cubicBezTo>
                    <a:pt x="10047" y="14810"/>
                    <a:pt x="10049" y="15663"/>
                    <a:pt x="10056" y="16411"/>
                  </a:cubicBezTo>
                  <a:cubicBezTo>
                    <a:pt x="10063" y="17158"/>
                    <a:pt x="10073" y="17773"/>
                    <a:pt x="10085" y="18292"/>
                  </a:cubicBezTo>
                  <a:cubicBezTo>
                    <a:pt x="10098" y="18813"/>
                    <a:pt x="10112" y="19186"/>
                    <a:pt x="10129" y="19459"/>
                  </a:cubicBezTo>
                  <a:cubicBezTo>
                    <a:pt x="10146" y="19732"/>
                    <a:pt x="10165" y="19849"/>
                    <a:pt x="10184" y="19849"/>
                  </a:cubicBezTo>
                  <a:cubicBezTo>
                    <a:pt x="10204" y="19849"/>
                    <a:pt x="10222" y="19732"/>
                    <a:pt x="10239" y="19459"/>
                  </a:cubicBezTo>
                  <a:cubicBezTo>
                    <a:pt x="10255" y="19186"/>
                    <a:pt x="10271" y="18813"/>
                    <a:pt x="10283" y="18292"/>
                  </a:cubicBezTo>
                  <a:cubicBezTo>
                    <a:pt x="10296" y="17774"/>
                    <a:pt x="10304" y="17158"/>
                    <a:pt x="10311" y="16411"/>
                  </a:cubicBezTo>
                  <a:cubicBezTo>
                    <a:pt x="10318" y="15663"/>
                    <a:pt x="10322" y="14810"/>
                    <a:pt x="10322" y="13881"/>
                  </a:cubicBezTo>
                  <a:cubicBezTo>
                    <a:pt x="10322" y="12678"/>
                    <a:pt x="10315" y="11653"/>
                    <a:pt x="10302" y="10833"/>
                  </a:cubicBezTo>
                  <a:cubicBezTo>
                    <a:pt x="10289" y="10012"/>
                    <a:pt x="10272" y="9484"/>
                    <a:pt x="10250" y="9211"/>
                  </a:cubicBezTo>
                  <a:lnTo>
                    <a:pt x="10250" y="9146"/>
                  </a:lnTo>
                  <a:cubicBezTo>
                    <a:pt x="10268" y="8818"/>
                    <a:pt x="10282" y="8338"/>
                    <a:pt x="10291" y="7654"/>
                  </a:cubicBezTo>
                  <a:cubicBezTo>
                    <a:pt x="10301" y="6971"/>
                    <a:pt x="10306" y="6119"/>
                    <a:pt x="10306" y="5189"/>
                  </a:cubicBezTo>
                  <a:cubicBezTo>
                    <a:pt x="10306" y="3549"/>
                    <a:pt x="10295" y="2283"/>
                    <a:pt x="10274" y="1362"/>
                  </a:cubicBezTo>
                  <a:cubicBezTo>
                    <a:pt x="10253" y="442"/>
                    <a:pt x="10223" y="0"/>
                    <a:pt x="10184" y="0"/>
                  </a:cubicBezTo>
                  <a:close/>
                  <a:moveTo>
                    <a:pt x="10645" y="0"/>
                  </a:moveTo>
                  <a:cubicBezTo>
                    <a:pt x="10618" y="0"/>
                    <a:pt x="10594" y="280"/>
                    <a:pt x="10577" y="908"/>
                  </a:cubicBezTo>
                  <a:cubicBezTo>
                    <a:pt x="10559" y="1537"/>
                    <a:pt x="10546" y="2333"/>
                    <a:pt x="10536" y="3308"/>
                  </a:cubicBezTo>
                  <a:cubicBezTo>
                    <a:pt x="10526" y="4283"/>
                    <a:pt x="10519" y="5385"/>
                    <a:pt x="10516" y="6551"/>
                  </a:cubicBezTo>
                  <a:cubicBezTo>
                    <a:pt x="10512" y="7718"/>
                    <a:pt x="10511" y="8831"/>
                    <a:pt x="10511" y="9924"/>
                  </a:cubicBezTo>
                  <a:cubicBezTo>
                    <a:pt x="10511" y="11018"/>
                    <a:pt x="10512" y="12132"/>
                    <a:pt x="10516" y="13297"/>
                  </a:cubicBezTo>
                  <a:cubicBezTo>
                    <a:pt x="10519" y="14463"/>
                    <a:pt x="10526" y="15565"/>
                    <a:pt x="10536" y="16541"/>
                  </a:cubicBezTo>
                  <a:cubicBezTo>
                    <a:pt x="10546" y="17515"/>
                    <a:pt x="10559" y="18312"/>
                    <a:pt x="10577" y="18941"/>
                  </a:cubicBezTo>
                  <a:cubicBezTo>
                    <a:pt x="10594" y="19570"/>
                    <a:pt x="10618" y="19849"/>
                    <a:pt x="10645" y="19849"/>
                  </a:cubicBezTo>
                  <a:cubicBezTo>
                    <a:pt x="10673" y="19849"/>
                    <a:pt x="10695" y="19570"/>
                    <a:pt x="10713" y="18941"/>
                  </a:cubicBezTo>
                  <a:cubicBezTo>
                    <a:pt x="10730" y="18312"/>
                    <a:pt x="10745" y="17515"/>
                    <a:pt x="10755" y="16541"/>
                  </a:cubicBezTo>
                  <a:cubicBezTo>
                    <a:pt x="10765" y="15565"/>
                    <a:pt x="10771" y="14463"/>
                    <a:pt x="10775" y="13297"/>
                  </a:cubicBezTo>
                  <a:cubicBezTo>
                    <a:pt x="10778" y="12132"/>
                    <a:pt x="10780" y="11018"/>
                    <a:pt x="10780" y="9924"/>
                  </a:cubicBezTo>
                  <a:cubicBezTo>
                    <a:pt x="10780" y="8831"/>
                    <a:pt x="10778" y="7718"/>
                    <a:pt x="10775" y="6551"/>
                  </a:cubicBezTo>
                  <a:cubicBezTo>
                    <a:pt x="10771" y="5385"/>
                    <a:pt x="10765" y="4283"/>
                    <a:pt x="10755" y="3308"/>
                  </a:cubicBezTo>
                  <a:cubicBezTo>
                    <a:pt x="10745" y="2333"/>
                    <a:pt x="10730" y="1537"/>
                    <a:pt x="10713" y="908"/>
                  </a:cubicBezTo>
                  <a:cubicBezTo>
                    <a:pt x="10695" y="280"/>
                    <a:pt x="10673" y="0"/>
                    <a:pt x="10645" y="0"/>
                  </a:cubicBezTo>
                  <a:close/>
                  <a:moveTo>
                    <a:pt x="10973" y="0"/>
                  </a:moveTo>
                  <a:cubicBezTo>
                    <a:pt x="10934" y="0"/>
                    <a:pt x="10904" y="442"/>
                    <a:pt x="10883" y="1362"/>
                  </a:cubicBezTo>
                  <a:cubicBezTo>
                    <a:pt x="10862" y="2283"/>
                    <a:pt x="10852" y="3549"/>
                    <a:pt x="10852" y="5189"/>
                  </a:cubicBezTo>
                  <a:cubicBezTo>
                    <a:pt x="10852" y="6119"/>
                    <a:pt x="10857" y="6971"/>
                    <a:pt x="10866" y="7654"/>
                  </a:cubicBezTo>
                  <a:cubicBezTo>
                    <a:pt x="10876" y="8338"/>
                    <a:pt x="10888" y="8819"/>
                    <a:pt x="10906" y="9146"/>
                  </a:cubicBezTo>
                  <a:lnTo>
                    <a:pt x="10906" y="9211"/>
                  </a:lnTo>
                  <a:cubicBezTo>
                    <a:pt x="10884" y="9484"/>
                    <a:pt x="10867" y="10012"/>
                    <a:pt x="10854" y="10833"/>
                  </a:cubicBezTo>
                  <a:cubicBezTo>
                    <a:pt x="10841" y="11652"/>
                    <a:pt x="10836" y="12678"/>
                    <a:pt x="10836" y="13881"/>
                  </a:cubicBezTo>
                  <a:cubicBezTo>
                    <a:pt x="10836" y="14810"/>
                    <a:pt x="10838" y="15663"/>
                    <a:pt x="10845" y="16411"/>
                  </a:cubicBezTo>
                  <a:cubicBezTo>
                    <a:pt x="10852" y="17158"/>
                    <a:pt x="10862" y="17773"/>
                    <a:pt x="10874" y="18292"/>
                  </a:cubicBezTo>
                  <a:cubicBezTo>
                    <a:pt x="10886" y="18813"/>
                    <a:pt x="10901" y="19186"/>
                    <a:pt x="10918" y="19459"/>
                  </a:cubicBezTo>
                  <a:cubicBezTo>
                    <a:pt x="10934" y="19732"/>
                    <a:pt x="10953" y="19849"/>
                    <a:pt x="10973" y="19849"/>
                  </a:cubicBezTo>
                  <a:cubicBezTo>
                    <a:pt x="10993" y="19849"/>
                    <a:pt x="11010" y="19732"/>
                    <a:pt x="11027" y="19459"/>
                  </a:cubicBezTo>
                  <a:cubicBezTo>
                    <a:pt x="11044" y="19186"/>
                    <a:pt x="11060" y="18813"/>
                    <a:pt x="11072" y="18292"/>
                  </a:cubicBezTo>
                  <a:cubicBezTo>
                    <a:pt x="11084" y="17774"/>
                    <a:pt x="11093" y="17158"/>
                    <a:pt x="11100" y="16411"/>
                  </a:cubicBezTo>
                  <a:cubicBezTo>
                    <a:pt x="11107" y="15663"/>
                    <a:pt x="11110" y="14810"/>
                    <a:pt x="11110" y="13881"/>
                  </a:cubicBezTo>
                  <a:cubicBezTo>
                    <a:pt x="11110" y="12678"/>
                    <a:pt x="11103" y="11653"/>
                    <a:pt x="11091" y="10833"/>
                  </a:cubicBezTo>
                  <a:cubicBezTo>
                    <a:pt x="11078" y="10012"/>
                    <a:pt x="11061" y="9484"/>
                    <a:pt x="11039" y="9211"/>
                  </a:cubicBezTo>
                  <a:lnTo>
                    <a:pt x="11039" y="9146"/>
                  </a:lnTo>
                  <a:cubicBezTo>
                    <a:pt x="11057" y="8818"/>
                    <a:pt x="11071" y="8338"/>
                    <a:pt x="11080" y="7654"/>
                  </a:cubicBezTo>
                  <a:cubicBezTo>
                    <a:pt x="11090" y="6971"/>
                    <a:pt x="11095" y="6119"/>
                    <a:pt x="11095" y="5189"/>
                  </a:cubicBezTo>
                  <a:cubicBezTo>
                    <a:pt x="11095" y="3549"/>
                    <a:pt x="11084" y="2283"/>
                    <a:pt x="11063" y="1362"/>
                  </a:cubicBezTo>
                  <a:cubicBezTo>
                    <a:pt x="11042" y="442"/>
                    <a:pt x="11012" y="0"/>
                    <a:pt x="10973" y="0"/>
                  </a:cubicBezTo>
                  <a:close/>
                  <a:moveTo>
                    <a:pt x="11429" y="0"/>
                  </a:moveTo>
                  <a:cubicBezTo>
                    <a:pt x="11429" y="0"/>
                    <a:pt x="11276" y="19459"/>
                    <a:pt x="11276" y="19459"/>
                  </a:cubicBezTo>
                  <a:lnTo>
                    <a:pt x="11348" y="19459"/>
                  </a:lnTo>
                  <a:lnTo>
                    <a:pt x="11385" y="14335"/>
                  </a:lnTo>
                  <a:lnTo>
                    <a:pt x="11544" y="14335"/>
                  </a:lnTo>
                  <a:lnTo>
                    <a:pt x="11581" y="19459"/>
                  </a:lnTo>
                  <a:lnTo>
                    <a:pt x="11656" y="19459"/>
                  </a:lnTo>
                  <a:lnTo>
                    <a:pt x="11503" y="0"/>
                  </a:lnTo>
                  <a:lnTo>
                    <a:pt x="11429" y="0"/>
                  </a:lnTo>
                  <a:close/>
                  <a:moveTo>
                    <a:pt x="11693" y="0"/>
                  </a:moveTo>
                  <a:cubicBezTo>
                    <a:pt x="11693" y="0"/>
                    <a:pt x="11693" y="19460"/>
                    <a:pt x="11693" y="19459"/>
                  </a:cubicBezTo>
                  <a:lnTo>
                    <a:pt x="11759" y="19459"/>
                  </a:lnTo>
                  <a:lnTo>
                    <a:pt x="11759" y="4411"/>
                  </a:lnTo>
                  <a:lnTo>
                    <a:pt x="11760" y="4411"/>
                  </a:lnTo>
                  <a:lnTo>
                    <a:pt x="11871" y="19459"/>
                  </a:lnTo>
                  <a:lnTo>
                    <a:pt x="11928" y="19459"/>
                  </a:lnTo>
                  <a:lnTo>
                    <a:pt x="12039" y="4411"/>
                  </a:lnTo>
                  <a:lnTo>
                    <a:pt x="12041" y="4411"/>
                  </a:lnTo>
                  <a:lnTo>
                    <a:pt x="12041" y="19459"/>
                  </a:lnTo>
                  <a:lnTo>
                    <a:pt x="12107" y="19459"/>
                  </a:lnTo>
                  <a:lnTo>
                    <a:pt x="12107" y="0"/>
                  </a:lnTo>
                  <a:lnTo>
                    <a:pt x="12009" y="0"/>
                  </a:lnTo>
                  <a:lnTo>
                    <a:pt x="11902" y="15243"/>
                  </a:lnTo>
                  <a:lnTo>
                    <a:pt x="11900" y="15243"/>
                  </a:lnTo>
                  <a:lnTo>
                    <a:pt x="11792" y="0"/>
                  </a:lnTo>
                  <a:lnTo>
                    <a:pt x="11693" y="0"/>
                  </a:lnTo>
                  <a:close/>
                  <a:moveTo>
                    <a:pt x="20167" y="0"/>
                  </a:moveTo>
                  <a:lnTo>
                    <a:pt x="19868" y="20303"/>
                  </a:lnTo>
                  <a:lnTo>
                    <a:pt x="19916" y="20303"/>
                  </a:lnTo>
                  <a:lnTo>
                    <a:pt x="20214" y="0"/>
                  </a:lnTo>
                  <a:cubicBezTo>
                    <a:pt x="20214" y="0"/>
                    <a:pt x="20167" y="0"/>
                    <a:pt x="20167" y="0"/>
                  </a:cubicBezTo>
                  <a:close/>
                  <a:moveTo>
                    <a:pt x="20533" y="0"/>
                  </a:moveTo>
                  <a:cubicBezTo>
                    <a:pt x="20494" y="0"/>
                    <a:pt x="20464" y="1487"/>
                    <a:pt x="20464" y="3373"/>
                  </a:cubicBezTo>
                  <a:lnTo>
                    <a:pt x="20464" y="18227"/>
                  </a:lnTo>
                  <a:cubicBezTo>
                    <a:pt x="20464" y="20114"/>
                    <a:pt x="20494" y="21600"/>
                    <a:pt x="20533" y="21600"/>
                  </a:cubicBezTo>
                  <a:lnTo>
                    <a:pt x="21437" y="21600"/>
                  </a:lnTo>
                  <a:cubicBezTo>
                    <a:pt x="21476" y="21600"/>
                    <a:pt x="21508" y="20114"/>
                    <a:pt x="21508" y="18227"/>
                  </a:cubicBezTo>
                  <a:lnTo>
                    <a:pt x="21508" y="3373"/>
                  </a:lnTo>
                  <a:cubicBezTo>
                    <a:pt x="21508" y="1487"/>
                    <a:pt x="21476" y="0"/>
                    <a:pt x="21437" y="0"/>
                  </a:cubicBezTo>
                  <a:lnTo>
                    <a:pt x="20533" y="0"/>
                  </a:lnTo>
                  <a:close/>
                  <a:moveTo>
                    <a:pt x="19904" y="325"/>
                  </a:moveTo>
                  <a:cubicBezTo>
                    <a:pt x="19887" y="325"/>
                    <a:pt x="19873" y="478"/>
                    <a:pt x="19861" y="779"/>
                  </a:cubicBezTo>
                  <a:cubicBezTo>
                    <a:pt x="19850" y="1079"/>
                    <a:pt x="19841" y="1501"/>
                    <a:pt x="19834" y="2011"/>
                  </a:cubicBezTo>
                  <a:cubicBezTo>
                    <a:pt x="19827" y="2521"/>
                    <a:pt x="19821" y="3097"/>
                    <a:pt x="19818" y="3762"/>
                  </a:cubicBezTo>
                  <a:cubicBezTo>
                    <a:pt x="19815" y="4428"/>
                    <a:pt x="19814" y="5156"/>
                    <a:pt x="19814" y="5903"/>
                  </a:cubicBezTo>
                  <a:cubicBezTo>
                    <a:pt x="19814" y="6650"/>
                    <a:pt x="19816" y="7322"/>
                    <a:pt x="19819" y="7979"/>
                  </a:cubicBezTo>
                  <a:cubicBezTo>
                    <a:pt x="19822" y="8634"/>
                    <a:pt x="19827" y="9173"/>
                    <a:pt x="19834" y="9665"/>
                  </a:cubicBezTo>
                  <a:cubicBezTo>
                    <a:pt x="19841" y="10157"/>
                    <a:pt x="19850" y="10551"/>
                    <a:pt x="19861" y="10833"/>
                  </a:cubicBezTo>
                  <a:cubicBezTo>
                    <a:pt x="19873" y="11116"/>
                    <a:pt x="19887" y="11287"/>
                    <a:pt x="19904" y="11287"/>
                  </a:cubicBezTo>
                  <a:cubicBezTo>
                    <a:pt x="19920" y="11287"/>
                    <a:pt x="19934" y="11142"/>
                    <a:pt x="19945" y="10833"/>
                  </a:cubicBezTo>
                  <a:cubicBezTo>
                    <a:pt x="19956" y="10523"/>
                    <a:pt x="19965" y="10102"/>
                    <a:pt x="19972" y="9600"/>
                  </a:cubicBezTo>
                  <a:cubicBezTo>
                    <a:pt x="19980" y="9099"/>
                    <a:pt x="19985" y="8514"/>
                    <a:pt x="19988" y="7849"/>
                  </a:cubicBezTo>
                  <a:cubicBezTo>
                    <a:pt x="19991" y="7184"/>
                    <a:pt x="19994" y="6549"/>
                    <a:pt x="19994" y="5838"/>
                  </a:cubicBezTo>
                  <a:cubicBezTo>
                    <a:pt x="19994" y="5090"/>
                    <a:pt x="19992" y="4363"/>
                    <a:pt x="19990" y="3697"/>
                  </a:cubicBezTo>
                  <a:cubicBezTo>
                    <a:pt x="19987" y="3033"/>
                    <a:pt x="19982" y="2438"/>
                    <a:pt x="19975" y="1946"/>
                  </a:cubicBezTo>
                  <a:cubicBezTo>
                    <a:pt x="19968" y="1454"/>
                    <a:pt x="19959" y="1070"/>
                    <a:pt x="19947" y="779"/>
                  </a:cubicBezTo>
                  <a:cubicBezTo>
                    <a:pt x="19936" y="487"/>
                    <a:pt x="19921" y="325"/>
                    <a:pt x="19904" y="325"/>
                  </a:cubicBezTo>
                  <a:close/>
                  <a:moveTo>
                    <a:pt x="19301" y="1103"/>
                  </a:moveTo>
                  <a:cubicBezTo>
                    <a:pt x="19299" y="1832"/>
                    <a:pt x="19294" y="2446"/>
                    <a:pt x="19287" y="2919"/>
                  </a:cubicBezTo>
                  <a:cubicBezTo>
                    <a:pt x="19280" y="3394"/>
                    <a:pt x="19271" y="3749"/>
                    <a:pt x="19260" y="4022"/>
                  </a:cubicBezTo>
                  <a:cubicBezTo>
                    <a:pt x="19250" y="4295"/>
                    <a:pt x="19239" y="4505"/>
                    <a:pt x="19226" y="4606"/>
                  </a:cubicBezTo>
                  <a:cubicBezTo>
                    <a:pt x="19213" y="4706"/>
                    <a:pt x="19201" y="4735"/>
                    <a:pt x="19188" y="4735"/>
                  </a:cubicBezTo>
                  <a:lnTo>
                    <a:pt x="19188" y="6616"/>
                  </a:lnTo>
                  <a:lnTo>
                    <a:pt x="19289" y="6616"/>
                  </a:lnTo>
                  <a:lnTo>
                    <a:pt x="19289" y="20497"/>
                  </a:lnTo>
                  <a:cubicBezTo>
                    <a:pt x="19289" y="20497"/>
                    <a:pt x="19337" y="20497"/>
                    <a:pt x="19337" y="20497"/>
                  </a:cubicBezTo>
                  <a:lnTo>
                    <a:pt x="19337" y="1103"/>
                  </a:lnTo>
                  <a:lnTo>
                    <a:pt x="19301" y="1103"/>
                  </a:lnTo>
                  <a:close/>
                  <a:moveTo>
                    <a:pt x="19597" y="1103"/>
                  </a:moveTo>
                  <a:cubicBezTo>
                    <a:pt x="19577" y="1103"/>
                    <a:pt x="19559" y="1266"/>
                    <a:pt x="19544" y="1557"/>
                  </a:cubicBezTo>
                  <a:cubicBezTo>
                    <a:pt x="19530" y="1848"/>
                    <a:pt x="19517" y="2232"/>
                    <a:pt x="19507" y="2725"/>
                  </a:cubicBezTo>
                  <a:cubicBezTo>
                    <a:pt x="19498" y="3217"/>
                    <a:pt x="19490" y="3820"/>
                    <a:pt x="19485" y="4476"/>
                  </a:cubicBezTo>
                  <a:cubicBezTo>
                    <a:pt x="19479" y="5132"/>
                    <a:pt x="19476" y="5823"/>
                    <a:pt x="19473" y="6551"/>
                  </a:cubicBezTo>
                  <a:cubicBezTo>
                    <a:pt x="19470" y="7281"/>
                    <a:pt x="19468" y="7991"/>
                    <a:pt x="19468" y="8757"/>
                  </a:cubicBezTo>
                  <a:cubicBezTo>
                    <a:pt x="19467" y="9522"/>
                    <a:pt x="19466" y="10252"/>
                    <a:pt x="19466" y="10962"/>
                  </a:cubicBezTo>
                  <a:cubicBezTo>
                    <a:pt x="19466" y="11673"/>
                    <a:pt x="19467" y="12402"/>
                    <a:pt x="19468" y="13168"/>
                  </a:cubicBezTo>
                  <a:cubicBezTo>
                    <a:pt x="19468" y="13933"/>
                    <a:pt x="19470" y="14709"/>
                    <a:pt x="19473" y="15438"/>
                  </a:cubicBezTo>
                  <a:cubicBezTo>
                    <a:pt x="19476" y="16167"/>
                    <a:pt x="19479" y="16867"/>
                    <a:pt x="19485" y="17514"/>
                  </a:cubicBezTo>
                  <a:cubicBezTo>
                    <a:pt x="19490" y="18161"/>
                    <a:pt x="19498" y="18708"/>
                    <a:pt x="19507" y="19200"/>
                  </a:cubicBezTo>
                  <a:cubicBezTo>
                    <a:pt x="19517" y="19693"/>
                    <a:pt x="19530" y="20085"/>
                    <a:pt x="19544" y="20368"/>
                  </a:cubicBezTo>
                  <a:cubicBezTo>
                    <a:pt x="19559" y="20649"/>
                    <a:pt x="19577" y="20822"/>
                    <a:pt x="19597" y="20822"/>
                  </a:cubicBezTo>
                  <a:cubicBezTo>
                    <a:pt x="19618" y="20822"/>
                    <a:pt x="19636" y="20649"/>
                    <a:pt x="19650" y="20368"/>
                  </a:cubicBezTo>
                  <a:cubicBezTo>
                    <a:pt x="19665" y="20085"/>
                    <a:pt x="19676" y="19693"/>
                    <a:pt x="19686" y="19200"/>
                  </a:cubicBezTo>
                  <a:cubicBezTo>
                    <a:pt x="19695" y="18708"/>
                    <a:pt x="19704" y="18161"/>
                    <a:pt x="19709" y="17514"/>
                  </a:cubicBezTo>
                  <a:cubicBezTo>
                    <a:pt x="19715" y="16867"/>
                    <a:pt x="19718" y="16166"/>
                    <a:pt x="19721" y="15438"/>
                  </a:cubicBezTo>
                  <a:cubicBezTo>
                    <a:pt x="19724" y="14709"/>
                    <a:pt x="19727" y="13933"/>
                    <a:pt x="19728" y="13168"/>
                  </a:cubicBezTo>
                  <a:cubicBezTo>
                    <a:pt x="19729" y="12402"/>
                    <a:pt x="19729" y="11673"/>
                    <a:pt x="19729" y="10962"/>
                  </a:cubicBezTo>
                  <a:cubicBezTo>
                    <a:pt x="19729" y="10251"/>
                    <a:pt x="19729" y="9522"/>
                    <a:pt x="19728" y="8757"/>
                  </a:cubicBezTo>
                  <a:cubicBezTo>
                    <a:pt x="19727" y="7992"/>
                    <a:pt x="19724" y="7281"/>
                    <a:pt x="19721" y="6551"/>
                  </a:cubicBezTo>
                  <a:cubicBezTo>
                    <a:pt x="19718" y="5823"/>
                    <a:pt x="19715" y="5131"/>
                    <a:pt x="19709" y="4476"/>
                  </a:cubicBezTo>
                  <a:cubicBezTo>
                    <a:pt x="19704" y="3820"/>
                    <a:pt x="19695" y="3217"/>
                    <a:pt x="19686" y="2725"/>
                  </a:cubicBezTo>
                  <a:cubicBezTo>
                    <a:pt x="19676" y="2232"/>
                    <a:pt x="19665" y="1848"/>
                    <a:pt x="19650" y="1557"/>
                  </a:cubicBezTo>
                  <a:cubicBezTo>
                    <a:pt x="19635" y="1266"/>
                    <a:pt x="19618" y="1103"/>
                    <a:pt x="19597" y="1103"/>
                  </a:cubicBezTo>
                  <a:close/>
                  <a:moveTo>
                    <a:pt x="20533" y="1103"/>
                  </a:moveTo>
                  <a:lnTo>
                    <a:pt x="21437" y="1103"/>
                  </a:lnTo>
                  <a:cubicBezTo>
                    <a:pt x="21463" y="1103"/>
                    <a:pt x="21484" y="2117"/>
                    <a:pt x="21484" y="3373"/>
                  </a:cubicBezTo>
                  <a:lnTo>
                    <a:pt x="21484" y="18227"/>
                  </a:lnTo>
                  <a:cubicBezTo>
                    <a:pt x="21484" y="19483"/>
                    <a:pt x="21463" y="20497"/>
                    <a:pt x="21437" y="20497"/>
                  </a:cubicBezTo>
                  <a:lnTo>
                    <a:pt x="20533" y="20497"/>
                  </a:lnTo>
                  <a:cubicBezTo>
                    <a:pt x="20507" y="20497"/>
                    <a:pt x="20486" y="19483"/>
                    <a:pt x="20486" y="18227"/>
                  </a:cubicBezTo>
                  <a:lnTo>
                    <a:pt x="20486" y="3373"/>
                  </a:lnTo>
                  <a:cubicBezTo>
                    <a:pt x="20486" y="2117"/>
                    <a:pt x="20507" y="1103"/>
                    <a:pt x="20533" y="1103"/>
                  </a:cubicBezTo>
                  <a:close/>
                  <a:moveTo>
                    <a:pt x="19904" y="1816"/>
                  </a:moveTo>
                  <a:cubicBezTo>
                    <a:pt x="19914" y="1816"/>
                    <a:pt x="19923" y="1942"/>
                    <a:pt x="19929" y="2206"/>
                  </a:cubicBezTo>
                  <a:cubicBezTo>
                    <a:pt x="19935" y="2470"/>
                    <a:pt x="19940" y="2787"/>
                    <a:pt x="19943" y="3179"/>
                  </a:cubicBezTo>
                  <a:cubicBezTo>
                    <a:pt x="19947" y="3571"/>
                    <a:pt x="19949" y="4011"/>
                    <a:pt x="19950" y="4476"/>
                  </a:cubicBezTo>
                  <a:cubicBezTo>
                    <a:pt x="19951" y="4940"/>
                    <a:pt x="19951" y="5437"/>
                    <a:pt x="19951" y="5838"/>
                  </a:cubicBezTo>
                  <a:cubicBezTo>
                    <a:pt x="19951" y="6257"/>
                    <a:pt x="19951" y="6662"/>
                    <a:pt x="19950" y="7135"/>
                  </a:cubicBezTo>
                  <a:cubicBezTo>
                    <a:pt x="19949" y="7610"/>
                    <a:pt x="19947" y="8041"/>
                    <a:pt x="19943" y="8433"/>
                  </a:cubicBezTo>
                  <a:cubicBezTo>
                    <a:pt x="19940" y="8825"/>
                    <a:pt x="19934" y="9150"/>
                    <a:pt x="19927" y="9406"/>
                  </a:cubicBezTo>
                  <a:cubicBezTo>
                    <a:pt x="19921" y="9661"/>
                    <a:pt x="19913" y="9795"/>
                    <a:pt x="19902" y="9795"/>
                  </a:cubicBezTo>
                  <a:cubicBezTo>
                    <a:pt x="19892" y="9795"/>
                    <a:pt x="19883" y="9670"/>
                    <a:pt x="19877" y="9406"/>
                  </a:cubicBezTo>
                  <a:cubicBezTo>
                    <a:pt x="19871" y="9141"/>
                    <a:pt x="19866" y="8824"/>
                    <a:pt x="19863" y="8433"/>
                  </a:cubicBezTo>
                  <a:cubicBezTo>
                    <a:pt x="19859" y="8040"/>
                    <a:pt x="19858" y="7600"/>
                    <a:pt x="19857" y="7135"/>
                  </a:cubicBezTo>
                  <a:cubicBezTo>
                    <a:pt x="19857" y="6670"/>
                    <a:pt x="19856" y="6239"/>
                    <a:pt x="19856" y="5838"/>
                  </a:cubicBezTo>
                  <a:cubicBezTo>
                    <a:pt x="19856" y="5419"/>
                    <a:pt x="19856" y="4940"/>
                    <a:pt x="19857" y="4476"/>
                  </a:cubicBezTo>
                  <a:cubicBezTo>
                    <a:pt x="19859" y="4011"/>
                    <a:pt x="19861" y="3571"/>
                    <a:pt x="19864" y="3179"/>
                  </a:cubicBezTo>
                  <a:cubicBezTo>
                    <a:pt x="19868" y="2787"/>
                    <a:pt x="19872" y="2470"/>
                    <a:pt x="19879" y="2206"/>
                  </a:cubicBezTo>
                  <a:cubicBezTo>
                    <a:pt x="19885" y="1942"/>
                    <a:pt x="19893" y="1816"/>
                    <a:pt x="19904" y="1816"/>
                  </a:cubicBezTo>
                  <a:close/>
                  <a:moveTo>
                    <a:pt x="20556" y="2270"/>
                  </a:moveTo>
                  <a:cubicBezTo>
                    <a:pt x="20531" y="2270"/>
                    <a:pt x="20510" y="3282"/>
                    <a:pt x="20510" y="4541"/>
                  </a:cubicBezTo>
                  <a:lnTo>
                    <a:pt x="20510" y="17060"/>
                  </a:lnTo>
                  <a:cubicBezTo>
                    <a:pt x="20510" y="18319"/>
                    <a:pt x="20531" y="19330"/>
                    <a:pt x="20556" y="19330"/>
                  </a:cubicBezTo>
                  <a:lnTo>
                    <a:pt x="20626" y="19330"/>
                  </a:lnTo>
                  <a:cubicBezTo>
                    <a:pt x="20626" y="19330"/>
                    <a:pt x="20626" y="2270"/>
                    <a:pt x="20626" y="2270"/>
                  </a:cubicBezTo>
                  <a:lnTo>
                    <a:pt x="20556" y="2270"/>
                  </a:lnTo>
                  <a:close/>
                  <a:moveTo>
                    <a:pt x="10184" y="2400"/>
                  </a:moveTo>
                  <a:cubicBezTo>
                    <a:pt x="10201" y="2400"/>
                    <a:pt x="10216" y="2677"/>
                    <a:pt x="10228" y="3179"/>
                  </a:cubicBezTo>
                  <a:cubicBezTo>
                    <a:pt x="10240" y="3680"/>
                    <a:pt x="10245" y="4372"/>
                    <a:pt x="10245" y="5319"/>
                  </a:cubicBezTo>
                  <a:cubicBezTo>
                    <a:pt x="10245" y="6231"/>
                    <a:pt x="10239" y="6977"/>
                    <a:pt x="10228" y="7460"/>
                  </a:cubicBezTo>
                  <a:cubicBezTo>
                    <a:pt x="10216" y="7942"/>
                    <a:pt x="10202" y="8173"/>
                    <a:pt x="10184" y="8173"/>
                  </a:cubicBezTo>
                  <a:cubicBezTo>
                    <a:pt x="10167" y="8173"/>
                    <a:pt x="10151" y="7942"/>
                    <a:pt x="10139" y="7460"/>
                  </a:cubicBezTo>
                  <a:cubicBezTo>
                    <a:pt x="10128" y="6977"/>
                    <a:pt x="10122" y="6231"/>
                    <a:pt x="10122" y="5319"/>
                  </a:cubicBezTo>
                  <a:cubicBezTo>
                    <a:pt x="10122" y="4372"/>
                    <a:pt x="10129" y="3680"/>
                    <a:pt x="10141" y="3179"/>
                  </a:cubicBezTo>
                  <a:cubicBezTo>
                    <a:pt x="10153" y="2677"/>
                    <a:pt x="10167" y="2400"/>
                    <a:pt x="10184" y="2400"/>
                  </a:cubicBezTo>
                  <a:close/>
                  <a:moveTo>
                    <a:pt x="10973" y="2400"/>
                  </a:moveTo>
                  <a:cubicBezTo>
                    <a:pt x="10990" y="2400"/>
                    <a:pt x="11005" y="2677"/>
                    <a:pt x="11017" y="3179"/>
                  </a:cubicBezTo>
                  <a:cubicBezTo>
                    <a:pt x="11029" y="3680"/>
                    <a:pt x="11034" y="4372"/>
                    <a:pt x="11034" y="5319"/>
                  </a:cubicBezTo>
                  <a:cubicBezTo>
                    <a:pt x="11034" y="6231"/>
                    <a:pt x="11028" y="6977"/>
                    <a:pt x="11017" y="7460"/>
                  </a:cubicBezTo>
                  <a:cubicBezTo>
                    <a:pt x="11005" y="7942"/>
                    <a:pt x="10991" y="8173"/>
                    <a:pt x="10973" y="8173"/>
                  </a:cubicBezTo>
                  <a:cubicBezTo>
                    <a:pt x="10955" y="8173"/>
                    <a:pt x="10940" y="7942"/>
                    <a:pt x="10928" y="7460"/>
                  </a:cubicBezTo>
                  <a:cubicBezTo>
                    <a:pt x="10917" y="6977"/>
                    <a:pt x="10911" y="6231"/>
                    <a:pt x="10911" y="5319"/>
                  </a:cubicBezTo>
                  <a:cubicBezTo>
                    <a:pt x="10911" y="4372"/>
                    <a:pt x="10918" y="3680"/>
                    <a:pt x="10929" y="3179"/>
                  </a:cubicBezTo>
                  <a:cubicBezTo>
                    <a:pt x="10941" y="2677"/>
                    <a:pt x="10956" y="2400"/>
                    <a:pt x="10973" y="2400"/>
                  </a:cubicBezTo>
                  <a:close/>
                  <a:moveTo>
                    <a:pt x="10645" y="2595"/>
                  </a:moveTo>
                  <a:cubicBezTo>
                    <a:pt x="10659" y="2595"/>
                    <a:pt x="10670" y="2722"/>
                    <a:pt x="10680" y="3114"/>
                  </a:cubicBezTo>
                  <a:cubicBezTo>
                    <a:pt x="10689" y="3506"/>
                    <a:pt x="10697" y="4061"/>
                    <a:pt x="10702" y="4735"/>
                  </a:cubicBezTo>
                  <a:cubicBezTo>
                    <a:pt x="10708" y="5410"/>
                    <a:pt x="10711" y="6186"/>
                    <a:pt x="10713" y="7070"/>
                  </a:cubicBezTo>
                  <a:cubicBezTo>
                    <a:pt x="10715" y="7954"/>
                    <a:pt x="10717" y="8922"/>
                    <a:pt x="10717" y="9924"/>
                  </a:cubicBezTo>
                  <a:cubicBezTo>
                    <a:pt x="10717" y="10927"/>
                    <a:pt x="10715" y="11886"/>
                    <a:pt x="10713" y="12778"/>
                  </a:cubicBezTo>
                  <a:cubicBezTo>
                    <a:pt x="10711" y="13672"/>
                    <a:pt x="10708" y="14448"/>
                    <a:pt x="10702" y="15114"/>
                  </a:cubicBezTo>
                  <a:cubicBezTo>
                    <a:pt x="10697" y="15779"/>
                    <a:pt x="10689" y="16279"/>
                    <a:pt x="10680" y="16670"/>
                  </a:cubicBezTo>
                  <a:cubicBezTo>
                    <a:pt x="10670" y="17063"/>
                    <a:pt x="10659" y="17254"/>
                    <a:pt x="10645" y="17254"/>
                  </a:cubicBezTo>
                  <a:cubicBezTo>
                    <a:pt x="10631" y="17254"/>
                    <a:pt x="10620" y="17063"/>
                    <a:pt x="10611" y="16670"/>
                  </a:cubicBezTo>
                  <a:cubicBezTo>
                    <a:pt x="10602" y="16279"/>
                    <a:pt x="10594" y="15779"/>
                    <a:pt x="10589" y="15114"/>
                  </a:cubicBezTo>
                  <a:cubicBezTo>
                    <a:pt x="10583" y="14448"/>
                    <a:pt x="10579" y="13672"/>
                    <a:pt x="10577" y="12778"/>
                  </a:cubicBezTo>
                  <a:cubicBezTo>
                    <a:pt x="10575" y="11886"/>
                    <a:pt x="10574" y="10927"/>
                    <a:pt x="10574" y="9924"/>
                  </a:cubicBezTo>
                  <a:cubicBezTo>
                    <a:pt x="10574" y="8922"/>
                    <a:pt x="10575" y="7954"/>
                    <a:pt x="10577" y="7070"/>
                  </a:cubicBezTo>
                  <a:cubicBezTo>
                    <a:pt x="10579" y="6187"/>
                    <a:pt x="10583" y="5410"/>
                    <a:pt x="10589" y="4735"/>
                  </a:cubicBezTo>
                  <a:cubicBezTo>
                    <a:pt x="10594" y="4061"/>
                    <a:pt x="10602" y="3506"/>
                    <a:pt x="10611" y="3114"/>
                  </a:cubicBezTo>
                  <a:cubicBezTo>
                    <a:pt x="10620" y="2722"/>
                    <a:pt x="10631" y="2595"/>
                    <a:pt x="10645" y="2595"/>
                  </a:cubicBezTo>
                  <a:close/>
                  <a:moveTo>
                    <a:pt x="19597" y="3179"/>
                  </a:moveTo>
                  <a:cubicBezTo>
                    <a:pt x="19611" y="3179"/>
                    <a:pt x="19622" y="3248"/>
                    <a:pt x="19632" y="3503"/>
                  </a:cubicBezTo>
                  <a:cubicBezTo>
                    <a:pt x="19641" y="3758"/>
                    <a:pt x="19648" y="4130"/>
                    <a:pt x="19654" y="4541"/>
                  </a:cubicBezTo>
                  <a:cubicBezTo>
                    <a:pt x="19660" y="4951"/>
                    <a:pt x="19665" y="5421"/>
                    <a:pt x="19669" y="5968"/>
                  </a:cubicBezTo>
                  <a:cubicBezTo>
                    <a:pt x="19672" y="6514"/>
                    <a:pt x="19673" y="7080"/>
                    <a:pt x="19675" y="7654"/>
                  </a:cubicBezTo>
                  <a:cubicBezTo>
                    <a:pt x="19677" y="8228"/>
                    <a:pt x="19678" y="8767"/>
                    <a:pt x="19678" y="9341"/>
                  </a:cubicBezTo>
                  <a:cubicBezTo>
                    <a:pt x="19678" y="9915"/>
                    <a:pt x="19678" y="10488"/>
                    <a:pt x="19678" y="10962"/>
                  </a:cubicBezTo>
                  <a:cubicBezTo>
                    <a:pt x="19678" y="11691"/>
                    <a:pt x="19677" y="12460"/>
                    <a:pt x="19676" y="13362"/>
                  </a:cubicBezTo>
                  <a:cubicBezTo>
                    <a:pt x="19676" y="14264"/>
                    <a:pt x="19674" y="15164"/>
                    <a:pt x="19669" y="15957"/>
                  </a:cubicBezTo>
                  <a:cubicBezTo>
                    <a:pt x="19664" y="16749"/>
                    <a:pt x="19656" y="17420"/>
                    <a:pt x="19645" y="17968"/>
                  </a:cubicBezTo>
                  <a:cubicBezTo>
                    <a:pt x="19634" y="18515"/>
                    <a:pt x="19617" y="18746"/>
                    <a:pt x="19597" y="18746"/>
                  </a:cubicBezTo>
                  <a:cubicBezTo>
                    <a:pt x="19577" y="18746"/>
                    <a:pt x="19562" y="18515"/>
                    <a:pt x="19551" y="17968"/>
                  </a:cubicBezTo>
                  <a:cubicBezTo>
                    <a:pt x="19540" y="17420"/>
                    <a:pt x="19531" y="16749"/>
                    <a:pt x="19526" y="15957"/>
                  </a:cubicBezTo>
                  <a:cubicBezTo>
                    <a:pt x="19521" y="15164"/>
                    <a:pt x="19519" y="14264"/>
                    <a:pt x="19518" y="13362"/>
                  </a:cubicBezTo>
                  <a:cubicBezTo>
                    <a:pt x="19517" y="12460"/>
                    <a:pt x="19515" y="11692"/>
                    <a:pt x="19515" y="10962"/>
                  </a:cubicBezTo>
                  <a:cubicBezTo>
                    <a:pt x="19515" y="10488"/>
                    <a:pt x="19516" y="9915"/>
                    <a:pt x="19517" y="9341"/>
                  </a:cubicBezTo>
                  <a:cubicBezTo>
                    <a:pt x="19517" y="8767"/>
                    <a:pt x="19518" y="8228"/>
                    <a:pt x="19519" y="7654"/>
                  </a:cubicBezTo>
                  <a:cubicBezTo>
                    <a:pt x="19521" y="7080"/>
                    <a:pt x="19523" y="6515"/>
                    <a:pt x="19526" y="5968"/>
                  </a:cubicBezTo>
                  <a:cubicBezTo>
                    <a:pt x="19529" y="5421"/>
                    <a:pt x="19534" y="4951"/>
                    <a:pt x="19540" y="4541"/>
                  </a:cubicBezTo>
                  <a:cubicBezTo>
                    <a:pt x="19547" y="4131"/>
                    <a:pt x="19554" y="3758"/>
                    <a:pt x="19563" y="3503"/>
                  </a:cubicBezTo>
                  <a:cubicBezTo>
                    <a:pt x="19572" y="3248"/>
                    <a:pt x="19584" y="3179"/>
                    <a:pt x="19597" y="3179"/>
                  </a:cubicBezTo>
                  <a:close/>
                  <a:moveTo>
                    <a:pt x="11465" y="3308"/>
                  </a:moveTo>
                  <a:lnTo>
                    <a:pt x="11466" y="3308"/>
                  </a:lnTo>
                  <a:lnTo>
                    <a:pt x="11525" y="11741"/>
                  </a:lnTo>
                  <a:lnTo>
                    <a:pt x="11404" y="11741"/>
                  </a:lnTo>
                  <a:cubicBezTo>
                    <a:pt x="11404" y="11741"/>
                    <a:pt x="11464" y="3309"/>
                    <a:pt x="11465" y="3308"/>
                  </a:cubicBezTo>
                  <a:close/>
                  <a:moveTo>
                    <a:pt x="127" y="4541"/>
                  </a:moveTo>
                  <a:cubicBezTo>
                    <a:pt x="56" y="4541"/>
                    <a:pt x="0" y="7308"/>
                    <a:pt x="0" y="10768"/>
                  </a:cubicBezTo>
                  <a:cubicBezTo>
                    <a:pt x="0" y="14227"/>
                    <a:pt x="56" y="17060"/>
                    <a:pt x="127" y="17060"/>
                  </a:cubicBezTo>
                  <a:cubicBezTo>
                    <a:pt x="197" y="17059"/>
                    <a:pt x="255" y="14227"/>
                    <a:pt x="255" y="10768"/>
                  </a:cubicBezTo>
                  <a:cubicBezTo>
                    <a:pt x="255" y="7308"/>
                    <a:pt x="197" y="4541"/>
                    <a:pt x="127" y="4541"/>
                  </a:cubicBezTo>
                  <a:close/>
                  <a:moveTo>
                    <a:pt x="452" y="4541"/>
                  </a:moveTo>
                  <a:cubicBezTo>
                    <a:pt x="381" y="4541"/>
                    <a:pt x="325" y="7308"/>
                    <a:pt x="325" y="10768"/>
                  </a:cubicBezTo>
                  <a:cubicBezTo>
                    <a:pt x="325" y="14227"/>
                    <a:pt x="381" y="17060"/>
                    <a:pt x="452" y="17060"/>
                  </a:cubicBezTo>
                  <a:cubicBezTo>
                    <a:pt x="522" y="17059"/>
                    <a:pt x="580" y="14227"/>
                    <a:pt x="580" y="10768"/>
                  </a:cubicBezTo>
                  <a:cubicBezTo>
                    <a:pt x="580" y="7308"/>
                    <a:pt x="522" y="4541"/>
                    <a:pt x="452" y="4541"/>
                  </a:cubicBezTo>
                  <a:close/>
                  <a:moveTo>
                    <a:pt x="777" y="4541"/>
                  </a:moveTo>
                  <a:cubicBezTo>
                    <a:pt x="706" y="4541"/>
                    <a:pt x="649" y="7308"/>
                    <a:pt x="649" y="10768"/>
                  </a:cubicBezTo>
                  <a:cubicBezTo>
                    <a:pt x="649" y="14227"/>
                    <a:pt x="706" y="17060"/>
                    <a:pt x="777" y="17060"/>
                  </a:cubicBezTo>
                  <a:cubicBezTo>
                    <a:pt x="847" y="17060"/>
                    <a:pt x="905" y="14227"/>
                    <a:pt x="905" y="10768"/>
                  </a:cubicBezTo>
                  <a:cubicBezTo>
                    <a:pt x="905" y="7308"/>
                    <a:pt x="847" y="4541"/>
                    <a:pt x="777" y="4541"/>
                  </a:cubicBezTo>
                  <a:close/>
                  <a:moveTo>
                    <a:pt x="1102" y="4541"/>
                  </a:moveTo>
                  <a:cubicBezTo>
                    <a:pt x="1031" y="4541"/>
                    <a:pt x="974" y="7308"/>
                    <a:pt x="974" y="10768"/>
                  </a:cubicBezTo>
                  <a:cubicBezTo>
                    <a:pt x="974" y="14227"/>
                    <a:pt x="1031" y="17060"/>
                    <a:pt x="1102" y="17060"/>
                  </a:cubicBezTo>
                  <a:cubicBezTo>
                    <a:pt x="1172" y="17060"/>
                    <a:pt x="1229" y="14227"/>
                    <a:pt x="1229" y="10768"/>
                  </a:cubicBezTo>
                  <a:cubicBezTo>
                    <a:pt x="1229" y="7308"/>
                    <a:pt x="1172" y="4541"/>
                    <a:pt x="1102" y="4541"/>
                  </a:cubicBezTo>
                  <a:close/>
                  <a:moveTo>
                    <a:pt x="1427" y="4541"/>
                  </a:moveTo>
                  <a:cubicBezTo>
                    <a:pt x="1356" y="4541"/>
                    <a:pt x="1299" y="7308"/>
                    <a:pt x="1299" y="10768"/>
                  </a:cubicBezTo>
                  <a:cubicBezTo>
                    <a:pt x="1299" y="14227"/>
                    <a:pt x="1356" y="17060"/>
                    <a:pt x="1427" y="17060"/>
                  </a:cubicBezTo>
                  <a:cubicBezTo>
                    <a:pt x="1497" y="17060"/>
                    <a:pt x="1554" y="14227"/>
                    <a:pt x="1554" y="10768"/>
                  </a:cubicBezTo>
                  <a:cubicBezTo>
                    <a:pt x="1554" y="7308"/>
                    <a:pt x="1497" y="4541"/>
                    <a:pt x="1427" y="4541"/>
                  </a:cubicBezTo>
                  <a:close/>
                  <a:moveTo>
                    <a:pt x="777" y="5124"/>
                  </a:moveTo>
                  <a:cubicBezTo>
                    <a:pt x="841" y="5124"/>
                    <a:pt x="893" y="7627"/>
                    <a:pt x="893" y="10768"/>
                  </a:cubicBezTo>
                  <a:cubicBezTo>
                    <a:pt x="893" y="13908"/>
                    <a:pt x="841" y="16476"/>
                    <a:pt x="777" y="16476"/>
                  </a:cubicBezTo>
                  <a:cubicBezTo>
                    <a:pt x="713" y="16476"/>
                    <a:pt x="661" y="13908"/>
                    <a:pt x="661" y="10768"/>
                  </a:cubicBezTo>
                  <a:cubicBezTo>
                    <a:pt x="661" y="7627"/>
                    <a:pt x="713" y="5125"/>
                    <a:pt x="777" y="5124"/>
                  </a:cubicBezTo>
                  <a:close/>
                  <a:moveTo>
                    <a:pt x="1102" y="5124"/>
                  </a:moveTo>
                  <a:cubicBezTo>
                    <a:pt x="1166" y="5124"/>
                    <a:pt x="1218" y="7627"/>
                    <a:pt x="1218" y="10768"/>
                  </a:cubicBezTo>
                  <a:cubicBezTo>
                    <a:pt x="1218" y="13908"/>
                    <a:pt x="1166" y="16476"/>
                    <a:pt x="1102" y="16476"/>
                  </a:cubicBezTo>
                  <a:cubicBezTo>
                    <a:pt x="1038" y="16476"/>
                    <a:pt x="986" y="13908"/>
                    <a:pt x="986" y="10768"/>
                  </a:cubicBezTo>
                  <a:cubicBezTo>
                    <a:pt x="986" y="7627"/>
                    <a:pt x="1038" y="5125"/>
                    <a:pt x="1102" y="5124"/>
                  </a:cubicBezTo>
                  <a:close/>
                  <a:moveTo>
                    <a:pt x="1427" y="5124"/>
                  </a:moveTo>
                  <a:cubicBezTo>
                    <a:pt x="1491" y="5124"/>
                    <a:pt x="1542" y="7627"/>
                    <a:pt x="1542" y="10768"/>
                  </a:cubicBezTo>
                  <a:cubicBezTo>
                    <a:pt x="1542" y="13908"/>
                    <a:pt x="1491" y="16476"/>
                    <a:pt x="1427" y="16476"/>
                  </a:cubicBezTo>
                  <a:cubicBezTo>
                    <a:pt x="1363" y="16476"/>
                    <a:pt x="1311" y="13908"/>
                    <a:pt x="1311" y="10768"/>
                  </a:cubicBezTo>
                  <a:cubicBezTo>
                    <a:pt x="1311" y="7627"/>
                    <a:pt x="1363" y="5125"/>
                    <a:pt x="1427" y="5124"/>
                  </a:cubicBezTo>
                  <a:close/>
                  <a:moveTo>
                    <a:pt x="2922" y="5319"/>
                  </a:moveTo>
                  <a:lnTo>
                    <a:pt x="2922" y="19459"/>
                  </a:lnTo>
                  <a:lnTo>
                    <a:pt x="2970" y="19459"/>
                  </a:lnTo>
                  <a:lnTo>
                    <a:pt x="2970" y="5319"/>
                  </a:lnTo>
                  <a:cubicBezTo>
                    <a:pt x="2970" y="5319"/>
                    <a:pt x="2922" y="5319"/>
                    <a:pt x="2922" y="5319"/>
                  </a:cubicBezTo>
                  <a:close/>
                  <a:moveTo>
                    <a:pt x="2313" y="5643"/>
                  </a:moveTo>
                  <a:cubicBezTo>
                    <a:pt x="2297" y="5643"/>
                    <a:pt x="2281" y="5739"/>
                    <a:pt x="2267" y="5903"/>
                  </a:cubicBezTo>
                  <a:cubicBezTo>
                    <a:pt x="2253" y="6067"/>
                    <a:pt x="2241" y="6373"/>
                    <a:pt x="2230" y="6746"/>
                  </a:cubicBezTo>
                  <a:cubicBezTo>
                    <a:pt x="2219" y="7120"/>
                    <a:pt x="2209" y="7571"/>
                    <a:pt x="2202" y="8173"/>
                  </a:cubicBezTo>
                  <a:cubicBezTo>
                    <a:pt x="2196" y="8774"/>
                    <a:pt x="2192" y="9504"/>
                    <a:pt x="2192" y="10378"/>
                  </a:cubicBezTo>
                  <a:lnTo>
                    <a:pt x="2239" y="10378"/>
                  </a:lnTo>
                  <a:cubicBezTo>
                    <a:pt x="2240" y="9340"/>
                    <a:pt x="2247" y="8612"/>
                    <a:pt x="2260" y="8238"/>
                  </a:cubicBezTo>
                  <a:cubicBezTo>
                    <a:pt x="2274" y="7864"/>
                    <a:pt x="2291" y="7719"/>
                    <a:pt x="2311" y="7719"/>
                  </a:cubicBezTo>
                  <a:cubicBezTo>
                    <a:pt x="2318" y="7719"/>
                    <a:pt x="2325" y="7729"/>
                    <a:pt x="2333" y="7784"/>
                  </a:cubicBezTo>
                  <a:cubicBezTo>
                    <a:pt x="2341" y="7839"/>
                    <a:pt x="2348" y="7944"/>
                    <a:pt x="2354" y="8108"/>
                  </a:cubicBezTo>
                  <a:cubicBezTo>
                    <a:pt x="2360" y="8272"/>
                    <a:pt x="2365" y="8512"/>
                    <a:pt x="2369" y="8822"/>
                  </a:cubicBezTo>
                  <a:cubicBezTo>
                    <a:pt x="2373" y="9132"/>
                    <a:pt x="2374" y="9544"/>
                    <a:pt x="2374" y="10054"/>
                  </a:cubicBezTo>
                  <a:cubicBezTo>
                    <a:pt x="2374" y="10491"/>
                    <a:pt x="2371" y="10864"/>
                    <a:pt x="2366" y="11092"/>
                  </a:cubicBezTo>
                  <a:cubicBezTo>
                    <a:pt x="2361" y="11320"/>
                    <a:pt x="2354" y="11428"/>
                    <a:pt x="2345" y="11546"/>
                  </a:cubicBezTo>
                  <a:cubicBezTo>
                    <a:pt x="2336" y="11665"/>
                    <a:pt x="2326" y="11807"/>
                    <a:pt x="2315" y="11870"/>
                  </a:cubicBezTo>
                  <a:cubicBezTo>
                    <a:pt x="2303" y="11934"/>
                    <a:pt x="2291" y="12003"/>
                    <a:pt x="2278" y="12130"/>
                  </a:cubicBezTo>
                  <a:cubicBezTo>
                    <a:pt x="2265" y="12239"/>
                    <a:pt x="2254" y="12420"/>
                    <a:pt x="2242" y="12584"/>
                  </a:cubicBezTo>
                  <a:cubicBezTo>
                    <a:pt x="2230" y="12748"/>
                    <a:pt x="2219" y="12978"/>
                    <a:pt x="2210" y="13297"/>
                  </a:cubicBezTo>
                  <a:cubicBezTo>
                    <a:pt x="2201" y="13616"/>
                    <a:pt x="2195" y="14020"/>
                    <a:pt x="2189" y="14530"/>
                  </a:cubicBezTo>
                  <a:cubicBezTo>
                    <a:pt x="2184" y="15040"/>
                    <a:pt x="2180" y="15673"/>
                    <a:pt x="2180" y="16476"/>
                  </a:cubicBezTo>
                  <a:cubicBezTo>
                    <a:pt x="2180" y="17185"/>
                    <a:pt x="2183" y="17791"/>
                    <a:pt x="2188" y="18292"/>
                  </a:cubicBezTo>
                  <a:cubicBezTo>
                    <a:pt x="2193" y="18792"/>
                    <a:pt x="2199" y="19214"/>
                    <a:pt x="2208" y="19524"/>
                  </a:cubicBezTo>
                  <a:cubicBezTo>
                    <a:pt x="2216" y="19834"/>
                    <a:pt x="2226" y="20092"/>
                    <a:pt x="2238" y="20238"/>
                  </a:cubicBezTo>
                  <a:cubicBezTo>
                    <a:pt x="2250" y="20382"/>
                    <a:pt x="2262" y="20432"/>
                    <a:pt x="2275" y="20432"/>
                  </a:cubicBezTo>
                  <a:cubicBezTo>
                    <a:pt x="2295" y="20432"/>
                    <a:pt x="2314" y="20249"/>
                    <a:pt x="2332" y="19914"/>
                  </a:cubicBezTo>
                  <a:cubicBezTo>
                    <a:pt x="2349" y="19575"/>
                    <a:pt x="2364" y="19057"/>
                    <a:pt x="2377" y="18292"/>
                  </a:cubicBezTo>
                  <a:cubicBezTo>
                    <a:pt x="2377" y="19057"/>
                    <a:pt x="2380" y="19575"/>
                    <a:pt x="2387" y="19914"/>
                  </a:cubicBezTo>
                  <a:cubicBezTo>
                    <a:pt x="2394" y="20249"/>
                    <a:pt x="2404" y="20432"/>
                    <a:pt x="2416" y="20432"/>
                  </a:cubicBezTo>
                  <a:cubicBezTo>
                    <a:pt x="2431" y="20432"/>
                    <a:pt x="2442" y="20345"/>
                    <a:pt x="2451" y="20108"/>
                  </a:cubicBezTo>
                  <a:cubicBezTo>
                    <a:pt x="2451" y="20108"/>
                    <a:pt x="2451" y="18292"/>
                    <a:pt x="2451" y="18292"/>
                  </a:cubicBezTo>
                  <a:cubicBezTo>
                    <a:pt x="2445" y="18364"/>
                    <a:pt x="2440" y="18357"/>
                    <a:pt x="2436" y="18357"/>
                  </a:cubicBezTo>
                  <a:cubicBezTo>
                    <a:pt x="2429" y="18357"/>
                    <a:pt x="2424" y="18221"/>
                    <a:pt x="2423" y="17968"/>
                  </a:cubicBezTo>
                  <a:cubicBezTo>
                    <a:pt x="2422" y="17713"/>
                    <a:pt x="2422" y="17346"/>
                    <a:pt x="2422" y="16800"/>
                  </a:cubicBezTo>
                  <a:lnTo>
                    <a:pt x="2422" y="9535"/>
                  </a:lnTo>
                  <a:cubicBezTo>
                    <a:pt x="2422" y="8717"/>
                    <a:pt x="2417" y="8034"/>
                    <a:pt x="2411" y="7524"/>
                  </a:cubicBezTo>
                  <a:cubicBezTo>
                    <a:pt x="2405" y="7016"/>
                    <a:pt x="2398" y="6639"/>
                    <a:pt x="2387" y="6357"/>
                  </a:cubicBezTo>
                  <a:cubicBezTo>
                    <a:pt x="2377" y="6075"/>
                    <a:pt x="2364" y="5929"/>
                    <a:pt x="2352" y="5838"/>
                  </a:cubicBezTo>
                  <a:cubicBezTo>
                    <a:pt x="2339" y="5747"/>
                    <a:pt x="2326" y="5643"/>
                    <a:pt x="2313" y="5643"/>
                  </a:cubicBezTo>
                  <a:close/>
                  <a:moveTo>
                    <a:pt x="2657" y="5643"/>
                  </a:moveTo>
                  <a:cubicBezTo>
                    <a:pt x="2631" y="5607"/>
                    <a:pt x="2610" y="5875"/>
                    <a:pt x="2593" y="6422"/>
                  </a:cubicBezTo>
                  <a:cubicBezTo>
                    <a:pt x="2577" y="6969"/>
                    <a:pt x="2563" y="7804"/>
                    <a:pt x="2551" y="8951"/>
                  </a:cubicBezTo>
                  <a:lnTo>
                    <a:pt x="2550" y="8951"/>
                  </a:lnTo>
                  <a:lnTo>
                    <a:pt x="2550" y="5968"/>
                  </a:lnTo>
                  <a:cubicBezTo>
                    <a:pt x="2550" y="5968"/>
                    <a:pt x="2505" y="5968"/>
                    <a:pt x="2505" y="5968"/>
                  </a:cubicBezTo>
                  <a:lnTo>
                    <a:pt x="2505" y="20108"/>
                  </a:lnTo>
                  <a:lnTo>
                    <a:pt x="2552" y="20108"/>
                  </a:lnTo>
                  <a:lnTo>
                    <a:pt x="2552" y="13881"/>
                  </a:lnTo>
                  <a:cubicBezTo>
                    <a:pt x="2552" y="12969"/>
                    <a:pt x="2554" y="12118"/>
                    <a:pt x="2558" y="11416"/>
                  </a:cubicBezTo>
                  <a:cubicBezTo>
                    <a:pt x="2561" y="10715"/>
                    <a:pt x="2568" y="10092"/>
                    <a:pt x="2576" y="9600"/>
                  </a:cubicBezTo>
                  <a:cubicBezTo>
                    <a:pt x="2584" y="9108"/>
                    <a:pt x="2594" y="8753"/>
                    <a:pt x="2608" y="8497"/>
                  </a:cubicBezTo>
                  <a:cubicBezTo>
                    <a:pt x="2621" y="8243"/>
                    <a:pt x="2638" y="8108"/>
                    <a:pt x="2657" y="8108"/>
                  </a:cubicBezTo>
                  <a:lnTo>
                    <a:pt x="2657" y="5643"/>
                  </a:lnTo>
                  <a:close/>
                  <a:moveTo>
                    <a:pt x="2865" y="5643"/>
                  </a:moveTo>
                  <a:cubicBezTo>
                    <a:pt x="2840" y="5607"/>
                    <a:pt x="2819" y="5875"/>
                    <a:pt x="2802" y="6422"/>
                  </a:cubicBezTo>
                  <a:cubicBezTo>
                    <a:pt x="2785" y="6969"/>
                    <a:pt x="2771" y="7804"/>
                    <a:pt x="2760" y="8951"/>
                  </a:cubicBezTo>
                  <a:lnTo>
                    <a:pt x="2758" y="8951"/>
                  </a:lnTo>
                  <a:lnTo>
                    <a:pt x="2758" y="5968"/>
                  </a:lnTo>
                  <a:cubicBezTo>
                    <a:pt x="2758" y="5968"/>
                    <a:pt x="2714" y="5968"/>
                    <a:pt x="2714" y="5968"/>
                  </a:cubicBezTo>
                  <a:lnTo>
                    <a:pt x="2714" y="20108"/>
                  </a:lnTo>
                  <a:lnTo>
                    <a:pt x="2761" y="20108"/>
                  </a:lnTo>
                  <a:lnTo>
                    <a:pt x="2761" y="13881"/>
                  </a:lnTo>
                  <a:cubicBezTo>
                    <a:pt x="2761" y="12969"/>
                    <a:pt x="2763" y="12118"/>
                    <a:pt x="2766" y="11416"/>
                  </a:cubicBezTo>
                  <a:cubicBezTo>
                    <a:pt x="2770" y="10715"/>
                    <a:pt x="2777" y="10092"/>
                    <a:pt x="2785" y="9600"/>
                  </a:cubicBezTo>
                  <a:cubicBezTo>
                    <a:pt x="2793" y="9108"/>
                    <a:pt x="2803" y="8753"/>
                    <a:pt x="2817" y="8497"/>
                  </a:cubicBezTo>
                  <a:cubicBezTo>
                    <a:pt x="2830" y="8243"/>
                    <a:pt x="2847" y="8108"/>
                    <a:pt x="2865" y="8108"/>
                  </a:cubicBezTo>
                  <a:lnTo>
                    <a:pt x="2865" y="5643"/>
                  </a:lnTo>
                  <a:close/>
                  <a:moveTo>
                    <a:pt x="3175" y="5643"/>
                  </a:moveTo>
                  <a:cubicBezTo>
                    <a:pt x="3155" y="5643"/>
                    <a:pt x="3137" y="5863"/>
                    <a:pt x="3120" y="6227"/>
                  </a:cubicBezTo>
                  <a:cubicBezTo>
                    <a:pt x="3104" y="6592"/>
                    <a:pt x="3089" y="7063"/>
                    <a:pt x="3077" y="7719"/>
                  </a:cubicBezTo>
                  <a:cubicBezTo>
                    <a:pt x="3065" y="8375"/>
                    <a:pt x="3056" y="9162"/>
                    <a:pt x="3049" y="10054"/>
                  </a:cubicBezTo>
                  <a:cubicBezTo>
                    <a:pt x="3042" y="10947"/>
                    <a:pt x="3039" y="11963"/>
                    <a:pt x="3039" y="13038"/>
                  </a:cubicBezTo>
                  <a:cubicBezTo>
                    <a:pt x="3039" y="14114"/>
                    <a:pt x="3042" y="15046"/>
                    <a:pt x="3048" y="15957"/>
                  </a:cubicBezTo>
                  <a:cubicBezTo>
                    <a:pt x="3054" y="16868"/>
                    <a:pt x="3063" y="17701"/>
                    <a:pt x="3074" y="18357"/>
                  </a:cubicBezTo>
                  <a:cubicBezTo>
                    <a:pt x="3086" y="19013"/>
                    <a:pt x="3100" y="19485"/>
                    <a:pt x="3116" y="19849"/>
                  </a:cubicBezTo>
                  <a:cubicBezTo>
                    <a:pt x="3133" y="20212"/>
                    <a:pt x="3153" y="20433"/>
                    <a:pt x="3176" y="20432"/>
                  </a:cubicBezTo>
                  <a:cubicBezTo>
                    <a:pt x="3209" y="20432"/>
                    <a:pt x="3236" y="20002"/>
                    <a:pt x="3258" y="19200"/>
                  </a:cubicBezTo>
                  <a:cubicBezTo>
                    <a:pt x="3279" y="18398"/>
                    <a:pt x="3294" y="17218"/>
                    <a:pt x="3300" y="15632"/>
                  </a:cubicBezTo>
                  <a:lnTo>
                    <a:pt x="3254" y="15632"/>
                  </a:lnTo>
                  <a:cubicBezTo>
                    <a:pt x="3250" y="16561"/>
                    <a:pt x="3240" y="17252"/>
                    <a:pt x="3227" y="17708"/>
                  </a:cubicBezTo>
                  <a:cubicBezTo>
                    <a:pt x="3215" y="18163"/>
                    <a:pt x="3199" y="18422"/>
                    <a:pt x="3179" y="18422"/>
                  </a:cubicBezTo>
                  <a:cubicBezTo>
                    <a:pt x="3163" y="18422"/>
                    <a:pt x="3149" y="18288"/>
                    <a:pt x="3138" y="18032"/>
                  </a:cubicBezTo>
                  <a:cubicBezTo>
                    <a:pt x="3126" y="17777"/>
                    <a:pt x="3117" y="17423"/>
                    <a:pt x="3110" y="16995"/>
                  </a:cubicBezTo>
                  <a:cubicBezTo>
                    <a:pt x="3102" y="16567"/>
                    <a:pt x="3096" y="16059"/>
                    <a:pt x="3093" y="15503"/>
                  </a:cubicBezTo>
                  <a:cubicBezTo>
                    <a:pt x="3089" y="14948"/>
                    <a:pt x="3088" y="14371"/>
                    <a:pt x="3089" y="13751"/>
                  </a:cubicBezTo>
                  <a:lnTo>
                    <a:pt x="3304" y="13751"/>
                  </a:lnTo>
                  <a:cubicBezTo>
                    <a:pt x="3305" y="12895"/>
                    <a:pt x="3304" y="11975"/>
                    <a:pt x="3300" y="11027"/>
                  </a:cubicBezTo>
                  <a:cubicBezTo>
                    <a:pt x="3296" y="10079"/>
                    <a:pt x="3289" y="9235"/>
                    <a:pt x="3279" y="8433"/>
                  </a:cubicBezTo>
                  <a:cubicBezTo>
                    <a:pt x="3269" y="7631"/>
                    <a:pt x="3255" y="6941"/>
                    <a:pt x="3238" y="6422"/>
                  </a:cubicBezTo>
                  <a:cubicBezTo>
                    <a:pt x="3221" y="5903"/>
                    <a:pt x="3200" y="5643"/>
                    <a:pt x="3175" y="5643"/>
                  </a:cubicBezTo>
                  <a:close/>
                  <a:moveTo>
                    <a:pt x="3515" y="5643"/>
                  </a:moveTo>
                  <a:cubicBezTo>
                    <a:pt x="3490" y="5607"/>
                    <a:pt x="3467" y="5875"/>
                    <a:pt x="3451" y="6422"/>
                  </a:cubicBezTo>
                  <a:cubicBezTo>
                    <a:pt x="3434" y="6969"/>
                    <a:pt x="3421" y="7804"/>
                    <a:pt x="3410" y="8951"/>
                  </a:cubicBezTo>
                  <a:lnTo>
                    <a:pt x="3407" y="8951"/>
                  </a:lnTo>
                  <a:lnTo>
                    <a:pt x="3407" y="5968"/>
                  </a:lnTo>
                  <a:cubicBezTo>
                    <a:pt x="3407" y="5968"/>
                    <a:pt x="3364" y="5968"/>
                    <a:pt x="3364" y="5968"/>
                  </a:cubicBezTo>
                  <a:lnTo>
                    <a:pt x="3364" y="20108"/>
                  </a:lnTo>
                  <a:lnTo>
                    <a:pt x="3411" y="20108"/>
                  </a:lnTo>
                  <a:lnTo>
                    <a:pt x="3411" y="13881"/>
                  </a:lnTo>
                  <a:cubicBezTo>
                    <a:pt x="3411" y="12969"/>
                    <a:pt x="3413" y="12118"/>
                    <a:pt x="3416" y="11416"/>
                  </a:cubicBezTo>
                  <a:cubicBezTo>
                    <a:pt x="3420" y="10715"/>
                    <a:pt x="3427" y="10092"/>
                    <a:pt x="3435" y="9600"/>
                  </a:cubicBezTo>
                  <a:cubicBezTo>
                    <a:pt x="3443" y="9108"/>
                    <a:pt x="3453" y="8753"/>
                    <a:pt x="3467" y="8497"/>
                  </a:cubicBezTo>
                  <a:cubicBezTo>
                    <a:pt x="3480" y="8243"/>
                    <a:pt x="3496" y="8108"/>
                    <a:pt x="3515" y="8108"/>
                  </a:cubicBezTo>
                  <a:lnTo>
                    <a:pt x="3515" y="5643"/>
                  </a:lnTo>
                  <a:close/>
                  <a:moveTo>
                    <a:pt x="10371" y="5643"/>
                  </a:moveTo>
                  <a:cubicBezTo>
                    <a:pt x="10371" y="5643"/>
                    <a:pt x="10371" y="9341"/>
                    <a:pt x="10371" y="9341"/>
                  </a:cubicBezTo>
                  <a:lnTo>
                    <a:pt x="10449" y="9341"/>
                  </a:lnTo>
                  <a:lnTo>
                    <a:pt x="10449" y="5643"/>
                  </a:lnTo>
                  <a:lnTo>
                    <a:pt x="10371" y="5643"/>
                  </a:lnTo>
                  <a:close/>
                  <a:moveTo>
                    <a:pt x="4084" y="6811"/>
                  </a:moveTo>
                  <a:cubicBezTo>
                    <a:pt x="4012" y="6811"/>
                    <a:pt x="3948" y="8236"/>
                    <a:pt x="3897" y="10378"/>
                  </a:cubicBezTo>
                  <a:lnTo>
                    <a:pt x="3943" y="12908"/>
                  </a:lnTo>
                  <a:cubicBezTo>
                    <a:pt x="3981" y="11308"/>
                    <a:pt x="4030" y="10314"/>
                    <a:pt x="4084" y="10314"/>
                  </a:cubicBezTo>
                  <a:cubicBezTo>
                    <a:pt x="4137" y="10314"/>
                    <a:pt x="4187" y="11302"/>
                    <a:pt x="4225" y="12908"/>
                  </a:cubicBezTo>
                  <a:lnTo>
                    <a:pt x="4272" y="10378"/>
                  </a:lnTo>
                  <a:cubicBezTo>
                    <a:pt x="4222" y="8229"/>
                    <a:pt x="4155" y="6811"/>
                    <a:pt x="4084" y="6811"/>
                  </a:cubicBezTo>
                  <a:close/>
                  <a:moveTo>
                    <a:pt x="21530" y="6811"/>
                  </a:moveTo>
                  <a:cubicBezTo>
                    <a:pt x="21530" y="6811"/>
                    <a:pt x="21530" y="14789"/>
                    <a:pt x="21530" y="14789"/>
                  </a:cubicBezTo>
                  <a:cubicBezTo>
                    <a:pt x="21575" y="14789"/>
                    <a:pt x="21600" y="12970"/>
                    <a:pt x="21600" y="10768"/>
                  </a:cubicBezTo>
                  <a:cubicBezTo>
                    <a:pt x="21600" y="8565"/>
                    <a:pt x="21575" y="6811"/>
                    <a:pt x="21530" y="6811"/>
                  </a:cubicBezTo>
                  <a:close/>
                  <a:moveTo>
                    <a:pt x="3172" y="7719"/>
                  </a:moveTo>
                  <a:cubicBezTo>
                    <a:pt x="3184" y="7719"/>
                    <a:pt x="3194" y="7834"/>
                    <a:pt x="3204" y="8043"/>
                  </a:cubicBezTo>
                  <a:cubicBezTo>
                    <a:pt x="3213" y="8253"/>
                    <a:pt x="3222" y="8531"/>
                    <a:pt x="3229" y="8887"/>
                  </a:cubicBezTo>
                  <a:cubicBezTo>
                    <a:pt x="3236" y="9242"/>
                    <a:pt x="3243" y="9627"/>
                    <a:pt x="3247" y="10119"/>
                  </a:cubicBezTo>
                  <a:cubicBezTo>
                    <a:pt x="3252" y="10611"/>
                    <a:pt x="3253" y="11194"/>
                    <a:pt x="3254" y="11741"/>
                  </a:cubicBezTo>
                  <a:lnTo>
                    <a:pt x="3089" y="11741"/>
                  </a:lnTo>
                  <a:cubicBezTo>
                    <a:pt x="3089" y="11194"/>
                    <a:pt x="3091" y="10602"/>
                    <a:pt x="3095" y="10119"/>
                  </a:cubicBezTo>
                  <a:cubicBezTo>
                    <a:pt x="3099" y="9636"/>
                    <a:pt x="3105" y="9251"/>
                    <a:pt x="3113" y="8887"/>
                  </a:cubicBezTo>
                  <a:cubicBezTo>
                    <a:pt x="3120" y="8522"/>
                    <a:pt x="3128" y="8253"/>
                    <a:pt x="3138" y="8043"/>
                  </a:cubicBezTo>
                  <a:cubicBezTo>
                    <a:pt x="3147" y="7834"/>
                    <a:pt x="3160" y="7719"/>
                    <a:pt x="3172" y="7719"/>
                  </a:cubicBezTo>
                  <a:close/>
                  <a:moveTo>
                    <a:pt x="20180" y="9081"/>
                  </a:moveTo>
                  <a:cubicBezTo>
                    <a:pt x="20163" y="9081"/>
                    <a:pt x="20148" y="9234"/>
                    <a:pt x="20136" y="9535"/>
                  </a:cubicBezTo>
                  <a:cubicBezTo>
                    <a:pt x="20125" y="9836"/>
                    <a:pt x="20116" y="10258"/>
                    <a:pt x="20108" y="10768"/>
                  </a:cubicBezTo>
                  <a:cubicBezTo>
                    <a:pt x="20101" y="11278"/>
                    <a:pt x="20097" y="11854"/>
                    <a:pt x="20094" y="12519"/>
                  </a:cubicBezTo>
                  <a:cubicBezTo>
                    <a:pt x="20091" y="13184"/>
                    <a:pt x="20089" y="13912"/>
                    <a:pt x="20089" y="14660"/>
                  </a:cubicBezTo>
                  <a:cubicBezTo>
                    <a:pt x="20089" y="15407"/>
                    <a:pt x="20091" y="16080"/>
                    <a:pt x="20094" y="16735"/>
                  </a:cubicBezTo>
                  <a:cubicBezTo>
                    <a:pt x="20097" y="17391"/>
                    <a:pt x="20101" y="17940"/>
                    <a:pt x="20108" y="18422"/>
                  </a:cubicBezTo>
                  <a:cubicBezTo>
                    <a:pt x="20116" y="18906"/>
                    <a:pt x="20125" y="19307"/>
                    <a:pt x="20136" y="19589"/>
                  </a:cubicBezTo>
                  <a:cubicBezTo>
                    <a:pt x="20148" y="19871"/>
                    <a:pt x="20163" y="19978"/>
                    <a:pt x="20180" y="19978"/>
                  </a:cubicBezTo>
                  <a:cubicBezTo>
                    <a:pt x="20196" y="19978"/>
                    <a:pt x="20210" y="19825"/>
                    <a:pt x="20221" y="19524"/>
                  </a:cubicBezTo>
                  <a:cubicBezTo>
                    <a:pt x="20232" y="19224"/>
                    <a:pt x="20241" y="18859"/>
                    <a:pt x="20249" y="18357"/>
                  </a:cubicBezTo>
                  <a:cubicBezTo>
                    <a:pt x="20256" y="17855"/>
                    <a:pt x="20260" y="17271"/>
                    <a:pt x="20263" y="16605"/>
                  </a:cubicBezTo>
                  <a:cubicBezTo>
                    <a:pt x="20266" y="15940"/>
                    <a:pt x="20268" y="15242"/>
                    <a:pt x="20268" y="14530"/>
                  </a:cubicBezTo>
                  <a:cubicBezTo>
                    <a:pt x="20268" y="13783"/>
                    <a:pt x="20267" y="13119"/>
                    <a:pt x="20264" y="12454"/>
                  </a:cubicBezTo>
                  <a:cubicBezTo>
                    <a:pt x="20262" y="11789"/>
                    <a:pt x="20257" y="11195"/>
                    <a:pt x="20250" y="10703"/>
                  </a:cubicBezTo>
                  <a:cubicBezTo>
                    <a:pt x="20243" y="10211"/>
                    <a:pt x="20233" y="9827"/>
                    <a:pt x="20222" y="9535"/>
                  </a:cubicBezTo>
                  <a:cubicBezTo>
                    <a:pt x="20211" y="9244"/>
                    <a:pt x="20197" y="9081"/>
                    <a:pt x="20180" y="9081"/>
                  </a:cubicBezTo>
                  <a:close/>
                  <a:moveTo>
                    <a:pt x="10184" y="10508"/>
                  </a:moveTo>
                  <a:cubicBezTo>
                    <a:pt x="10206" y="10508"/>
                    <a:pt x="10223" y="10825"/>
                    <a:pt x="10237" y="11416"/>
                  </a:cubicBezTo>
                  <a:cubicBezTo>
                    <a:pt x="10251" y="12009"/>
                    <a:pt x="10258" y="12824"/>
                    <a:pt x="10258" y="13881"/>
                  </a:cubicBezTo>
                  <a:cubicBezTo>
                    <a:pt x="10258" y="15011"/>
                    <a:pt x="10251" y="15857"/>
                    <a:pt x="10237" y="16476"/>
                  </a:cubicBezTo>
                  <a:cubicBezTo>
                    <a:pt x="10223" y="17096"/>
                    <a:pt x="10206" y="17383"/>
                    <a:pt x="10184" y="17384"/>
                  </a:cubicBezTo>
                  <a:cubicBezTo>
                    <a:pt x="10163" y="17384"/>
                    <a:pt x="10146" y="17097"/>
                    <a:pt x="10132" y="16476"/>
                  </a:cubicBezTo>
                  <a:cubicBezTo>
                    <a:pt x="10117" y="15857"/>
                    <a:pt x="10110" y="15011"/>
                    <a:pt x="10110" y="13881"/>
                  </a:cubicBezTo>
                  <a:cubicBezTo>
                    <a:pt x="10110" y="12824"/>
                    <a:pt x="10117" y="12010"/>
                    <a:pt x="10132" y="11416"/>
                  </a:cubicBezTo>
                  <a:cubicBezTo>
                    <a:pt x="10146" y="10825"/>
                    <a:pt x="10163" y="10508"/>
                    <a:pt x="10184" y="10508"/>
                  </a:cubicBezTo>
                  <a:close/>
                  <a:moveTo>
                    <a:pt x="10973" y="10508"/>
                  </a:moveTo>
                  <a:cubicBezTo>
                    <a:pt x="10994" y="10508"/>
                    <a:pt x="11012" y="10825"/>
                    <a:pt x="11026" y="11416"/>
                  </a:cubicBezTo>
                  <a:cubicBezTo>
                    <a:pt x="11040" y="12009"/>
                    <a:pt x="11047" y="12824"/>
                    <a:pt x="11047" y="13881"/>
                  </a:cubicBezTo>
                  <a:cubicBezTo>
                    <a:pt x="11047" y="15011"/>
                    <a:pt x="11040" y="15857"/>
                    <a:pt x="11026" y="16476"/>
                  </a:cubicBezTo>
                  <a:cubicBezTo>
                    <a:pt x="11012" y="17096"/>
                    <a:pt x="10994" y="17383"/>
                    <a:pt x="10973" y="17384"/>
                  </a:cubicBezTo>
                  <a:cubicBezTo>
                    <a:pt x="10952" y="17384"/>
                    <a:pt x="10934" y="17097"/>
                    <a:pt x="10920" y="16476"/>
                  </a:cubicBezTo>
                  <a:cubicBezTo>
                    <a:pt x="10906" y="15857"/>
                    <a:pt x="10899" y="15011"/>
                    <a:pt x="10899" y="13881"/>
                  </a:cubicBezTo>
                  <a:cubicBezTo>
                    <a:pt x="10899" y="12824"/>
                    <a:pt x="10906" y="12010"/>
                    <a:pt x="10920" y="11416"/>
                  </a:cubicBezTo>
                  <a:cubicBezTo>
                    <a:pt x="10934" y="10825"/>
                    <a:pt x="10952" y="10508"/>
                    <a:pt x="10973" y="10508"/>
                  </a:cubicBezTo>
                  <a:close/>
                  <a:moveTo>
                    <a:pt x="20180" y="10573"/>
                  </a:moveTo>
                  <a:cubicBezTo>
                    <a:pt x="20191" y="10573"/>
                    <a:pt x="20199" y="10698"/>
                    <a:pt x="20205" y="10962"/>
                  </a:cubicBezTo>
                  <a:cubicBezTo>
                    <a:pt x="20211" y="11226"/>
                    <a:pt x="20215" y="11544"/>
                    <a:pt x="20218" y="11935"/>
                  </a:cubicBezTo>
                  <a:cubicBezTo>
                    <a:pt x="20221" y="12327"/>
                    <a:pt x="20224" y="12767"/>
                    <a:pt x="20225" y="13233"/>
                  </a:cubicBezTo>
                  <a:cubicBezTo>
                    <a:pt x="20226" y="13696"/>
                    <a:pt x="20226" y="14129"/>
                    <a:pt x="20226" y="14530"/>
                  </a:cubicBezTo>
                  <a:cubicBezTo>
                    <a:pt x="20226" y="14950"/>
                    <a:pt x="20226" y="15418"/>
                    <a:pt x="20225" y="15892"/>
                  </a:cubicBezTo>
                  <a:cubicBezTo>
                    <a:pt x="20224" y="16366"/>
                    <a:pt x="20222" y="16798"/>
                    <a:pt x="20218" y="17189"/>
                  </a:cubicBezTo>
                  <a:cubicBezTo>
                    <a:pt x="20215" y="17581"/>
                    <a:pt x="20210" y="17909"/>
                    <a:pt x="20204" y="18162"/>
                  </a:cubicBezTo>
                  <a:cubicBezTo>
                    <a:pt x="20197" y="18418"/>
                    <a:pt x="20188" y="18487"/>
                    <a:pt x="20177" y="18487"/>
                  </a:cubicBezTo>
                  <a:cubicBezTo>
                    <a:pt x="20167" y="18487"/>
                    <a:pt x="20158" y="18362"/>
                    <a:pt x="20152" y="18097"/>
                  </a:cubicBezTo>
                  <a:cubicBezTo>
                    <a:pt x="20146" y="17834"/>
                    <a:pt x="20142" y="17581"/>
                    <a:pt x="20139" y="17189"/>
                  </a:cubicBezTo>
                  <a:cubicBezTo>
                    <a:pt x="20136" y="16798"/>
                    <a:pt x="20133" y="16357"/>
                    <a:pt x="20132" y="15892"/>
                  </a:cubicBezTo>
                  <a:cubicBezTo>
                    <a:pt x="20131" y="15428"/>
                    <a:pt x="20131" y="14996"/>
                    <a:pt x="20131" y="14595"/>
                  </a:cubicBezTo>
                  <a:cubicBezTo>
                    <a:pt x="20131" y="14175"/>
                    <a:pt x="20131" y="13696"/>
                    <a:pt x="20132" y="13233"/>
                  </a:cubicBezTo>
                  <a:cubicBezTo>
                    <a:pt x="20133" y="12768"/>
                    <a:pt x="20135" y="12327"/>
                    <a:pt x="20139" y="11935"/>
                  </a:cubicBezTo>
                  <a:cubicBezTo>
                    <a:pt x="20142" y="11544"/>
                    <a:pt x="20147" y="11227"/>
                    <a:pt x="20153" y="10962"/>
                  </a:cubicBezTo>
                  <a:cubicBezTo>
                    <a:pt x="20160" y="10698"/>
                    <a:pt x="20169" y="10573"/>
                    <a:pt x="20180" y="10573"/>
                  </a:cubicBezTo>
                  <a:close/>
                  <a:moveTo>
                    <a:pt x="2374" y="12843"/>
                  </a:moveTo>
                  <a:cubicBezTo>
                    <a:pt x="2374" y="12843"/>
                    <a:pt x="2374" y="15179"/>
                    <a:pt x="2374" y="15178"/>
                  </a:cubicBezTo>
                  <a:cubicBezTo>
                    <a:pt x="2374" y="15505"/>
                    <a:pt x="2372" y="15844"/>
                    <a:pt x="2369" y="16216"/>
                  </a:cubicBezTo>
                  <a:cubicBezTo>
                    <a:pt x="2365" y="16588"/>
                    <a:pt x="2361" y="16937"/>
                    <a:pt x="2354" y="17254"/>
                  </a:cubicBezTo>
                  <a:cubicBezTo>
                    <a:pt x="2347" y="17571"/>
                    <a:pt x="2338" y="17823"/>
                    <a:pt x="2326" y="18032"/>
                  </a:cubicBezTo>
                  <a:cubicBezTo>
                    <a:pt x="2315" y="18242"/>
                    <a:pt x="2301" y="18357"/>
                    <a:pt x="2286" y="18357"/>
                  </a:cubicBezTo>
                  <a:cubicBezTo>
                    <a:pt x="2278" y="18357"/>
                    <a:pt x="2272" y="18364"/>
                    <a:pt x="2266" y="18292"/>
                  </a:cubicBezTo>
                  <a:cubicBezTo>
                    <a:pt x="2259" y="18219"/>
                    <a:pt x="2252" y="18065"/>
                    <a:pt x="2247" y="17903"/>
                  </a:cubicBezTo>
                  <a:cubicBezTo>
                    <a:pt x="2242" y="17739"/>
                    <a:pt x="2238" y="17518"/>
                    <a:pt x="2235" y="17254"/>
                  </a:cubicBezTo>
                  <a:cubicBezTo>
                    <a:pt x="2232" y="16990"/>
                    <a:pt x="2230" y="16662"/>
                    <a:pt x="2230" y="16281"/>
                  </a:cubicBezTo>
                  <a:cubicBezTo>
                    <a:pt x="2230" y="15702"/>
                    <a:pt x="2233" y="15255"/>
                    <a:pt x="2238" y="14919"/>
                  </a:cubicBezTo>
                  <a:cubicBezTo>
                    <a:pt x="2243" y="14583"/>
                    <a:pt x="2251" y="14323"/>
                    <a:pt x="2259" y="14141"/>
                  </a:cubicBezTo>
                  <a:cubicBezTo>
                    <a:pt x="2268" y="13960"/>
                    <a:pt x="2277" y="13834"/>
                    <a:pt x="2288" y="13751"/>
                  </a:cubicBezTo>
                  <a:cubicBezTo>
                    <a:pt x="2299" y="13670"/>
                    <a:pt x="2309" y="13621"/>
                    <a:pt x="2320" y="13557"/>
                  </a:cubicBezTo>
                  <a:cubicBezTo>
                    <a:pt x="2330" y="13495"/>
                    <a:pt x="2341" y="13398"/>
                    <a:pt x="2350" y="13297"/>
                  </a:cubicBezTo>
                  <a:cubicBezTo>
                    <a:pt x="2360" y="13197"/>
                    <a:pt x="2368" y="13061"/>
                    <a:pt x="2374" y="12843"/>
                  </a:cubicBezTo>
                  <a:close/>
                  <a:moveTo>
                    <a:pt x="4085" y="13622"/>
                  </a:moveTo>
                  <a:cubicBezTo>
                    <a:pt x="4049" y="13622"/>
                    <a:pt x="4015" y="14379"/>
                    <a:pt x="3990" y="15438"/>
                  </a:cubicBezTo>
                  <a:lnTo>
                    <a:pt x="4085" y="20627"/>
                  </a:lnTo>
                  <a:cubicBezTo>
                    <a:pt x="4085" y="20627"/>
                    <a:pt x="4180" y="15438"/>
                    <a:pt x="4180" y="15438"/>
                  </a:cubicBezTo>
                  <a:cubicBezTo>
                    <a:pt x="4154" y="14374"/>
                    <a:pt x="4121" y="13622"/>
                    <a:pt x="4085" y="13622"/>
                  </a:cubicBezTo>
                  <a:close/>
                  <a:moveTo>
                    <a:pt x="10371" y="15827"/>
                  </a:moveTo>
                  <a:cubicBezTo>
                    <a:pt x="10371" y="15827"/>
                    <a:pt x="10371" y="19524"/>
                    <a:pt x="10371" y="19524"/>
                  </a:cubicBezTo>
                  <a:lnTo>
                    <a:pt x="10449" y="19524"/>
                  </a:lnTo>
                  <a:lnTo>
                    <a:pt x="10449" y="15827"/>
                  </a:lnTo>
                  <a:lnTo>
                    <a:pt x="10371" y="1582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66" name="Shape 1966"/>
            <p:cNvSpPr/>
            <p:nvPr/>
          </p:nvSpPr>
          <p:spPr>
            <a:xfrm>
              <a:off x="0" y="5061067"/>
              <a:ext cx="4229100" cy="535032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1972" name="Group 1972"/>
            <p:cNvGrpSpPr/>
            <p:nvPr/>
          </p:nvGrpSpPr>
          <p:grpSpPr>
            <a:xfrm>
              <a:off x="405199" y="5225572"/>
              <a:ext cx="3499438" cy="227988"/>
              <a:chOff x="0" y="0"/>
              <a:chExt cx="3499436" cy="227986"/>
            </a:xfrm>
          </p:grpSpPr>
          <p:sp>
            <p:nvSpPr>
              <p:cNvPr id="1967" name="Shape 1967"/>
              <p:cNvSpPr/>
              <p:nvPr/>
            </p:nvSpPr>
            <p:spPr>
              <a:xfrm>
                <a:off x="0" y="0"/>
                <a:ext cx="236942" cy="227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1" y="0"/>
                    </a:moveTo>
                    <a:lnTo>
                      <a:pt x="8208" y="8301"/>
                    </a:lnTo>
                    <a:lnTo>
                      <a:pt x="0" y="8301"/>
                    </a:lnTo>
                    <a:lnTo>
                      <a:pt x="6597" y="13299"/>
                    </a:lnTo>
                    <a:lnTo>
                      <a:pt x="3993" y="21600"/>
                    </a:lnTo>
                    <a:lnTo>
                      <a:pt x="10811" y="16418"/>
                    </a:lnTo>
                    <a:lnTo>
                      <a:pt x="17607" y="21600"/>
                    </a:lnTo>
                    <a:lnTo>
                      <a:pt x="15003" y="13299"/>
                    </a:lnTo>
                    <a:lnTo>
                      <a:pt x="21600" y="8301"/>
                    </a:lnTo>
                    <a:lnTo>
                      <a:pt x="13392" y="8301"/>
                    </a:lnTo>
                    <a:lnTo>
                      <a:pt x="10811" y="0"/>
                    </a:lnTo>
                    <a:close/>
                    <a:moveTo>
                      <a:pt x="10811" y="2683"/>
                    </a:moveTo>
                    <a:lnTo>
                      <a:pt x="12642" y="8553"/>
                    </a:lnTo>
                    <a:lnTo>
                      <a:pt x="12819" y="9126"/>
                    </a:lnTo>
                    <a:lnTo>
                      <a:pt x="13392" y="9126"/>
                    </a:lnTo>
                    <a:lnTo>
                      <a:pt x="19151" y="9126"/>
                    </a:lnTo>
                    <a:lnTo>
                      <a:pt x="14540" y="12611"/>
                    </a:lnTo>
                    <a:lnTo>
                      <a:pt x="14054" y="12978"/>
                    </a:lnTo>
                    <a:lnTo>
                      <a:pt x="14253" y="13552"/>
                    </a:lnTo>
                    <a:lnTo>
                      <a:pt x="16084" y="19399"/>
                    </a:lnTo>
                    <a:lnTo>
                      <a:pt x="11274" y="15730"/>
                    </a:lnTo>
                    <a:lnTo>
                      <a:pt x="10811" y="15363"/>
                    </a:lnTo>
                    <a:lnTo>
                      <a:pt x="10348" y="15730"/>
                    </a:lnTo>
                    <a:lnTo>
                      <a:pt x="5538" y="19399"/>
                    </a:lnTo>
                    <a:lnTo>
                      <a:pt x="7369" y="13552"/>
                    </a:lnTo>
                    <a:lnTo>
                      <a:pt x="7546" y="12978"/>
                    </a:lnTo>
                    <a:lnTo>
                      <a:pt x="7082" y="12611"/>
                    </a:lnTo>
                    <a:lnTo>
                      <a:pt x="2471" y="9126"/>
                    </a:lnTo>
                    <a:lnTo>
                      <a:pt x="8208" y="9126"/>
                    </a:lnTo>
                    <a:lnTo>
                      <a:pt x="8781" y="9126"/>
                    </a:lnTo>
                    <a:lnTo>
                      <a:pt x="8958" y="8553"/>
                    </a:lnTo>
                    <a:lnTo>
                      <a:pt x="10811" y="26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820070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6281"/>
                      <a:pt x="16281" y="20742"/>
                      <a:pt x="10800" y="20742"/>
                    </a:cubicBezTo>
                    <a:cubicBezTo>
                      <a:pt x="5319" y="20742"/>
                      <a:pt x="858" y="16281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  <a:moveTo>
                      <a:pt x="10371" y="3457"/>
                    </a:moveTo>
                    <a:lnTo>
                      <a:pt x="10371" y="11229"/>
                    </a:lnTo>
                    <a:lnTo>
                      <a:pt x="5174" y="11229"/>
                    </a:lnTo>
                    <a:lnTo>
                      <a:pt x="5174" y="12087"/>
                    </a:lnTo>
                    <a:lnTo>
                      <a:pt x="11229" y="12087"/>
                    </a:lnTo>
                    <a:lnTo>
                      <a:pt x="11229" y="3457"/>
                    </a:lnTo>
                    <a:cubicBezTo>
                      <a:pt x="11229" y="3457"/>
                      <a:pt x="10371" y="3457"/>
                      <a:pt x="10371" y="3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1631307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3886"/>
                      <a:pt x="19331" y="16652"/>
                      <a:pt x="17118" y="18477"/>
                    </a:cubicBezTo>
                    <a:cubicBezTo>
                      <a:pt x="16904" y="18380"/>
                      <a:pt x="16665" y="18241"/>
                      <a:pt x="16522" y="18191"/>
                    </a:cubicBezTo>
                    <a:cubicBezTo>
                      <a:pt x="15892" y="17968"/>
                      <a:pt x="15223" y="17818"/>
                      <a:pt x="14567" y="17690"/>
                    </a:cubicBezTo>
                    <a:cubicBezTo>
                      <a:pt x="13667" y="17515"/>
                      <a:pt x="13378" y="17083"/>
                      <a:pt x="13327" y="16140"/>
                    </a:cubicBezTo>
                    <a:cubicBezTo>
                      <a:pt x="13320" y="16004"/>
                      <a:pt x="13112" y="14854"/>
                      <a:pt x="13256" y="14781"/>
                    </a:cubicBezTo>
                    <a:cubicBezTo>
                      <a:pt x="13853" y="14483"/>
                      <a:pt x="13963" y="13549"/>
                      <a:pt x="14019" y="12970"/>
                    </a:cubicBezTo>
                    <a:cubicBezTo>
                      <a:pt x="14059" y="12542"/>
                      <a:pt x="14274" y="12342"/>
                      <a:pt x="14472" y="11992"/>
                    </a:cubicBezTo>
                    <a:cubicBezTo>
                      <a:pt x="14687" y="11610"/>
                      <a:pt x="14784" y="11171"/>
                      <a:pt x="14901" y="10752"/>
                    </a:cubicBezTo>
                    <a:cubicBezTo>
                      <a:pt x="14986" y="10445"/>
                      <a:pt x="15149" y="9948"/>
                      <a:pt x="15091" y="9632"/>
                    </a:cubicBezTo>
                    <a:cubicBezTo>
                      <a:pt x="15038" y="9339"/>
                      <a:pt x="14805" y="9062"/>
                      <a:pt x="14805" y="8750"/>
                    </a:cubicBezTo>
                    <a:cubicBezTo>
                      <a:pt x="14805" y="8348"/>
                      <a:pt x="14976" y="7912"/>
                      <a:pt x="15020" y="7510"/>
                    </a:cubicBezTo>
                    <a:cubicBezTo>
                      <a:pt x="15088" y="6889"/>
                      <a:pt x="15071" y="6264"/>
                      <a:pt x="14948" y="5650"/>
                    </a:cubicBezTo>
                    <a:cubicBezTo>
                      <a:pt x="14619" y="4002"/>
                      <a:pt x="13011" y="3420"/>
                      <a:pt x="11515" y="3099"/>
                    </a:cubicBezTo>
                    <a:cubicBezTo>
                      <a:pt x="10106" y="2797"/>
                      <a:pt x="8463" y="3515"/>
                      <a:pt x="7510" y="4506"/>
                    </a:cubicBezTo>
                    <a:cubicBezTo>
                      <a:pt x="7119" y="4913"/>
                      <a:pt x="6632" y="5424"/>
                      <a:pt x="6556" y="6008"/>
                    </a:cubicBezTo>
                    <a:cubicBezTo>
                      <a:pt x="6487" y="6546"/>
                      <a:pt x="6500" y="7191"/>
                      <a:pt x="6580" y="7725"/>
                    </a:cubicBezTo>
                    <a:cubicBezTo>
                      <a:pt x="6623" y="8005"/>
                      <a:pt x="6639" y="8278"/>
                      <a:pt x="6676" y="8559"/>
                    </a:cubicBezTo>
                    <a:cubicBezTo>
                      <a:pt x="6705" y="8783"/>
                      <a:pt x="6879" y="9000"/>
                      <a:pt x="6819" y="9226"/>
                    </a:cubicBezTo>
                    <a:cubicBezTo>
                      <a:pt x="6783" y="9359"/>
                      <a:pt x="6713" y="9485"/>
                      <a:pt x="6652" y="9608"/>
                    </a:cubicBezTo>
                    <a:cubicBezTo>
                      <a:pt x="6362" y="10188"/>
                      <a:pt x="6655" y="10956"/>
                      <a:pt x="6914" y="11491"/>
                    </a:cubicBezTo>
                    <a:cubicBezTo>
                      <a:pt x="7036" y="11743"/>
                      <a:pt x="7190" y="11989"/>
                      <a:pt x="7367" y="12207"/>
                    </a:cubicBezTo>
                    <a:cubicBezTo>
                      <a:pt x="7581" y="12468"/>
                      <a:pt x="7569" y="12660"/>
                      <a:pt x="7582" y="12993"/>
                    </a:cubicBezTo>
                    <a:cubicBezTo>
                      <a:pt x="7603" y="13584"/>
                      <a:pt x="7772" y="14579"/>
                      <a:pt x="8368" y="14877"/>
                    </a:cubicBezTo>
                    <a:cubicBezTo>
                      <a:pt x="8512" y="14949"/>
                      <a:pt x="8304" y="16004"/>
                      <a:pt x="8297" y="16140"/>
                    </a:cubicBezTo>
                    <a:cubicBezTo>
                      <a:pt x="8246" y="17083"/>
                      <a:pt x="8387" y="17515"/>
                      <a:pt x="7486" y="17690"/>
                    </a:cubicBezTo>
                    <a:cubicBezTo>
                      <a:pt x="6830" y="17818"/>
                      <a:pt x="6161" y="17968"/>
                      <a:pt x="5531" y="18191"/>
                    </a:cubicBezTo>
                    <a:cubicBezTo>
                      <a:pt x="5290" y="18276"/>
                      <a:pt x="4925" y="18443"/>
                      <a:pt x="4625" y="18572"/>
                    </a:cubicBezTo>
                    <a:cubicBezTo>
                      <a:pt x="2341" y="16749"/>
                      <a:pt x="858" y="13942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2446901" y="8713"/>
                <a:ext cx="210562" cy="21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05" y="0"/>
                    </a:moveTo>
                    <a:cubicBezTo>
                      <a:pt x="1289" y="0"/>
                      <a:pt x="0" y="1314"/>
                      <a:pt x="0" y="2930"/>
                    </a:cubicBezTo>
                    <a:cubicBezTo>
                      <a:pt x="0" y="4545"/>
                      <a:pt x="1289" y="5859"/>
                      <a:pt x="2905" y="5859"/>
                    </a:cubicBezTo>
                    <a:cubicBezTo>
                      <a:pt x="4521" y="5859"/>
                      <a:pt x="5834" y="4545"/>
                      <a:pt x="5834" y="2930"/>
                    </a:cubicBezTo>
                    <a:cubicBezTo>
                      <a:pt x="5834" y="1314"/>
                      <a:pt x="4521" y="0"/>
                      <a:pt x="2905" y="0"/>
                    </a:cubicBezTo>
                    <a:close/>
                    <a:moveTo>
                      <a:pt x="10577" y="0"/>
                    </a:moveTo>
                    <a:cubicBezTo>
                      <a:pt x="8961" y="0"/>
                      <a:pt x="7647" y="1314"/>
                      <a:pt x="7647" y="2930"/>
                    </a:cubicBezTo>
                    <a:cubicBezTo>
                      <a:pt x="7647" y="4545"/>
                      <a:pt x="8961" y="5859"/>
                      <a:pt x="10577" y="5859"/>
                    </a:cubicBezTo>
                    <a:cubicBezTo>
                      <a:pt x="12192" y="5859"/>
                      <a:pt x="13481" y="4545"/>
                      <a:pt x="13481" y="2930"/>
                    </a:cubicBezTo>
                    <a:cubicBezTo>
                      <a:pt x="13481" y="1314"/>
                      <a:pt x="12192" y="0"/>
                      <a:pt x="10577" y="0"/>
                    </a:cubicBezTo>
                    <a:close/>
                    <a:moveTo>
                      <a:pt x="18670" y="0"/>
                    </a:moveTo>
                    <a:cubicBezTo>
                      <a:pt x="17055" y="0"/>
                      <a:pt x="15741" y="1314"/>
                      <a:pt x="15741" y="2930"/>
                    </a:cubicBezTo>
                    <a:cubicBezTo>
                      <a:pt x="15741" y="4545"/>
                      <a:pt x="17055" y="5859"/>
                      <a:pt x="18670" y="5859"/>
                    </a:cubicBezTo>
                    <a:cubicBezTo>
                      <a:pt x="20286" y="5859"/>
                      <a:pt x="21600" y="4545"/>
                      <a:pt x="21600" y="2930"/>
                    </a:cubicBezTo>
                    <a:cubicBezTo>
                      <a:pt x="21600" y="1314"/>
                      <a:pt x="20286" y="0"/>
                      <a:pt x="18670" y="0"/>
                    </a:cubicBezTo>
                    <a:close/>
                    <a:moveTo>
                      <a:pt x="2905" y="794"/>
                    </a:moveTo>
                    <a:cubicBezTo>
                      <a:pt x="4084" y="794"/>
                      <a:pt x="5065" y="1751"/>
                      <a:pt x="5065" y="2930"/>
                    </a:cubicBezTo>
                    <a:cubicBezTo>
                      <a:pt x="5065" y="4108"/>
                      <a:pt x="4084" y="5065"/>
                      <a:pt x="2905" y="5065"/>
                    </a:cubicBezTo>
                    <a:cubicBezTo>
                      <a:pt x="1726" y="5065"/>
                      <a:pt x="770" y="4108"/>
                      <a:pt x="770" y="2930"/>
                    </a:cubicBezTo>
                    <a:cubicBezTo>
                      <a:pt x="770" y="1751"/>
                      <a:pt x="1726" y="794"/>
                      <a:pt x="2905" y="794"/>
                    </a:cubicBezTo>
                    <a:close/>
                    <a:moveTo>
                      <a:pt x="10577" y="794"/>
                    </a:moveTo>
                    <a:cubicBezTo>
                      <a:pt x="11755" y="794"/>
                      <a:pt x="12712" y="1751"/>
                      <a:pt x="12712" y="2930"/>
                    </a:cubicBezTo>
                    <a:cubicBezTo>
                      <a:pt x="12712" y="4108"/>
                      <a:pt x="11755" y="5065"/>
                      <a:pt x="10577" y="5065"/>
                    </a:cubicBezTo>
                    <a:cubicBezTo>
                      <a:pt x="9398" y="5065"/>
                      <a:pt x="8416" y="4108"/>
                      <a:pt x="8417" y="2930"/>
                    </a:cubicBezTo>
                    <a:cubicBezTo>
                      <a:pt x="8417" y="1751"/>
                      <a:pt x="9398" y="794"/>
                      <a:pt x="10577" y="794"/>
                    </a:cubicBezTo>
                    <a:close/>
                    <a:moveTo>
                      <a:pt x="18670" y="794"/>
                    </a:moveTo>
                    <a:cubicBezTo>
                      <a:pt x="19849" y="794"/>
                      <a:pt x="20805" y="1751"/>
                      <a:pt x="20805" y="2930"/>
                    </a:cubicBezTo>
                    <a:cubicBezTo>
                      <a:pt x="20805" y="4108"/>
                      <a:pt x="19849" y="5065"/>
                      <a:pt x="18670" y="5065"/>
                    </a:cubicBezTo>
                    <a:cubicBezTo>
                      <a:pt x="17491" y="5065"/>
                      <a:pt x="16535" y="4108"/>
                      <a:pt x="16535" y="2930"/>
                    </a:cubicBezTo>
                    <a:cubicBezTo>
                      <a:pt x="16535" y="1751"/>
                      <a:pt x="17491" y="794"/>
                      <a:pt x="18670" y="794"/>
                    </a:cubicBezTo>
                    <a:close/>
                    <a:moveTo>
                      <a:pt x="2905" y="8094"/>
                    </a:moveTo>
                    <a:cubicBezTo>
                      <a:pt x="1289" y="8094"/>
                      <a:pt x="0" y="9408"/>
                      <a:pt x="0" y="11023"/>
                    </a:cubicBezTo>
                    <a:cubicBezTo>
                      <a:pt x="0" y="12639"/>
                      <a:pt x="1289" y="13953"/>
                      <a:pt x="2905" y="13953"/>
                    </a:cubicBezTo>
                    <a:cubicBezTo>
                      <a:pt x="4521" y="13953"/>
                      <a:pt x="5834" y="12639"/>
                      <a:pt x="5834" y="11023"/>
                    </a:cubicBezTo>
                    <a:cubicBezTo>
                      <a:pt x="5834" y="9408"/>
                      <a:pt x="4521" y="8094"/>
                      <a:pt x="2905" y="8094"/>
                    </a:cubicBezTo>
                    <a:close/>
                    <a:moveTo>
                      <a:pt x="10577" y="8094"/>
                    </a:moveTo>
                    <a:cubicBezTo>
                      <a:pt x="8961" y="8094"/>
                      <a:pt x="7647" y="9408"/>
                      <a:pt x="7647" y="11023"/>
                    </a:cubicBezTo>
                    <a:cubicBezTo>
                      <a:pt x="7647" y="12639"/>
                      <a:pt x="8961" y="13953"/>
                      <a:pt x="10577" y="13953"/>
                    </a:cubicBezTo>
                    <a:cubicBezTo>
                      <a:pt x="12192" y="13953"/>
                      <a:pt x="13481" y="12639"/>
                      <a:pt x="13481" y="11023"/>
                    </a:cubicBezTo>
                    <a:cubicBezTo>
                      <a:pt x="13481" y="9408"/>
                      <a:pt x="12192" y="8094"/>
                      <a:pt x="10577" y="8094"/>
                    </a:cubicBezTo>
                    <a:close/>
                    <a:moveTo>
                      <a:pt x="18670" y="8094"/>
                    </a:moveTo>
                    <a:cubicBezTo>
                      <a:pt x="17055" y="8094"/>
                      <a:pt x="15741" y="9408"/>
                      <a:pt x="15741" y="11023"/>
                    </a:cubicBezTo>
                    <a:cubicBezTo>
                      <a:pt x="15741" y="12639"/>
                      <a:pt x="17055" y="13953"/>
                      <a:pt x="18670" y="13953"/>
                    </a:cubicBezTo>
                    <a:cubicBezTo>
                      <a:pt x="20286" y="13953"/>
                      <a:pt x="21600" y="12639"/>
                      <a:pt x="21600" y="11023"/>
                    </a:cubicBezTo>
                    <a:cubicBezTo>
                      <a:pt x="21600" y="9408"/>
                      <a:pt x="20286" y="8094"/>
                      <a:pt x="18670" y="8094"/>
                    </a:cubicBezTo>
                    <a:close/>
                    <a:moveTo>
                      <a:pt x="2905" y="8888"/>
                    </a:moveTo>
                    <a:cubicBezTo>
                      <a:pt x="4084" y="8888"/>
                      <a:pt x="5065" y="9845"/>
                      <a:pt x="5065" y="11023"/>
                    </a:cubicBezTo>
                    <a:cubicBezTo>
                      <a:pt x="5065" y="12202"/>
                      <a:pt x="4084" y="13159"/>
                      <a:pt x="2905" y="13159"/>
                    </a:cubicBezTo>
                    <a:cubicBezTo>
                      <a:pt x="1726" y="13159"/>
                      <a:pt x="770" y="12202"/>
                      <a:pt x="770" y="11023"/>
                    </a:cubicBezTo>
                    <a:cubicBezTo>
                      <a:pt x="770" y="9845"/>
                      <a:pt x="1726" y="8888"/>
                      <a:pt x="2905" y="8888"/>
                    </a:cubicBezTo>
                    <a:close/>
                    <a:moveTo>
                      <a:pt x="10577" y="8888"/>
                    </a:moveTo>
                    <a:cubicBezTo>
                      <a:pt x="11755" y="8888"/>
                      <a:pt x="12712" y="9845"/>
                      <a:pt x="12712" y="11023"/>
                    </a:cubicBezTo>
                    <a:cubicBezTo>
                      <a:pt x="12712" y="12202"/>
                      <a:pt x="11755" y="13159"/>
                      <a:pt x="10577" y="13159"/>
                    </a:cubicBezTo>
                    <a:cubicBezTo>
                      <a:pt x="9398" y="13159"/>
                      <a:pt x="8416" y="12202"/>
                      <a:pt x="8417" y="11023"/>
                    </a:cubicBezTo>
                    <a:cubicBezTo>
                      <a:pt x="8417" y="9845"/>
                      <a:pt x="9398" y="8888"/>
                      <a:pt x="10577" y="8888"/>
                    </a:cubicBezTo>
                    <a:close/>
                    <a:moveTo>
                      <a:pt x="18670" y="8888"/>
                    </a:moveTo>
                    <a:cubicBezTo>
                      <a:pt x="19849" y="8888"/>
                      <a:pt x="20805" y="9845"/>
                      <a:pt x="20805" y="11023"/>
                    </a:cubicBezTo>
                    <a:cubicBezTo>
                      <a:pt x="20805" y="12202"/>
                      <a:pt x="19849" y="13159"/>
                      <a:pt x="18670" y="13159"/>
                    </a:cubicBezTo>
                    <a:cubicBezTo>
                      <a:pt x="17491" y="13159"/>
                      <a:pt x="16535" y="12202"/>
                      <a:pt x="16535" y="11023"/>
                    </a:cubicBezTo>
                    <a:cubicBezTo>
                      <a:pt x="16535" y="9845"/>
                      <a:pt x="17491" y="8888"/>
                      <a:pt x="18670" y="8888"/>
                    </a:cubicBezTo>
                    <a:close/>
                    <a:moveTo>
                      <a:pt x="2905" y="15741"/>
                    </a:moveTo>
                    <a:cubicBezTo>
                      <a:pt x="1289" y="15741"/>
                      <a:pt x="0" y="17055"/>
                      <a:pt x="0" y="18670"/>
                    </a:cubicBezTo>
                    <a:cubicBezTo>
                      <a:pt x="0" y="20286"/>
                      <a:pt x="1289" y="21600"/>
                      <a:pt x="2905" y="21600"/>
                    </a:cubicBezTo>
                    <a:cubicBezTo>
                      <a:pt x="4521" y="21600"/>
                      <a:pt x="5834" y="20286"/>
                      <a:pt x="5834" y="18670"/>
                    </a:cubicBezTo>
                    <a:cubicBezTo>
                      <a:pt x="5834" y="17055"/>
                      <a:pt x="4521" y="15741"/>
                      <a:pt x="2905" y="15741"/>
                    </a:cubicBezTo>
                    <a:close/>
                    <a:moveTo>
                      <a:pt x="10577" y="15741"/>
                    </a:moveTo>
                    <a:cubicBezTo>
                      <a:pt x="8961" y="15741"/>
                      <a:pt x="7647" y="17055"/>
                      <a:pt x="7647" y="18670"/>
                    </a:cubicBezTo>
                    <a:cubicBezTo>
                      <a:pt x="7647" y="20286"/>
                      <a:pt x="8961" y="21600"/>
                      <a:pt x="10577" y="21600"/>
                    </a:cubicBezTo>
                    <a:cubicBezTo>
                      <a:pt x="12192" y="21600"/>
                      <a:pt x="13481" y="20286"/>
                      <a:pt x="13481" y="18670"/>
                    </a:cubicBezTo>
                    <a:cubicBezTo>
                      <a:pt x="13481" y="17055"/>
                      <a:pt x="12192" y="15741"/>
                      <a:pt x="10577" y="15741"/>
                    </a:cubicBezTo>
                    <a:close/>
                    <a:moveTo>
                      <a:pt x="18670" y="15741"/>
                    </a:moveTo>
                    <a:cubicBezTo>
                      <a:pt x="17055" y="15741"/>
                      <a:pt x="15741" y="17055"/>
                      <a:pt x="15741" y="18670"/>
                    </a:cubicBezTo>
                    <a:cubicBezTo>
                      <a:pt x="15741" y="20286"/>
                      <a:pt x="17055" y="21600"/>
                      <a:pt x="18670" y="21600"/>
                    </a:cubicBezTo>
                    <a:cubicBezTo>
                      <a:pt x="20286" y="21600"/>
                      <a:pt x="21600" y="20286"/>
                      <a:pt x="21600" y="18670"/>
                    </a:cubicBezTo>
                    <a:cubicBezTo>
                      <a:pt x="21600" y="17055"/>
                      <a:pt x="20286" y="15741"/>
                      <a:pt x="18670" y="15741"/>
                    </a:cubicBezTo>
                    <a:close/>
                    <a:moveTo>
                      <a:pt x="2905" y="16535"/>
                    </a:moveTo>
                    <a:cubicBezTo>
                      <a:pt x="4084" y="16535"/>
                      <a:pt x="5065" y="17492"/>
                      <a:pt x="5065" y="18670"/>
                    </a:cubicBezTo>
                    <a:cubicBezTo>
                      <a:pt x="5065" y="19849"/>
                      <a:pt x="4084" y="20806"/>
                      <a:pt x="2905" y="20806"/>
                    </a:cubicBezTo>
                    <a:cubicBezTo>
                      <a:pt x="1726" y="20806"/>
                      <a:pt x="770" y="19849"/>
                      <a:pt x="770" y="18670"/>
                    </a:cubicBezTo>
                    <a:cubicBezTo>
                      <a:pt x="770" y="17492"/>
                      <a:pt x="1726" y="16535"/>
                      <a:pt x="2905" y="16535"/>
                    </a:cubicBezTo>
                    <a:close/>
                    <a:moveTo>
                      <a:pt x="10577" y="16535"/>
                    </a:moveTo>
                    <a:cubicBezTo>
                      <a:pt x="11755" y="16535"/>
                      <a:pt x="12712" y="17492"/>
                      <a:pt x="12712" y="18670"/>
                    </a:cubicBezTo>
                    <a:cubicBezTo>
                      <a:pt x="12712" y="19849"/>
                      <a:pt x="11755" y="20806"/>
                      <a:pt x="10577" y="20806"/>
                    </a:cubicBezTo>
                    <a:cubicBezTo>
                      <a:pt x="9398" y="20806"/>
                      <a:pt x="8416" y="19849"/>
                      <a:pt x="8417" y="18670"/>
                    </a:cubicBezTo>
                    <a:cubicBezTo>
                      <a:pt x="8417" y="17492"/>
                      <a:pt x="9398" y="16535"/>
                      <a:pt x="10577" y="16535"/>
                    </a:cubicBezTo>
                    <a:close/>
                    <a:moveTo>
                      <a:pt x="18670" y="16535"/>
                    </a:moveTo>
                    <a:cubicBezTo>
                      <a:pt x="19849" y="16535"/>
                      <a:pt x="20805" y="17492"/>
                      <a:pt x="20805" y="18670"/>
                    </a:cubicBezTo>
                    <a:cubicBezTo>
                      <a:pt x="20805" y="19849"/>
                      <a:pt x="19849" y="20806"/>
                      <a:pt x="18670" y="20806"/>
                    </a:cubicBezTo>
                    <a:cubicBezTo>
                      <a:pt x="17491" y="20806"/>
                      <a:pt x="16535" y="19849"/>
                      <a:pt x="16535" y="18670"/>
                    </a:cubicBezTo>
                    <a:cubicBezTo>
                      <a:pt x="16535" y="17492"/>
                      <a:pt x="17491" y="16535"/>
                      <a:pt x="18670" y="165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3227401" y="52519"/>
                <a:ext cx="272036" cy="122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81" y="0"/>
                    </a:moveTo>
                    <a:cubicBezTo>
                      <a:pt x="2188" y="0"/>
                      <a:pt x="0" y="4840"/>
                      <a:pt x="0" y="10800"/>
                    </a:cubicBezTo>
                    <a:cubicBezTo>
                      <a:pt x="0" y="16760"/>
                      <a:pt x="2187" y="21600"/>
                      <a:pt x="4881" y="21600"/>
                    </a:cubicBezTo>
                    <a:lnTo>
                      <a:pt x="16719" y="21600"/>
                    </a:lnTo>
                    <a:cubicBezTo>
                      <a:pt x="19412" y="21600"/>
                      <a:pt x="21600" y="16760"/>
                      <a:pt x="21600" y="10800"/>
                    </a:cubicBezTo>
                    <a:cubicBezTo>
                      <a:pt x="21600" y="4840"/>
                      <a:pt x="19413" y="0"/>
                      <a:pt x="16719" y="0"/>
                    </a:cubicBezTo>
                    <a:cubicBezTo>
                      <a:pt x="14025" y="0"/>
                      <a:pt x="11838" y="4840"/>
                      <a:pt x="11838" y="10800"/>
                    </a:cubicBezTo>
                    <a:cubicBezTo>
                      <a:pt x="11838" y="14733"/>
                      <a:pt x="12800" y="18183"/>
                      <a:pt x="14221" y="20069"/>
                    </a:cubicBezTo>
                    <a:lnTo>
                      <a:pt x="7379" y="20069"/>
                    </a:lnTo>
                    <a:cubicBezTo>
                      <a:pt x="8800" y="18183"/>
                      <a:pt x="9762" y="14733"/>
                      <a:pt x="9762" y="10800"/>
                    </a:cubicBezTo>
                    <a:cubicBezTo>
                      <a:pt x="9762" y="4840"/>
                      <a:pt x="7575" y="0"/>
                      <a:pt x="4881" y="0"/>
                    </a:cubicBezTo>
                    <a:close/>
                    <a:moveTo>
                      <a:pt x="4881" y="1361"/>
                    </a:moveTo>
                    <a:cubicBezTo>
                      <a:pt x="7234" y="1361"/>
                      <a:pt x="9148" y="5594"/>
                      <a:pt x="9147" y="10800"/>
                    </a:cubicBezTo>
                    <a:cubicBezTo>
                      <a:pt x="9147" y="16006"/>
                      <a:pt x="7234" y="20239"/>
                      <a:pt x="4881" y="20239"/>
                    </a:cubicBezTo>
                    <a:cubicBezTo>
                      <a:pt x="2528" y="20239"/>
                      <a:pt x="615" y="16006"/>
                      <a:pt x="615" y="10800"/>
                    </a:cubicBezTo>
                    <a:cubicBezTo>
                      <a:pt x="615" y="5594"/>
                      <a:pt x="2528" y="1361"/>
                      <a:pt x="4881" y="1361"/>
                    </a:cubicBezTo>
                    <a:close/>
                    <a:moveTo>
                      <a:pt x="16719" y="1361"/>
                    </a:moveTo>
                    <a:cubicBezTo>
                      <a:pt x="19072" y="1361"/>
                      <a:pt x="20985" y="5594"/>
                      <a:pt x="20985" y="10800"/>
                    </a:cubicBezTo>
                    <a:cubicBezTo>
                      <a:pt x="20985" y="16006"/>
                      <a:pt x="19072" y="20239"/>
                      <a:pt x="16719" y="20239"/>
                    </a:cubicBezTo>
                    <a:cubicBezTo>
                      <a:pt x="14366" y="20239"/>
                      <a:pt x="12452" y="16006"/>
                      <a:pt x="12453" y="10800"/>
                    </a:cubicBezTo>
                    <a:cubicBezTo>
                      <a:pt x="12453" y="5594"/>
                      <a:pt x="14366" y="1361"/>
                      <a:pt x="16719" y="13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</p:grpSp>
      <p:sp>
        <p:nvSpPr>
          <p:cNvPr id="1975" name="Shape 1975"/>
          <p:cNvSpPr>
            <a:spLocks noGrp="1"/>
          </p:cNvSpPr>
          <p:nvPr>
            <p:ph type="pic" sz="quarter" idx="17"/>
          </p:nvPr>
        </p:nvSpPr>
        <p:spPr>
          <a:xfrm>
            <a:off x="9182238" y="1793510"/>
            <a:ext cx="2113452" cy="2796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1985" name="Group 1985"/>
          <p:cNvGrpSpPr/>
          <p:nvPr/>
        </p:nvGrpSpPr>
        <p:grpSpPr>
          <a:xfrm>
            <a:off x="9182238" y="1793504"/>
            <a:ext cx="2114551" cy="2798051"/>
            <a:chOff x="0" y="0"/>
            <a:chExt cx="4229100" cy="5596098"/>
          </a:xfrm>
        </p:grpSpPr>
        <p:sp>
          <p:nvSpPr>
            <p:cNvPr id="1976" name="Shape 1976"/>
            <p:cNvSpPr/>
            <p:nvPr/>
          </p:nvSpPr>
          <p:spPr>
            <a:xfrm>
              <a:off x="0" y="0"/>
              <a:ext cx="4229100" cy="261911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77" name="Shape 1977"/>
            <p:cNvSpPr/>
            <p:nvPr/>
          </p:nvSpPr>
          <p:spPr>
            <a:xfrm>
              <a:off x="238266" y="92741"/>
              <a:ext cx="3752568" cy="76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" y="0"/>
                  </a:moveTo>
                  <a:cubicBezTo>
                    <a:pt x="1921" y="0"/>
                    <a:pt x="1893" y="241"/>
                    <a:pt x="1869" y="779"/>
                  </a:cubicBezTo>
                  <a:cubicBezTo>
                    <a:pt x="1846" y="1316"/>
                    <a:pt x="1826" y="2054"/>
                    <a:pt x="1810" y="2984"/>
                  </a:cubicBezTo>
                  <a:cubicBezTo>
                    <a:pt x="1794" y="3913"/>
                    <a:pt x="1784" y="4979"/>
                    <a:pt x="1776" y="6227"/>
                  </a:cubicBezTo>
                  <a:cubicBezTo>
                    <a:pt x="1767" y="7476"/>
                    <a:pt x="1762" y="8827"/>
                    <a:pt x="1762" y="10249"/>
                  </a:cubicBezTo>
                  <a:cubicBezTo>
                    <a:pt x="1762" y="11670"/>
                    <a:pt x="1767" y="13031"/>
                    <a:pt x="1774" y="14270"/>
                  </a:cubicBezTo>
                  <a:cubicBezTo>
                    <a:pt x="1782" y="15510"/>
                    <a:pt x="1793" y="16601"/>
                    <a:pt x="1809" y="17514"/>
                  </a:cubicBezTo>
                  <a:cubicBezTo>
                    <a:pt x="1824" y="18425"/>
                    <a:pt x="1842" y="19070"/>
                    <a:pt x="1865" y="19589"/>
                  </a:cubicBezTo>
                  <a:cubicBezTo>
                    <a:pt x="1888" y="20109"/>
                    <a:pt x="1915" y="20432"/>
                    <a:pt x="1946" y="20432"/>
                  </a:cubicBezTo>
                  <a:cubicBezTo>
                    <a:pt x="1997" y="20432"/>
                    <a:pt x="2037" y="19724"/>
                    <a:pt x="2066" y="18357"/>
                  </a:cubicBezTo>
                  <a:cubicBezTo>
                    <a:pt x="2096" y="16990"/>
                    <a:pt x="2114" y="15045"/>
                    <a:pt x="2119" y="12584"/>
                  </a:cubicBezTo>
                  <a:lnTo>
                    <a:pt x="2066" y="12584"/>
                  </a:lnTo>
                  <a:cubicBezTo>
                    <a:pt x="2065" y="13386"/>
                    <a:pt x="2061" y="14162"/>
                    <a:pt x="2056" y="14854"/>
                  </a:cubicBezTo>
                  <a:cubicBezTo>
                    <a:pt x="2050" y="15547"/>
                    <a:pt x="2042" y="16105"/>
                    <a:pt x="2032" y="16605"/>
                  </a:cubicBezTo>
                  <a:cubicBezTo>
                    <a:pt x="2022" y="17107"/>
                    <a:pt x="2011" y="17490"/>
                    <a:pt x="1998" y="17773"/>
                  </a:cubicBezTo>
                  <a:cubicBezTo>
                    <a:pt x="1984" y="18056"/>
                    <a:pt x="1969" y="18227"/>
                    <a:pt x="1951" y="18227"/>
                  </a:cubicBezTo>
                  <a:cubicBezTo>
                    <a:pt x="1928" y="18227"/>
                    <a:pt x="1906" y="18016"/>
                    <a:pt x="1889" y="17578"/>
                  </a:cubicBezTo>
                  <a:cubicBezTo>
                    <a:pt x="1872" y="17140"/>
                    <a:pt x="1858" y="16566"/>
                    <a:pt x="1847" y="15827"/>
                  </a:cubicBezTo>
                  <a:cubicBezTo>
                    <a:pt x="1836" y="15090"/>
                    <a:pt x="1828" y="14226"/>
                    <a:pt x="1823" y="13233"/>
                  </a:cubicBezTo>
                  <a:cubicBezTo>
                    <a:pt x="1818" y="12239"/>
                    <a:pt x="1815" y="11166"/>
                    <a:pt x="1815" y="10054"/>
                  </a:cubicBezTo>
                  <a:cubicBezTo>
                    <a:pt x="1815" y="9034"/>
                    <a:pt x="1818" y="8018"/>
                    <a:pt x="1823" y="7070"/>
                  </a:cubicBezTo>
                  <a:cubicBezTo>
                    <a:pt x="1828" y="6123"/>
                    <a:pt x="1836" y="5279"/>
                    <a:pt x="1847" y="4541"/>
                  </a:cubicBezTo>
                  <a:cubicBezTo>
                    <a:pt x="1858" y="3803"/>
                    <a:pt x="1872" y="3227"/>
                    <a:pt x="1889" y="2789"/>
                  </a:cubicBezTo>
                  <a:cubicBezTo>
                    <a:pt x="1906" y="2352"/>
                    <a:pt x="1926" y="2141"/>
                    <a:pt x="1950" y="2141"/>
                  </a:cubicBezTo>
                  <a:cubicBezTo>
                    <a:pt x="1978" y="2141"/>
                    <a:pt x="2002" y="2486"/>
                    <a:pt x="2023" y="3179"/>
                  </a:cubicBezTo>
                  <a:cubicBezTo>
                    <a:pt x="2043" y="3872"/>
                    <a:pt x="2055" y="4907"/>
                    <a:pt x="2061" y="6292"/>
                  </a:cubicBezTo>
                  <a:lnTo>
                    <a:pt x="2114" y="6292"/>
                  </a:lnTo>
                  <a:cubicBezTo>
                    <a:pt x="2111" y="5253"/>
                    <a:pt x="2105" y="4360"/>
                    <a:pt x="2095" y="3568"/>
                  </a:cubicBezTo>
                  <a:cubicBezTo>
                    <a:pt x="2086" y="2775"/>
                    <a:pt x="2074" y="2086"/>
                    <a:pt x="2060" y="1557"/>
                  </a:cubicBezTo>
                  <a:cubicBezTo>
                    <a:pt x="2045" y="1029"/>
                    <a:pt x="2028" y="663"/>
                    <a:pt x="2009" y="389"/>
                  </a:cubicBezTo>
                  <a:cubicBezTo>
                    <a:pt x="1991" y="116"/>
                    <a:pt x="1972" y="0"/>
                    <a:pt x="1951" y="0"/>
                  </a:cubicBezTo>
                  <a:close/>
                  <a:moveTo>
                    <a:pt x="2922" y="0"/>
                  </a:moveTo>
                  <a:lnTo>
                    <a:pt x="2922" y="2789"/>
                  </a:lnTo>
                  <a:cubicBezTo>
                    <a:pt x="2922" y="2789"/>
                    <a:pt x="2970" y="2789"/>
                    <a:pt x="2970" y="2789"/>
                  </a:cubicBezTo>
                  <a:lnTo>
                    <a:pt x="2970" y="0"/>
                  </a:lnTo>
                  <a:lnTo>
                    <a:pt x="2922" y="0"/>
                  </a:lnTo>
                  <a:close/>
                  <a:moveTo>
                    <a:pt x="4082" y="0"/>
                  </a:moveTo>
                  <a:cubicBezTo>
                    <a:pt x="3976" y="0"/>
                    <a:pt x="3879" y="2174"/>
                    <a:pt x="3805" y="5384"/>
                  </a:cubicBezTo>
                  <a:lnTo>
                    <a:pt x="3848" y="7849"/>
                  </a:lnTo>
                  <a:cubicBezTo>
                    <a:pt x="3911" y="5150"/>
                    <a:pt x="3992" y="3503"/>
                    <a:pt x="4082" y="3503"/>
                  </a:cubicBezTo>
                  <a:cubicBezTo>
                    <a:pt x="4172" y="3503"/>
                    <a:pt x="4254" y="5146"/>
                    <a:pt x="4317" y="7849"/>
                  </a:cubicBezTo>
                  <a:lnTo>
                    <a:pt x="4361" y="5449"/>
                  </a:lnTo>
                  <a:cubicBezTo>
                    <a:pt x="4286" y="2232"/>
                    <a:pt x="4189" y="0"/>
                    <a:pt x="4082" y="0"/>
                  </a:cubicBezTo>
                  <a:close/>
                  <a:moveTo>
                    <a:pt x="10184" y="0"/>
                  </a:moveTo>
                  <a:cubicBezTo>
                    <a:pt x="10145" y="0"/>
                    <a:pt x="10116" y="442"/>
                    <a:pt x="10095" y="1362"/>
                  </a:cubicBezTo>
                  <a:cubicBezTo>
                    <a:pt x="10074" y="2283"/>
                    <a:pt x="10063" y="3549"/>
                    <a:pt x="10063" y="5189"/>
                  </a:cubicBezTo>
                  <a:cubicBezTo>
                    <a:pt x="10063" y="6119"/>
                    <a:pt x="10068" y="6971"/>
                    <a:pt x="10077" y="7654"/>
                  </a:cubicBezTo>
                  <a:cubicBezTo>
                    <a:pt x="10087" y="8338"/>
                    <a:pt x="10099" y="8819"/>
                    <a:pt x="10117" y="9146"/>
                  </a:cubicBezTo>
                  <a:lnTo>
                    <a:pt x="10117" y="9211"/>
                  </a:lnTo>
                  <a:cubicBezTo>
                    <a:pt x="10095" y="9484"/>
                    <a:pt x="10078" y="10012"/>
                    <a:pt x="10065" y="10833"/>
                  </a:cubicBezTo>
                  <a:cubicBezTo>
                    <a:pt x="10053" y="11652"/>
                    <a:pt x="10047" y="12678"/>
                    <a:pt x="10047" y="13881"/>
                  </a:cubicBezTo>
                  <a:cubicBezTo>
                    <a:pt x="10047" y="14810"/>
                    <a:pt x="10049" y="15663"/>
                    <a:pt x="10056" y="16411"/>
                  </a:cubicBezTo>
                  <a:cubicBezTo>
                    <a:pt x="10063" y="17158"/>
                    <a:pt x="10073" y="17773"/>
                    <a:pt x="10085" y="18292"/>
                  </a:cubicBezTo>
                  <a:cubicBezTo>
                    <a:pt x="10098" y="18813"/>
                    <a:pt x="10112" y="19186"/>
                    <a:pt x="10129" y="19459"/>
                  </a:cubicBezTo>
                  <a:cubicBezTo>
                    <a:pt x="10146" y="19732"/>
                    <a:pt x="10165" y="19849"/>
                    <a:pt x="10184" y="19849"/>
                  </a:cubicBezTo>
                  <a:cubicBezTo>
                    <a:pt x="10204" y="19849"/>
                    <a:pt x="10222" y="19732"/>
                    <a:pt x="10239" y="19459"/>
                  </a:cubicBezTo>
                  <a:cubicBezTo>
                    <a:pt x="10255" y="19186"/>
                    <a:pt x="10271" y="18813"/>
                    <a:pt x="10283" y="18292"/>
                  </a:cubicBezTo>
                  <a:cubicBezTo>
                    <a:pt x="10296" y="17774"/>
                    <a:pt x="10304" y="17158"/>
                    <a:pt x="10311" y="16411"/>
                  </a:cubicBezTo>
                  <a:cubicBezTo>
                    <a:pt x="10318" y="15663"/>
                    <a:pt x="10322" y="14810"/>
                    <a:pt x="10322" y="13881"/>
                  </a:cubicBezTo>
                  <a:cubicBezTo>
                    <a:pt x="10322" y="12678"/>
                    <a:pt x="10315" y="11653"/>
                    <a:pt x="10302" y="10833"/>
                  </a:cubicBezTo>
                  <a:cubicBezTo>
                    <a:pt x="10289" y="10012"/>
                    <a:pt x="10272" y="9484"/>
                    <a:pt x="10250" y="9211"/>
                  </a:cubicBezTo>
                  <a:lnTo>
                    <a:pt x="10250" y="9146"/>
                  </a:lnTo>
                  <a:cubicBezTo>
                    <a:pt x="10268" y="8818"/>
                    <a:pt x="10282" y="8338"/>
                    <a:pt x="10291" y="7654"/>
                  </a:cubicBezTo>
                  <a:cubicBezTo>
                    <a:pt x="10301" y="6971"/>
                    <a:pt x="10306" y="6119"/>
                    <a:pt x="10306" y="5189"/>
                  </a:cubicBezTo>
                  <a:cubicBezTo>
                    <a:pt x="10306" y="3549"/>
                    <a:pt x="10295" y="2283"/>
                    <a:pt x="10274" y="1362"/>
                  </a:cubicBezTo>
                  <a:cubicBezTo>
                    <a:pt x="10253" y="442"/>
                    <a:pt x="10223" y="0"/>
                    <a:pt x="10184" y="0"/>
                  </a:cubicBezTo>
                  <a:close/>
                  <a:moveTo>
                    <a:pt x="10645" y="0"/>
                  </a:moveTo>
                  <a:cubicBezTo>
                    <a:pt x="10618" y="0"/>
                    <a:pt x="10594" y="280"/>
                    <a:pt x="10577" y="908"/>
                  </a:cubicBezTo>
                  <a:cubicBezTo>
                    <a:pt x="10559" y="1537"/>
                    <a:pt x="10546" y="2333"/>
                    <a:pt x="10536" y="3308"/>
                  </a:cubicBezTo>
                  <a:cubicBezTo>
                    <a:pt x="10526" y="4283"/>
                    <a:pt x="10519" y="5385"/>
                    <a:pt x="10516" y="6551"/>
                  </a:cubicBezTo>
                  <a:cubicBezTo>
                    <a:pt x="10512" y="7718"/>
                    <a:pt x="10511" y="8831"/>
                    <a:pt x="10511" y="9924"/>
                  </a:cubicBezTo>
                  <a:cubicBezTo>
                    <a:pt x="10511" y="11018"/>
                    <a:pt x="10512" y="12132"/>
                    <a:pt x="10516" y="13297"/>
                  </a:cubicBezTo>
                  <a:cubicBezTo>
                    <a:pt x="10519" y="14463"/>
                    <a:pt x="10526" y="15565"/>
                    <a:pt x="10536" y="16541"/>
                  </a:cubicBezTo>
                  <a:cubicBezTo>
                    <a:pt x="10546" y="17515"/>
                    <a:pt x="10559" y="18312"/>
                    <a:pt x="10577" y="18941"/>
                  </a:cubicBezTo>
                  <a:cubicBezTo>
                    <a:pt x="10594" y="19570"/>
                    <a:pt x="10618" y="19849"/>
                    <a:pt x="10645" y="19849"/>
                  </a:cubicBezTo>
                  <a:cubicBezTo>
                    <a:pt x="10673" y="19849"/>
                    <a:pt x="10695" y="19570"/>
                    <a:pt x="10713" y="18941"/>
                  </a:cubicBezTo>
                  <a:cubicBezTo>
                    <a:pt x="10730" y="18312"/>
                    <a:pt x="10745" y="17515"/>
                    <a:pt x="10755" y="16541"/>
                  </a:cubicBezTo>
                  <a:cubicBezTo>
                    <a:pt x="10765" y="15565"/>
                    <a:pt x="10771" y="14463"/>
                    <a:pt x="10775" y="13297"/>
                  </a:cubicBezTo>
                  <a:cubicBezTo>
                    <a:pt x="10778" y="12132"/>
                    <a:pt x="10780" y="11018"/>
                    <a:pt x="10780" y="9924"/>
                  </a:cubicBezTo>
                  <a:cubicBezTo>
                    <a:pt x="10780" y="8831"/>
                    <a:pt x="10778" y="7718"/>
                    <a:pt x="10775" y="6551"/>
                  </a:cubicBezTo>
                  <a:cubicBezTo>
                    <a:pt x="10771" y="5385"/>
                    <a:pt x="10765" y="4283"/>
                    <a:pt x="10755" y="3308"/>
                  </a:cubicBezTo>
                  <a:cubicBezTo>
                    <a:pt x="10745" y="2333"/>
                    <a:pt x="10730" y="1537"/>
                    <a:pt x="10713" y="908"/>
                  </a:cubicBezTo>
                  <a:cubicBezTo>
                    <a:pt x="10695" y="280"/>
                    <a:pt x="10673" y="0"/>
                    <a:pt x="10645" y="0"/>
                  </a:cubicBezTo>
                  <a:close/>
                  <a:moveTo>
                    <a:pt x="10973" y="0"/>
                  </a:moveTo>
                  <a:cubicBezTo>
                    <a:pt x="10934" y="0"/>
                    <a:pt x="10904" y="442"/>
                    <a:pt x="10883" y="1362"/>
                  </a:cubicBezTo>
                  <a:cubicBezTo>
                    <a:pt x="10862" y="2283"/>
                    <a:pt x="10852" y="3549"/>
                    <a:pt x="10852" y="5189"/>
                  </a:cubicBezTo>
                  <a:cubicBezTo>
                    <a:pt x="10852" y="6119"/>
                    <a:pt x="10857" y="6971"/>
                    <a:pt x="10866" y="7654"/>
                  </a:cubicBezTo>
                  <a:cubicBezTo>
                    <a:pt x="10876" y="8338"/>
                    <a:pt x="10888" y="8819"/>
                    <a:pt x="10906" y="9146"/>
                  </a:cubicBezTo>
                  <a:lnTo>
                    <a:pt x="10906" y="9211"/>
                  </a:lnTo>
                  <a:cubicBezTo>
                    <a:pt x="10884" y="9484"/>
                    <a:pt x="10867" y="10012"/>
                    <a:pt x="10854" y="10833"/>
                  </a:cubicBezTo>
                  <a:cubicBezTo>
                    <a:pt x="10841" y="11652"/>
                    <a:pt x="10836" y="12678"/>
                    <a:pt x="10836" y="13881"/>
                  </a:cubicBezTo>
                  <a:cubicBezTo>
                    <a:pt x="10836" y="14810"/>
                    <a:pt x="10838" y="15663"/>
                    <a:pt x="10845" y="16411"/>
                  </a:cubicBezTo>
                  <a:cubicBezTo>
                    <a:pt x="10852" y="17158"/>
                    <a:pt x="10862" y="17773"/>
                    <a:pt x="10874" y="18292"/>
                  </a:cubicBezTo>
                  <a:cubicBezTo>
                    <a:pt x="10886" y="18813"/>
                    <a:pt x="10901" y="19186"/>
                    <a:pt x="10918" y="19459"/>
                  </a:cubicBezTo>
                  <a:cubicBezTo>
                    <a:pt x="10934" y="19732"/>
                    <a:pt x="10953" y="19849"/>
                    <a:pt x="10973" y="19849"/>
                  </a:cubicBezTo>
                  <a:cubicBezTo>
                    <a:pt x="10993" y="19849"/>
                    <a:pt x="11010" y="19732"/>
                    <a:pt x="11027" y="19459"/>
                  </a:cubicBezTo>
                  <a:cubicBezTo>
                    <a:pt x="11044" y="19186"/>
                    <a:pt x="11060" y="18813"/>
                    <a:pt x="11072" y="18292"/>
                  </a:cubicBezTo>
                  <a:cubicBezTo>
                    <a:pt x="11084" y="17774"/>
                    <a:pt x="11093" y="17158"/>
                    <a:pt x="11100" y="16411"/>
                  </a:cubicBezTo>
                  <a:cubicBezTo>
                    <a:pt x="11107" y="15663"/>
                    <a:pt x="11110" y="14810"/>
                    <a:pt x="11110" y="13881"/>
                  </a:cubicBezTo>
                  <a:cubicBezTo>
                    <a:pt x="11110" y="12678"/>
                    <a:pt x="11103" y="11653"/>
                    <a:pt x="11091" y="10833"/>
                  </a:cubicBezTo>
                  <a:cubicBezTo>
                    <a:pt x="11078" y="10012"/>
                    <a:pt x="11061" y="9484"/>
                    <a:pt x="11039" y="9211"/>
                  </a:cubicBezTo>
                  <a:lnTo>
                    <a:pt x="11039" y="9146"/>
                  </a:lnTo>
                  <a:cubicBezTo>
                    <a:pt x="11057" y="8818"/>
                    <a:pt x="11071" y="8338"/>
                    <a:pt x="11080" y="7654"/>
                  </a:cubicBezTo>
                  <a:cubicBezTo>
                    <a:pt x="11090" y="6971"/>
                    <a:pt x="11095" y="6119"/>
                    <a:pt x="11095" y="5189"/>
                  </a:cubicBezTo>
                  <a:cubicBezTo>
                    <a:pt x="11095" y="3549"/>
                    <a:pt x="11084" y="2283"/>
                    <a:pt x="11063" y="1362"/>
                  </a:cubicBezTo>
                  <a:cubicBezTo>
                    <a:pt x="11042" y="442"/>
                    <a:pt x="11012" y="0"/>
                    <a:pt x="10973" y="0"/>
                  </a:cubicBezTo>
                  <a:close/>
                  <a:moveTo>
                    <a:pt x="11429" y="0"/>
                  </a:moveTo>
                  <a:cubicBezTo>
                    <a:pt x="11429" y="0"/>
                    <a:pt x="11276" y="19459"/>
                    <a:pt x="11276" y="19459"/>
                  </a:cubicBezTo>
                  <a:lnTo>
                    <a:pt x="11348" y="19459"/>
                  </a:lnTo>
                  <a:lnTo>
                    <a:pt x="11385" y="14335"/>
                  </a:lnTo>
                  <a:lnTo>
                    <a:pt x="11544" y="14335"/>
                  </a:lnTo>
                  <a:lnTo>
                    <a:pt x="11581" y="19459"/>
                  </a:lnTo>
                  <a:lnTo>
                    <a:pt x="11656" y="19459"/>
                  </a:lnTo>
                  <a:lnTo>
                    <a:pt x="11503" y="0"/>
                  </a:lnTo>
                  <a:lnTo>
                    <a:pt x="11429" y="0"/>
                  </a:lnTo>
                  <a:close/>
                  <a:moveTo>
                    <a:pt x="11693" y="0"/>
                  </a:moveTo>
                  <a:cubicBezTo>
                    <a:pt x="11693" y="0"/>
                    <a:pt x="11693" y="19460"/>
                    <a:pt x="11693" y="19459"/>
                  </a:cubicBezTo>
                  <a:lnTo>
                    <a:pt x="11759" y="19459"/>
                  </a:lnTo>
                  <a:lnTo>
                    <a:pt x="11759" y="4411"/>
                  </a:lnTo>
                  <a:lnTo>
                    <a:pt x="11760" y="4411"/>
                  </a:lnTo>
                  <a:lnTo>
                    <a:pt x="11871" y="19459"/>
                  </a:lnTo>
                  <a:lnTo>
                    <a:pt x="11928" y="19459"/>
                  </a:lnTo>
                  <a:lnTo>
                    <a:pt x="12039" y="4411"/>
                  </a:lnTo>
                  <a:lnTo>
                    <a:pt x="12041" y="4411"/>
                  </a:lnTo>
                  <a:lnTo>
                    <a:pt x="12041" y="19459"/>
                  </a:lnTo>
                  <a:lnTo>
                    <a:pt x="12107" y="19459"/>
                  </a:lnTo>
                  <a:lnTo>
                    <a:pt x="12107" y="0"/>
                  </a:lnTo>
                  <a:lnTo>
                    <a:pt x="12009" y="0"/>
                  </a:lnTo>
                  <a:lnTo>
                    <a:pt x="11902" y="15243"/>
                  </a:lnTo>
                  <a:lnTo>
                    <a:pt x="11900" y="15243"/>
                  </a:lnTo>
                  <a:lnTo>
                    <a:pt x="11792" y="0"/>
                  </a:lnTo>
                  <a:lnTo>
                    <a:pt x="11693" y="0"/>
                  </a:lnTo>
                  <a:close/>
                  <a:moveTo>
                    <a:pt x="20167" y="0"/>
                  </a:moveTo>
                  <a:lnTo>
                    <a:pt x="19868" y="20303"/>
                  </a:lnTo>
                  <a:lnTo>
                    <a:pt x="19916" y="20303"/>
                  </a:lnTo>
                  <a:lnTo>
                    <a:pt x="20214" y="0"/>
                  </a:lnTo>
                  <a:cubicBezTo>
                    <a:pt x="20214" y="0"/>
                    <a:pt x="20167" y="0"/>
                    <a:pt x="20167" y="0"/>
                  </a:cubicBezTo>
                  <a:close/>
                  <a:moveTo>
                    <a:pt x="20533" y="0"/>
                  </a:moveTo>
                  <a:cubicBezTo>
                    <a:pt x="20494" y="0"/>
                    <a:pt x="20464" y="1487"/>
                    <a:pt x="20464" y="3373"/>
                  </a:cubicBezTo>
                  <a:lnTo>
                    <a:pt x="20464" y="18227"/>
                  </a:lnTo>
                  <a:cubicBezTo>
                    <a:pt x="20464" y="20114"/>
                    <a:pt x="20494" y="21600"/>
                    <a:pt x="20533" y="21600"/>
                  </a:cubicBezTo>
                  <a:lnTo>
                    <a:pt x="21437" y="21600"/>
                  </a:lnTo>
                  <a:cubicBezTo>
                    <a:pt x="21476" y="21600"/>
                    <a:pt x="21508" y="20114"/>
                    <a:pt x="21508" y="18227"/>
                  </a:cubicBezTo>
                  <a:lnTo>
                    <a:pt x="21508" y="3373"/>
                  </a:lnTo>
                  <a:cubicBezTo>
                    <a:pt x="21508" y="1487"/>
                    <a:pt x="21476" y="0"/>
                    <a:pt x="21437" y="0"/>
                  </a:cubicBezTo>
                  <a:lnTo>
                    <a:pt x="20533" y="0"/>
                  </a:lnTo>
                  <a:close/>
                  <a:moveTo>
                    <a:pt x="19904" y="325"/>
                  </a:moveTo>
                  <a:cubicBezTo>
                    <a:pt x="19887" y="325"/>
                    <a:pt x="19873" y="478"/>
                    <a:pt x="19861" y="779"/>
                  </a:cubicBezTo>
                  <a:cubicBezTo>
                    <a:pt x="19850" y="1079"/>
                    <a:pt x="19841" y="1501"/>
                    <a:pt x="19834" y="2011"/>
                  </a:cubicBezTo>
                  <a:cubicBezTo>
                    <a:pt x="19827" y="2521"/>
                    <a:pt x="19821" y="3097"/>
                    <a:pt x="19818" y="3762"/>
                  </a:cubicBezTo>
                  <a:cubicBezTo>
                    <a:pt x="19815" y="4428"/>
                    <a:pt x="19814" y="5156"/>
                    <a:pt x="19814" y="5903"/>
                  </a:cubicBezTo>
                  <a:cubicBezTo>
                    <a:pt x="19814" y="6650"/>
                    <a:pt x="19816" y="7322"/>
                    <a:pt x="19819" y="7979"/>
                  </a:cubicBezTo>
                  <a:cubicBezTo>
                    <a:pt x="19822" y="8634"/>
                    <a:pt x="19827" y="9173"/>
                    <a:pt x="19834" y="9665"/>
                  </a:cubicBezTo>
                  <a:cubicBezTo>
                    <a:pt x="19841" y="10157"/>
                    <a:pt x="19850" y="10551"/>
                    <a:pt x="19861" y="10833"/>
                  </a:cubicBezTo>
                  <a:cubicBezTo>
                    <a:pt x="19873" y="11116"/>
                    <a:pt x="19887" y="11287"/>
                    <a:pt x="19904" y="11287"/>
                  </a:cubicBezTo>
                  <a:cubicBezTo>
                    <a:pt x="19920" y="11287"/>
                    <a:pt x="19934" y="11142"/>
                    <a:pt x="19945" y="10833"/>
                  </a:cubicBezTo>
                  <a:cubicBezTo>
                    <a:pt x="19956" y="10523"/>
                    <a:pt x="19965" y="10102"/>
                    <a:pt x="19972" y="9600"/>
                  </a:cubicBezTo>
                  <a:cubicBezTo>
                    <a:pt x="19980" y="9099"/>
                    <a:pt x="19985" y="8514"/>
                    <a:pt x="19988" y="7849"/>
                  </a:cubicBezTo>
                  <a:cubicBezTo>
                    <a:pt x="19991" y="7184"/>
                    <a:pt x="19994" y="6549"/>
                    <a:pt x="19994" y="5838"/>
                  </a:cubicBezTo>
                  <a:cubicBezTo>
                    <a:pt x="19994" y="5090"/>
                    <a:pt x="19992" y="4363"/>
                    <a:pt x="19990" y="3697"/>
                  </a:cubicBezTo>
                  <a:cubicBezTo>
                    <a:pt x="19987" y="3033"/>
                    <a:pt x="19982" y="2438"/>
                    <a:pt x="19975" y="1946"/>
                  </a:cubicBezTo>
                  <a:cubicBezTo>
                    <a:pt x="19968" y="1454"/>
                    <a:pt x="19959" y="1070"/>
                    <a:pt x="19947" y="779"/>
                  </a:cubicBezTo>
                  <a:cubicBezTo>
                    <a:pt x="19936" y="487"/>
                    <a:pt x="19921" y="325"/>
                    <a:pt x="19904" y="325"/>
                  </a:cubicBezTo>
                  <a:close/>
                  <a:moveTo>
                    <a:pt x="19301" y="1103"/>
                  </a:moveTo>
                  <a:cubicBezTo>
                    <a:pt x="19299" y="1832"/>
                    <a:pt x="19294" y="2446"/>
                    <a:pt x="19287" y="2919"/>
                  </a:cubicBezTo>
                  <a:cubicBezTo>
                    <a:pt x="19280" y="3394"/>
                    <a:pt x="19271" y="3749"/>
                    <a:pt x="19260" y="4022"/>
                  </a:cubicBezTo>
                  <a:cubicBezTo>
                    <a:pt x="19250" y="4295"/>
                    <a:pt x="19239" y="4505"/>
                    <a:pt x="19226" y="4606"/>
                  </a:cubicBezTo>
                  <a:cubicBezTo>
                    <a:pt x="19213" y="4706"/>
                    <a:pt x="19201" y="4735"/>
                    <a:pt x="19188" y="4735"/>
                  </a:cubicBezTo>
                  <a:lnTo>
                    <a:pt x="19188" y="6616"/>
                  </a:lnTo>
                  <a:lnTo>
                    <a:pt x="19289" y="6616"/>
                  </a:lnTo>
                  <a:lnTo>
                    <a:pt x="19289" y="20497"/>
                  </a:lnTo>
                  <a:cubicBezTo>
                    <a:pt x="19289" y="20497"/>
                    <a:pt x="19337" y="20497"/>
                    <a:pt x="19337" y="20497"/>
                  </a:cubicBezTo>
                  <a:lnTo>
                    <a:pt x="19337" y="1103"/>
                  </a:lnTo>
                  <a:lnTo>
                    <a:pt x="19301" y="1103"/>
                  </a:lnTo>
                  <a:close/>
                  <a:moveTo>
                    <a:pt x="19597" y="1103"/>
                  </a:moveTo>
                  <a:cubicBezTo>
                    <a:pt x="19577" y="1103"/>
                    <a:pt x="19559" y="1266"/>
                    <a:pt x="19544" y="1557"/>
                  </a:cubicBezTo>
                  <a:cubicBezTo>
                    <a:pt x="19530" y="1848"/>
                    <a:pt x="19517" y="2232"/>
                    <a:pt x="19507" y="2725"/>
                  </a:cubicBezTo>
                  <a:cubicBezTo>
                    <a:pt x="19498" y="3217"/>
                    <a:pt x="19490" y="3820"/>
                    <a:pt x="19485" y="4476"/>
                  </a:cubicBezTo>
                  <a:cubicBezTo>
                    <a:pt x="19479" y="5132"/>
                    <a:pt x="19476" y="5823"/>
                    <a:pt x="19473" y="6551"/>
                  </a:cubicBezTo>
                  <a:cubicBezTo>
                    <a:pt x="19470" y="7281"/>
                    <a:pt x="19468" y="7991"/>
                    <a:pt x="19468" y="8757"/>
                  </a:cubicBezTo>
                  <a:cubicBezTo>
                    <a:pt x="19467" y="9522"/>
                    <a:pt x="19466" y="10252"/>
                    <a:pt x="19466" y="10962"/>
                  </a:cubicBezTo>
                  <a:cubicBezTo>
                    <a:pt x="19466" y="11673"/>
                    <a:pt x="19467" y="12402"/>
                    <a:pt x="19468" y="13168"/>
                  </a:cubicBezTo>
                  <a:cubicBezTo>
                    <a:pt x="19468" y="13933"/>
                    <a:pt x="19470" y="14709"/>
                    <a:pt x="19473" y="15438"/>
                  </a:cubicBezTo>
                  <a:cubicBezTo>
                    <a:pt x="19476" y="16167"/>
                    <a:pt x="19479" y="16867"/>
                    <a:pt x="19485" y="17514"/>
                  </a:cubicBezTo>
                  <a:cubicBezTo>
                    <a:pt x="19490" y="18161"/>
                    <a:pt x="19498" y="18708"/>
                    <a:pt x="19507" y="19200"/>
                  </a:cubicBezTo>
                  <a:cubicBezTo>
                    <a:pt x="19517" y="19693"/>
                    <a:pt x="19530" y="20085"/>
                    <a:pt x="19544" y="20368"/>
                  </a:cubicBezTo>
                  <a:cubicBezTo>
                    <a:pt x="19559" y="20649"/>
                    <a:pt x="19577" y="20822"/>
                    <a:pt x="19597" y="20822"/>
                  </a:cubicBezTo>
                  <a:cubicBezTo>
                    <a:pt x="19618" y="20822"/>
                    <a:pt x="19636" y="20649"/>
                    <a:pt x="19650" y="20368"/>
                  </a:cubicBezTo>
                  <a:cubicBezTo>
                    <a:pt x="19665" y="20085"/>
                    <a:pt x="19676" y="19693"/>
                    <a:pt x="19686" y="19200"/>
                  </a:cubicBezTo>
                  <a:cubicBezTo>
                    <a:pt x="19695" y="18708"/>
                    <a:pt x="19704" y="18161"/>
                    <a:pt x="19709" y="17514"/>
                  </a:cubicBezTo>
                  <a:cubicBezTo>
                    <a:pt x="19715" y="16867"/>
                    <a:pt x="19718" y="16166"/>
                    <a:pt x="19721" y="15438"/>
                  </a:cubicBezTo>
                  <a:cubicBezTo>
                    <a:pt x="19724" y="14709"/>
                    <a:pt x="19727" y="13933"/>
                    <a:pt x="19728" y="13168"/>
                  </a:cubicBezTo>
                  <a:cubicBezTo>
                    <a:pt x="19729" y="12402"/>
                    <a:pt x="19729" y="11673"/>
                    <a:pt x="19729" y="10962"/>
                  </a:cubicBezTo>
                  <a:cubicBezTo>
                    <a:pt x="19729" y="10251"/>
                    <a:pt x="19729" y="9522"/>
                    <a:pt x="19728" y="8757"/>
                  </a:cubicBezTo>
                  <a:cubicBezTo>
                    <a:pt x="19727" y="7992"/>
                    <a:pt x="19724" y="7281"/>
                    <a:pt x="19721" y="6551"/>
                  </a:cubicBezTo>
                  <a:cubicBezTo>
                    <a:pt x="19718" y="5823"/>
                    <a:pt x="19715" y="5131"/>
                    <a:pt x="19709" y="4476"/>
                  </a:cubicBezTo>
                  <a:cubicBezTo>
                    <a:pt x="19704" y="3820"/>
                    <a:pt x="19695" y="3217"/>
                    <a:pt x="19686" y="2725"/>
                  </a:cubicBezTo>
                  <a:cubicBezTo>
                    <a:pt x="19676" y="2232"/>
                    <a:pt x="19665" y="1848"/>
                    <a:pt x="19650" y="1557"/>
                  </a:cubicBezTo>
                  <a:cubicBezTo>
                    <a:pt x="19635" y="1266"/>
                    <a:pt x="19618" y="1103"/>
                    <a:pt x="19597" y="1103"/>
                  </a:cubicBezTo>
                  <a:close/>
                  <a:moveTo>
                    <a:pt x="20533" y="1103"/>
                  </a:moveTo>
                  <a:lnTo>
                    <a:pt x="21437" y="1103"/>
                  </a:lnTo>
                  <a:cubicBezTo>
                    <a:pt x="21463" y="1103"/>
                    <a:pt x="21484" y="2117"/>
                    <a:pt x="21484" y="3373"/>
                  </a:cubicBezTo>
                  <a:lnTo>
                    <a:pt x="21484" y="18227"/>
                  </a:lnTo>
                  <a:cubicBezTo>
                    <a:pt x="21484" y="19483"/>
                    <a:pt x="21463" y="20497"/>
                    <a:pt x="21437" y="20497"/>
                  </a:cubicBezTo>
                  <a:lnTo>
                    <a:pt x="20533" y="20497"/>
                  </a:lnTo>
                  <a:cubicBezTo>
                    <a:pt x="20507" y="20497"/>
                    <a:pt x="20486" y="19483"/>
                    <a:pt x="20486" y="18227"/>
                  </a:cubicBezTo>
                  <a:lnTo>
                    <a:pt x="20486" y="3373"/>
                  </a:lnTo>
                  <a:cubicBezTo>
                    <a:pt x="20486" y="2117"/>
                    <a:pt x="20507" y="1103"/>
                    <a:pt x="20533" y="1103"/>
                  </a:cubicBezTo>
                  <a:close/>
                  <a:moveTo>
                    <a:pt x="19904" y="1816"/>
                  </a:moveTo>
                  <a:cubicBezTo>
                    <a:pt x="19914" y="1816"/>
                    <a:pt x="19923" y="1942"/>
                    <a:pt x="19929" y="2206"/>
                  </a:cubicBezTo>
                  <a:cubicBezTo>
                    <a:pt x="19935" y="2470"/>
                    <a:pt x="19940" y="2787"/>
                    <a:pt x="19943" y="3179"/>
                  </a:cubicBezTo>
                  <a:cubicBezTo>
                    <a:pt x="19947" y="3571"/>
                    <a:pt x="19949" y="4011"/>
                    <a:pt x="19950" y="4476"/>
                  </a:cubicBezTo>
                  <a:cubicBezTo>
                    <a:pt x="19951" y="4940"/>
                    <a:pt x="19951" y="5437"/>
                    <a:pt x="19951" y="5838"/>
                  </a:cubicBezTo>
                  <a:cubicBezTo>
                    <a:pt x="19951" y="6257"/>
                    <a:pt x="19951" y="6662"/>
                    <a:pt x="19950" y="7135"/>
                  </a:cubicBezTo>
                  <a:cubicBezTo>
                    <a:pt x="19949" y="7610"/>
                    <a:pt x="19947" y="8041"/>
                    <a:pt x="19943" y="8433"/>
                  </a:cubicBezTo>
                  <a:cubicBezTo>
                    <a:pt x="19940" y="8825"/>
                    <a:pt x="19934" y="9150"/>
                    <a:pt x="19927" y="9406"/>
                  </a:cubicBezTo>
                  <a:cubicBezTo>
                    <a:pt x="19921" y="9661"/>
                    <a:pt x="19913" y="9795"/>
                    <a:pt x="19902" y="9795"/>
                  </a:cubicBezTo>
                  <a:cubicBezTo>
                    <a:pt x="19892" y="9795"/>
                    <a:pt x="19883" y="9670"/>
                    <a:pt x="19877" y="9406"/>
                  </a:cubicBezTo>
                  <a:cubicBezTo>
                    <a:pt x="19871" y="9141"/>
                    <a:pt x="19866" y="8824"/>
                    <a:pt x="19863" y="8433"/>
                  </a:cubicBezTo>
                  <a:cubicBezTo>
                    <a:pt x="19859" y="8040"/>
                    <a:pt x="19858" y="7600"/>
                    <a:pt x="19857" y="7135"/>
                  </a:cubicBezTo>
                  <a:cubicBezTo>
                    <a:pt x="19857" y="6670"/>
                    <a:pt x="19856" y="6239"/>
                    <a:pt x="19856" y="5838"/>
                  </a:cubicBezTo>
                  <a:cubicBezTo>
                    <a:pt x="19856" y="5419"/>
                    <a:pt x="19856" y="4940"/>
                    <a:pt x="19857" y="4476"/>
                  </a:cubicBezTo>
                  <a:cubicBezTo>
                    <a:pt x="19859" y="4011"/>
                    <a:pt x="19861" y="3571"/>
                    <a:pt x="19864" y="3179"/>
                  </a:cubicBezTo>
                  <a:cubicBezTo>
                    <a:pt x="19868" y="2787"/>
                    <a:pt x="19872" y="2470"/>
                    <a:pt x="19879" y="2206"/>
                  </a:cubicBezTo>
                  <a:cubicBezTo>
                    <a:pt x="19885" y="1942"/>
                    <a:pt x="19893" y="1816"/>
                    <a:pt x="19904" y="1816"/>
                  </a:cubicBezTo>
                  <a:close/>
                  <a:moveTo>
                    <a:pt x="20556" y="2270"/>
                  </a:moveTo>
                  <a:cubicBezTo>
                    <a:pt x="20531" y="2270"/>
                    <a:pt x="20510" y="3282"/>
                    <a:pt x="20510" y="4541"/>
                  </a:cubicBezTo>
                  <a:lnTo>
                    <a:pt x="20510" y="17060"/>
                  </a:lnTo>
                  <a:cubicBezTo>
                    <a:pt x="20510" y="18319"/>
                    <a:pt x="20531" y="19330"/>
                    <a:pt x="20556" y="19330"/>
                  </a:cubicBezTo>
                  <a:lnTo>
                    <a:pt x="20626" y="19330"/>
                  </a:lnTo>
                  <a:cubicBezTo>
                    <a:pt x="20626" y="19330"/>
                    <a:pt x="20626" y="2270"/>
                    <a:pt x="20626" y="2270"/>
                  </a:cubicBezTo>
                  <a:lnTo>
                    <a:pt x="20556" y="2270"/>
                  </a:lnTo>
                  <a:close/>
                  <a:moveTo>
                    <a:pt x="10184" y="2400"/>
                  </a:moveTo>
                  <a:cubicBezTo>
                    <a:pt x="10201" y="2400"/>
                    <a:pt x="10216" y="2677"/>
                    <a:pt x="10228" y="3179"/>
                  </a:cubicBezTo>
                  <a:cubicBezTo>
                    <a:pt x="10240" y="3680"/>
                    <a:pt x="10245" y="4372"/>
                    <a:pt x="10245" y="5319"/>
                  </a:cubicBezTo>
                  <a:cubicBezTo>
                    <a:pt x="10245" y="6231"/>
                    <a:pt x="10239" y="6977"/>
                    <a:pt x="10228" y="7460"/>
                  </a:cubicBezTo>
                  <a:cubicBezTo>
                    <a:pt x="10216" y="7942"/>
                    <a:pt x="10202" y="8173"/>
                    <a:pt x="10184" y="8173"/>
                  </a:cubicBezTo>
                  <a:cubicBezTo>
                    <a:pt x="10167" y="8173"/>
                    <a:pt x="10151" y="7942"/>
                    <a:pt x="10139" y="7460"/>
                  </a:cubicBezTo>
                  <a:cubicBezTo>
                    <a:pt x="10128" y="6977"/>
                    <a:pt x="10122" y="6231"/>
                    <a:pt x="10122" y="5319"/>
                  </a:cubicBezTo>
                  <a:cubicBezTo>
                    <a:pt x="10122" y="4372"/>
                    <a:pt x="10129" y="3680"/>
                    <a:pt x="10141" y="3179"/>
                  </a:cubicBezTo>
                  <a:cubicBezTo>
                    <a:pt x="10153" y="2677"/>
                    <a:pt x="10167" y="2400"/>
                    <a:pt x="10184" y="2400"/>
                  </a:cubicBezTo>
                  <a:close/>
                  <a:moveTo>
                    <a:pt x="10973" y="2400"/>
                  </a:moveTo>
                  <a:cubicBezTo>
                    <a:pt x="10990" y="2400"/>
                    <a:pt x="11005" y="2677"/>
                    <a:pt x="11017" y="3179"/>
                  </a:cubicBezTo>
                  <a:cubicBezTo>
                    <a:pt x="11029" y="3680"/>
                    <a:pt x="11034" y="4372"/>
                    <a:pt x="11034" y="5319"/>
                  </a:cubicBezTo>
                  <a:cubicBezTo>
                    <a:pt x="11034" y="6231"/>
                    <a:pt x="11028" y="6977"/>
                    <a:pt x="11017" y="7460"/>
                  </a:cubicBezTo>
                  <a:cubicBezTo>
                    <a:pt x="11005" y="7942"/>
                    <a:pt x="10991" y="8173"/>
                    <a:pt x="10973" y="8173"/>
                  </a:cubicBezTo>
                  <a:cubicBezTo>
                    <a:pt x="10955" y="8173"/>
                    <a:pt x="10940" y="7942"/>
                    <a:pt x="10928" y="7460"/>
                  </a:cubicBezTo>
                  <a:cubicBezTo>
                    <a:pt x="10917" y="6977"/>
                    <a:pt x="10911" y="6231"/>
                    <a:pt x="10911" y="5319"/>
                  </a:cubicBezTo>
                  <a:cubicBezTo>
                    <a:pt x="10911" y="4372"/>
                    <a:pt x="10918" y="3680"/>
                    <a:pt x="10929" y="3179"/>
                  </a:cubicBezTo>
                  <a:cubicBezTo>
                    <a:pt x="10941" y="2677"/>
                    <a:pt x="10956" y="2400"/>
                    <a:pt x="10973" y="2400"/>
                  </a:cubicBezTo>
                  <a:close/>
                  <a:moveTo>
                    <a:pt x="10645" y="2595"/>
                  </a:moveTo>
                  <a:cubicBezTo>
                    <a:pt x="10659" y="2595"/>
                    <a:pt x="10670" y="2722"/>
                    <a:pt x="10680" y="3114"/>
                  </a:cubicBezTo>
                  <a:cubicBezTo>
                    <a:pt x="10689" y="3506"/>
                    <a:pt x="10697" y="4061"/>
                    <a:pt x="10702" y="4735"/>
                  </a:cubicBezTo>
                  <a:cubicBezTo>
                    <a:pt x="10708" y="5410"/>
                    <a:pt x="10711" y="6186"/>
                    <a:pt x="10713" y="7070"/>
                  </a:cubicBezTo>
                  <a:cubicBezTo>
                    <a:pt x="10715" y="7954"/>
                    <a:pt x="10717" y="8922"/>
                    <a:pt x="10717" y="9924"/>
                  </a:cubicBezTo>
                  <a:cubicBezTo>
                    <a:pt x="10717" y="10927"/>
                    <a:pt x="10715" y="11886"/>
                    <a:pt x="10713" y="12778"/>
                  </a:cubicBezTo>
                  <a:cubicBezTo>
                    <a:pt x="10711" y="13672"/>
                    <a:pt x="10708" y="14448"/>
                    <a:pt x="10702" y="15114"/>
                  </a:cubicBezTo>
                  <a:cubicBezTo>
                    <a:pt x="10697" y="15779"/>
                    <a:pt x="10689" y="16279"/>
                    <a:pt x="10680" y="16670"/>
                  </a:cubicBezTo>
                  <a:cubicBezTo>
                    <a:pt x="10670" y="17063"/>
                    <a:pt x="10659" y="17254"/>
                    <a:pt x="10645" y="17254"/>
                  </a:cubicBezTo>
                  <a:cubicBezTo>
                    <a:pt x="10631" y="17254"/>
                    <a:pt x="10620" y="17063"/>
                    <a:pt x="10611" y="16670"/>
                  </a:cubicBezTo>
                  <a:cubicBezTo>
                    <a:pt x="10602" y="16279"/>
                    <a:pt x="10594" y="15779"/>
                    <a:pt x="10589" y="15114"/>
                  </a:cubicBezTo>
                  <a:cubicBezTo>
                    <a:pt x="10583" y="14448"/>
                    <a:pt x="10579" y="13672"/>
                    <a:pt x="10577" y="12778"/>
                  </a:cubicBezTo>
                  <a:cubicBezTo>
                    <a:pt x="10575" y="11886"/>
                    <a:pt x="10574" y="10927"/>
                    <a:pt x="10574" y="9924"/>
                  </a:cubicBezTo>
                  <a:cubicBezTo>
                    <a:pt x="10574" y="8922"/>
                    <a:pt x="10575" y="7954"/>
                    <a:pt x="10577" y="7070"/>
                  </a:cubicBezTo>
                  <a:cubicBezTo>
                    <a:pt x="10579" y="6187"/>
                    <a:pt x="10583" y="5410"/>
                    <a:pt x="10589" y="4735"/>
                  </a:cubicBezTo>
                  <a:cubicBezTo>
                    <a:pt x="10594" y="4061"/>
                    <a:pt x="10602" y="3506"/>
                    <a:pt x="10611" y="3114"/>
                  </a:cubicBezTo>
                  <a:cubicBezTo>
                    <a:pt x="10620" y="2722"/>
                    <a:pt x="10631" y="2595"/>
                    <a:pt x="10645" y="2595"/>
                  </a:cubicBezTo>
                  <a:close/>
                  <a:moveTo>
                    <a:pt x="19597" y="3179"/>
                  </a:moveTo>
                  <a:cubicBezTo>
                    <a:pt x="19611" y="3179"/>
                    <a:pt x="19622" y="3248"/>
                    <a:pt x="19632" y="3503"/>
                  </a:cubicBezTo>
                  <a:cubicBezTo>
                    <a:pt x="19641" y="3758"/>
                    <a:pt x="19648" y="4130"/>
                    <a:pt x="19654" y="4541"/>
                  </a:cubicBezTo>
                  <a:cubicBezTo>
                    <a:pt x="19660" y="4951"/>
                    <a:pt x="19665" y="5421"/>
                    <a:pt x="19669" y="5968"/>
                  </a:cubicBezTo>
                  <a:cubicBezTo>
                    <a:pt x="19672" y="6514"/>
                    <a:pt x="19673" y="7080"/>
                    <a:pt x="19675" y="7654"/>
                  </a:cubicBezTo>
                  <a:cubicBezTo>
                    <a:pt x="19677" y="8228"/>
                    <a:pt x="19678" y="8767"/>
                    <a:pt x="19678" y="9341"/>
                  </a:cubicBezTo>
                  <a:cubicBezTo>
                    <a:pt x="19678" y="9915"/>
                    <a:pt x="19678" y="10488"/>
                    <a:pt x="19678" y="10962"/>
                  </a:cubicBezTo>
                  <a:cubicBezTo>
                    <a:pt x="19678" y="11691"/>
                    <a:pt x="19677" y="12460"/>
                    <a:pt x="19676" y="13362"/>
                  </a:cubicBezTo>
                  <a:cubicBezTo>
                    <a:pt x="19676" y="14264"/>
                    <a:pt x="19674" y="15164"/>
                    <a:pt x="19669" y="15957"/>
                  </a:cubicBezTo>
                  <a:cubicBezTo>
                    <a:pt x="19664" y="16749"/>
                    <a:pt x="19656" y="17420"/>
                    <a:pt x="19645" y="17968"/>
                  </a:cubicBezTo>
                  <a:cubicBezTo>
                    <a:pt x="19634" y="18515"/>
                    <a:pt x="19617" y="18746"/>
                    <a:pt x="19597" y="18746"/>
                  </a:cubicBezTo>
                  <a:cubicBezTo>
                    <a:pt x="19577" y="18746"/>
                    <a:pt x="19562" y="18515"/>
                    <a:pt x="19551" y="17968"/>
                  </a:cubicBezTo>
                  <a:cubicBezTo>
                    <a:pt x="19540" y="17420"/>
                    <a:pt x="19531" y="16749"/>
                    <a:pt x="19526" y="15957"/>
                  </a:cubicBezTo>
                  <a:cubicBezTo>
                    <a:pt x="19521" y="15164"/>
                    <a:pt x="19519" y="14264"/>
                    <a:pt x="19518" y="13362"/>
                  </a:cubicBezTo>
                  <a:cubicBezTo>
                    <a:pt x="19517" y="12460"/>
                    <a:pt x="19515" y="11692"/>
                    <a:pt x="19515" y="10962"/>
                  </a:cubicBezTo>
                  <a:cubicBezTo>
                    <a:pt x="19515" y="10488"/>
                    <a:pt x="19516" y="9915"/>
                    <a:pt x="19517" y="9341"/>
                  </a:cubicBezTo>
                  <a:cubicBezTo>
                    <a:pt x="19517" y="8767"/>
                    <a:pt x="19518" y="8228"/>
                    <a:pt x="19519" y="7654"/>
                  </a:cubicBezTo>
                  <a:cubicBezTo>
                    <a:pt x="19521" y="7080"/>
                    <a:pt x="19523" y="6515"/>
                    <a:pt x="19526" y="5968"/>
                  </a:cubicBezTo>
                  <a:cubicBezTo>
                    <a:pt x="19529" y="5421"/>
                    <a:pt x="19534" y="4951"/>
                    <a:pt x="19540" y="4541"/>
                  </a:cubicBezTo>
                  <a:cubicBezTo>
                    <a:pt x="19547" y="4131"/>
                    <a:pt x="19554" y="3758"/>
                    <a:pt x="19563" y="3503"/>
                  </a:cubicBezTo>
                  <a:cubicBezTo>
                    <a:pt x="19572" y="3248"/>
                    <a:pt x="19584" y="3179"/>
                    <a:pt x="19597" y="3179"/>
                  </a:cubicBezTo>
                  <a:close/>
                  <a:moveTo>
                    <a:pt x="11465" y="3308"/>
                  </a:moveTo>
                  <a:lnTo>
                    <a:pt x="11466" y="3308"/>
                  </a:lnTo>
                  <a:lnTo>
                    <a:pt x="11525" y="11741"/>
                  </a:lnTo>
                  <a:lnTo>
                    <a:pt x="11404" y="11741"/>
                  </a:lnTo>
                  <a:cubicBezTo>
                    <a:pt x="11404" y="11741"/>
                    <a:pt x="11464" y="3309"/>
                    <a:pt x="11465" y="3308"/>
                  </a:cubicBezTo>
                  <a:close/>
                  <a:moveTo>
                    <a:pt x="127" y="4541"/>
                  </a:moveTo>
                  <a:cubicBezTo>
                    <a:pt x="56" y="4541"/>
                    <a:pt x="0" y="7308"/>
                    <a:pt x="0" y="10768"/>
                  </a:cubicBezTo>
                  <a:cubicBezTo>
                    <a:pt x="0" y="14227"/>
                    <a:pt x="56" y="17060"/>
                    <a:pt x="127" y="17060"/>
                  </a:cubicBezTo>
                  <a:cubicBezTo>
                    <a:pt x="197" y="17059"/>
                    <a:pt x="255" y="14227"/>
                    <a:pt x="255" y="10768"/>
                  </a:cubicBezTo>
                  <a:cubicBezTo>
                    <a:pt x="255" y="7308"/>
                    <a:pt x="197" y="4541"/>
                    <a:pt x="127" y="4541"/>
                  </a:cubicBezTo>
                  <a:close/>
                  <a:moveTo>
                    <a:pt x="452" y="4541"/>
                  </a:moveTo>
                  <a:cubicBezTo>
                    <a:pt x="381" y="4541"/>
                    <a:pt x="325" y="7308"/>
                    <a:pt x="325" y="10768"/>
                  </a:cubicBezTo>
                  <a:cubicBezTo>
                    <a:pt x="325" y="14227"/>
                    <a:pt x="381" y="17060"/>
                    <a:pt x="452" y="17060"/>
                  </a:cubicBezTo>
                  <a:cubicBezTo>
                    <a:pt x="522" y="17059"/>
                    <a:pt x="580" y="14227"/>
                    <a:pt x="580" y="10768"/>
                  </a:cubicBezTo>
                  <a:cubicBezTo>
                    <a:pt x="580" y="7308"/>
                    <a:pt x="522" y="4541"/>
                    <a:pt x="452" y="4541"/>
                  </a:cubicBezTo>
                  <a:close/>
                  <a:moveTo>
                    <a:pt x="777" y="4541"/>
                  </a:moveTo>
                  <a:cubicBezTo>
                    <a:pt x="706" y="4541"/>
                    <a:pt x="649" y="7308"/>
                    <a:pt x="649" y="10768"/>
                  </a:cubicBezTo>
                  <a:cubicBezTo>
                    <a:pt x="649" y="14227"/>
                    <a:pt x="706" y="17060"/>
                    <a:pt x="777" y="17060"/>
                  </a:cubicBezTo>
                  <a:cubicBezTo>
                    <a:pt x="847" y="17060"/>
                    <a:pt x="905" y="14227"/>
                    <a:pt x="905" y="10768"/>
                  </a:cubicBezTo>
                  <a:cubicBezTo>
                    <a:pt x="905" y="7308"/>
                    <a:pt x="847" y="4541"/>
                    <a:pt x="777" y="4541"/>
                  </a:cubicBezTo>
                  <a:close/>
                  <a:moveTo>
                    <a:pt x="1102" y="4541"/>
                  </a:moveTo>
                  <a:cubicBezTo>
                    <a:pt x="1031" y="4541"/>
                    <a:pt x="974" y="7308"/>
                    <a:pt x="974" y="10768"/>
                  </a:cubicBezTo>
                  <a:cubicBezTo>
                    <a:pt x="974" y="14227"/>
                    <a:pt x="1031" y="17060"/>
                    <a:pt x="1102" y="17060"/>
                  </a:cubicBezTo>
                  <a:cubicBezTo>
                    <a:pt x="1172" y="17060"/>
                    <a:pt x="1229" y="14227"/>
                    <a:pt x="1229" y="10768"/>
                  </a:cubicBezTo>
                  <a:cubicBezTo>
                    <a:pt x="1229" y="7308"/>
                    <a:pt x="1172" y="4541"/>
                    <a:pt x="1102" y="4541"/>
                  </a:cubicBezTo>
                  <a:close/>
                  <a:moveTo>
                    <a:pt x="1427" y="4541"/>
                  </a:moveTo>
                  <a:cubicBezTo>
                    <a:pt x="1356" y="4541"/>
                    <a:pt x="1299" y="7308"/>
                    <a:pt x="1299" y="10768"/>
                  </a:cubicBezTo>
                  <a:cubicBezTo>
                    <a:pt x="1299" y="14227"/>
                    <a:pt x="1356" y="17060"/>
                    <a:pt x="1427" y="17060"/>
                  </a:cubicBezTo>
                  <a:cubicBezTo>
                    <a:pt x="1497" y="17060"/>
                    <a:pt x="1554" y="14227"/>
                    <a:pt x="1554" y="10768"/>
                  </a:cubicBezTo>
                  <a:cubicBezTo>
                    <a:pt x="1554" y="7308"/>
                    <a:pt x="1497" y="4541"/>
                    <a:pt x="1427" y="4541"/>
                  </a:cubicBezTo>
                  <a:close/>
                  <a:moveTo>
                    <a:pt x="777" y="5124"/>
                  </a:moveTo>
                  <a:cubicBezTo>
                    <a:pt x="841" y="5124"/>
                    <a:pt x="893" y="7627"/>
                    <a:pt x="893" y="10768"/>
                  </a:cubicBezTo>
                  <a:cubicBezTo>
                    <a:pt x="893" y="13908"/>
                    <a:pt x="841" y="16476"/>
                    <a:pt x="777" y="16476"/>
                  </a:cubicBezTo>
                  <a:cubicBezTo>
                    <a:pt x="713" y="16476"/>
                    <a:pt x="661" y="13908"/>
                    <a:pt x="661" y="10768"/>
                  </a:cubicBezTo>
                  <a:cubicBezTo>
                    <a:pt x="661" y="7627"/>
                    <a:pt x="713" y="5125"/>
                    <a:pt x="777" y="5124"/>
                  </a:cubicBezTo>
                  <a:close/>
                  <a:moveTo>
                    <a:pt x="1102" y="5124"/>
                  </a:moveTo>
                  <a:cubicBezTo>
                    <a:pt x="1166" y="5124"/>
                    <a:pt x="1218" y="7627"/>
                    <a:pt x="1218" y="10768"/>
                  </a:cubicBezTo>
                  <a:cubicBezTo>
                    <a:pt x="1218" y="13908"/>
                    <a:pt x="1166" y="16476"/>
                    <a:pt x="1102" y="16476"/>
                  </a:cubicBezTo>
                  <a:cubicBezTo>
                    <a:pt x="1038" y="16476"/>
                    <a:pt x="986" y="13908"/>
                    <a:pt x="986" y="10768"/>
                  </a:cubicBezTo>
                  <a:cubicBezTo>
                    <a:pt x="986" y="7627"/>
                    <a:pt x="1038" y="5125"/>
                    <a:pt x="1102" y="5124"/>
                  </a:cubicBezTo>
                  <a:close/>
                  <a:moveTo>
                    <a:pt x="1427" y="5124"/>
                  </a:moveTo>
                  <a:cubicBezTo>
                    <a:pt x="1491" y="5124"/>
                    <a:pt x="1542" y="7627"/>
                    <a:pt x="1542" y="10768"/>
                  </a:cubicBezTo>
                  <a:cubicBezTo>
                    <a:pt x="1542" y="13908"/>
                    <a:pt x="1491" y="16476"/>
                    <a:pt x="1427" y="16476"/>
                  </a:cubicBezTo>
                  <a:cubicBezTo>
                    <a:pt x="1363" y="16476"/>
                    <a:pt x="1311" y="13908"/>
                    <a:pt x="1311" y="10768"/>
                  </a:cubicBezTo>
                  <a:cubicBezTo>
                    <a:pt x="1311" y="7627"/>
                    <a:pt x="1363" y="5125"/>
                    <a:pt x="1427" y="5124"/>
                  </a:cubicBezTo>
                  <a:close/>
                  <a:moveTo>
                    <a:pt x="2922" y="5319"/>
                  </a:moveTo>
                  <a:lnTo>
                    <a:pt x="2922" y="19459"/>
                  </a:lnTo>
                  <a:lnTo>
                    <a:pt x="2970" y="19459"/>
                  </a:lnTo>
                  <a:lnTo>
                    <a:pt x="2970" y="5319"/>
                  </a:lnTo>
                  <a:cubicBezTo>
                    <a:pt x="2970" y="5319"/>
                    <a:pt x="2922" y="5319"/>
                    <a:pt x="2922" y="5319"/>
                  </a:cubicBezTo>
                  <a:close/>
                  <a:moveTo>
                    <a:pt x="2313" y="5643"/>
                  </a:moveTo>
                  <a:cubicBezTo>
                    <a:pt x="2297" y="5643"/>
                    <a:pt x="2281" y="5739"/>
                    <a:pt x="2267" y="5903"/>
                  </a:cubicBezTo>
                  <a:cubicBezTo>
                    <a:pt x="2253" y="6067"/>
                    <a:pt x="2241" y="6373"/>
                    <a:pt x="2230" y="6746"/>
                  </a:cubicBezTo>
                  <a:cubicBezTo>
                    <a:pt x="2219" y="7120"/>
                    <a:pt x="2209" y="7571"/>
                    <a:pt x="2202" y="8173"/>
                  </a:cubicBezTo>
                  <a:cubicBezTo>
                    <a:pt x="2196" y="8774"/>
                    <a:pt x="2192" y="9504"/>
                    <a:pt x="2192" y="10378"/>
                  </a:cubicBezTo>
                  <a:lnTo>
                    <a:pt x="2239" y="10378"/>
                  </a:lnTo>
                  <a:cubicBezTo>
                    <a:pt x="2240" y="9340"/>
                    <a:pt x="2247" y="8612"/>
                    <a:pt x="2260" y="8238"/>
                  </a:cubicBezTo>
                  <a:cubicBezTo>
                    <a:pt x="2274" y="7864"/>
                    <a:pt x="2291" y="7719"/>
                    <a:pt x="2311" y="7719"/>
                  </a:cubicBezTo>
                  <a:cubicBezTo>
                    <a:pt x="2318" y="7719"/>
                    <a:pt x="2325" y="7729"/>
                    <a:pt x="2333" y="7784"/>
                  </a:cubicBezTo>
                  <a:cubicBezTo>
                    <a:pt x="2341" y="7839"/>
                    <a:pt x="2348" y="7944"/>
                    <a:pt x="2354" y="8108"/>
                  </a:cubicBezTo>
                  <a:cubicBezTo>
                    <a:pt x="2360" y="8272"/>
                    <a:pt x="2365" y="8512"/>
                    <a:pt x="2369" y="8822"/>
                  </a:cubicBezTo>
                  <a:cubicBezTo>
                    <a:pt x="2373" y="9132"/>
                    <a:pt x="2374" y="9544"/>
                    <a:pt x="2374" y="10054"/>
                  </a:cubicBezTo>
                  <a:cubicBezTo>
                    <a:pt x="2374" y="10491"/>
                    <a:pt x="2371" y="10864"/>
                    <a:pt x="2366" y="11092"/>
                  </a:cubicBezTo>
                  <a:cubicBezTo>
                    <a:pt x="2361" y="11320"/>
                    <a:pt x="2354" y="11428"/>
                    <a:pt x="2345" y="11546"/>
                  </a:cubicBezTo>
                  <a:cubicBezTo>
                    <a:pt x="2336" y="11665"/>
                    <a:pt x="2326" y="11807"/>
                    <a:pt x="2315" y="11870"/>
                  </a:cubicBezTo>
                  <a:cubicBezTo>
                    <a:pt x="2303" y="11934"/>
                    <a:pt x="2291" y="12003"/>
                    <a:pt x="2278" y="12130"/>
                  </a:cubicBezTo>
                  <a:cubicBezTo>
                    <a:pt x="2265" y="12239"/>
                    <a:pt x="2254" y="12420"/>
                    <a:pt x="2242" y="12584"/>
                  </a:cubicBezTo>
                  <a:cubicBezTo>
                    <a:pt x="2230" y="12748"/>
                    <a:pt x="2219" y="12978"/>
                    <a:pt x="2210" y="13297"/>
                  </a:cubicBezTo>
                  <a:cubicBezTo>
                    <a:pt x="2201" y="13616"/>
                    <a:pt x="2195" y="14020"/>
                    <a:pt x="2189" y="14530"/>
                  </a:cubicBezTo>
                  <a:cubicBezTo>
                    <a:pt x="2184" y="15040"/>
                    <a:pt x="2180" y="15673"/>
                    <a:pt x="2180" y="16476"/>
                  </a:cubicBezTo>
                  <a:cubicBezTo>
                    <a:pt x="2180" y="17185"/>
                    <a:pt x="2183" y="17791"/>
                    <a:pt x="2188" y="18292"/>
                  </a:cubicBezTo>
                  <a:cubicBezTo>
                    <a:pt x="2193" y="18792"/>
                    <a:pt x="2199" y="19214"/>
                    <a:pt x="2208" y="19524"/>
                  </a:cubicBezTo>
                  <a:cubicBezTo>
                    <a:pt x="2216" y="19834"/>
                    <a:pt x="2226" y="20092"/>
                    <a:pt x="2238" y="20238"/>
                  </a:cubicBezTo>
                  <a:cubicBezTo>
                    <a:pt x="2250" y="20382"/>
                    <a:pt x="2262" y="20432"/>
                    <a:pt x="2275" y="20432"/>
                  </a:cubicBezTo>
                  <a:cubicBezTo>
                    <a:pt x="2295" y="20432"/>
                    <a:pt x="2314" y="20249"/>
                    <a:pt x="2332" y="19914"/>
                  </a:cubicBezTo>
                  <a:cubicBezTo>
                    <a:pt x="2349" y="19575"/>
                    <a:pt x="2364" y="19057"/>
                    <a:pt x="2377" y="18292"/>
                  </a:cubicBezTo>
                  <a:cubicBezTo>
                    <a:pt x="2377" y="19057"/>
                    <a:pt x="2380" y="19575"/>
                    <a:pt x="2387" y="19914"/>
                  </a:cubicBezTo>
                  <a:cubicBezTo>
                    <a:pt x="2394" y="20249"/>
                    <a:pt x="2404" y="20432"/>
                    <a:pt x="2416" y="20432"/>
                  </a:cubicBezTo>
                  <a:cubicBezTo>
                    <a:pt x="2431" y="20432"/>
                    <a:pt x="2442" y="20345"/>
                    <a:pt x="2451" y="20108"/>
                  </a:cubicBezTo>
                  <a:cubicBezTo>
                    <a:pt x="2451" y="20108"/>
                    <a:pt x="2451" y="18292"/>
                    <a:pt x="2451" y="18292"/>
                  </a:cubicBezTo>
                  <a:cubicBezTo>
                    <a:pt x="2445" y="18364"/>
                    <a:pt x="2440" y="18357"/>
                    <a:pt x="2436" y="18357"/>
                  </a:cubicBezTo>
                  <a:cubicBezTo>
                    <a:pt x="2429" y="18357"/>
                    <a:pt x="2424" y="18221"/>
                    <a:pt x="2423" y="17968"/>
                  </a:cubicBezTo>
                  <a:cubicBezTo>
                    <a:pt x="2422" y="17713"/>
                    <a:pt x="2422" y="17346"/>
                    <a:pt x="2422" y="16800"/>
                  </a:cubicBezTo>
                  <a:lnTo>
                    <a:pt x="2422" y="9535"/>
                  </a:lnTo>
                  <a:cubicBezTo>
                    <a:pt x="2422" y="8717"/>
                    <a:pt x="2417" y="8034"/>
                    <a:pt x="2411" y="7524"/>
                  </a:cubicBezTo>
                  <a:cubicBezTo>
                    <a:pt x="2405" y="7016"/>
                    <a:pt x="2398" y="6639"/>
                    <a:pt x="2387" y="6357"/>
                  </a:cubicBezTo>
                  <a:cubicBezTo>
                    <a:pt x="2377" y="6075"/>
                    <a:pt x="2364" y="5929"/>
                    <a:pt x="2352" y="5838"/>
                  </a:cubicBezTo>
                  <a:cubicBezTo>
                    <a:pt x="2339" y="5747"/>
                    <a:pt x="2326" y="5643"/>
                    <a:pt x="2313" y="5643"/>
                  </a:cubicBezTo>
                  <a:close/>
                  <a:moveTo>
                    <a:pt x="2657" y="5643"/>
                  </a:moveTo>
                  <a:cubicBezTo>
                    <a:pt x="2631" y="5607"/>
                    <a:pt x="2610" y="5875"/>
                    <a:pt x="2593" y="6422"/>
                  </a:cubicBezTo>
                  <a:cubicBezTo>
                    <a:pt x="2577" y="6969"/>
                    <a:pt x="2563" y="7804"/>
                    <a:pt x="2551" y="8951"/>
                  </a:cubicBezTo>
                  <a:lnTo>
                    <a:pt x="2550" y="8951"/>
                  </a:lnTo>
                  <a:lnTo>
                    <a:pt x="2550" y="5968"/>
                  </a:lnTo>
                  <a:cubicBezTo>
                    <a:pt x="2550" y="5968"/>
                    <a:pt x="2505" y="5968"/>
                    <a:pt x="2505" y="5968"/>
                  </a:cubicBezTo>
                  <a:lnTo>
                    <a:pt x="2505" y="20108"/>
                  </a:lnTo>
                  <a:lnTo>
                    <a:pt x="2552" y="20108"/>
                  </a:lnTo>
                  <a:lnTo>
                    <a:pt x="2552" y="13881"/>
                  </a:lnTo>
                  <a:cubicBezTo>
                    <a:pt x="2552" y="12969"/>
                    <a:pt x="2554" y="12118"/>
                    <a:pt x="2558" y="11416"/>
                  </a:cubicBezTo>
                  <a:cubicBezTo>
                    <a:pt x="2561" y="10715"/>
                    <a:pt x="2568" y="10092"/>
                    <a:pt x="2576" y="9600"/>
                  </a:cubicBezTo>
                  <a:cubicBezTo>
                    <a:pt x="2584" y="9108"/>
                    <a:pt x="2594" y="8753"/>
                    <a:pt x="2608" y="8497"/>
                  </a:cubicBezTo>
                  <a:cubicBezTo>
                    <a:pt x="2621" y="8243"/>
                    <a:pt x="2638" y="8108"/>
                    <a:pt x="2657" y="8108"/>
                  </a:cubicBezTo>
                  <a:lnTo>
                    <a:pt x="2657" y="5643"/>
                  </a:lnTo>
                  <a:close/>
                  <a:moveTo>
                    <a:pt x="2865" y="5643"/>
                  </a:moveTo>
                  <a:cubicBezTo>
                    <a:pt x="2840" y="5607"/>
                    <a:pt x="2819" y="5875"/>
                    <a:pt x="2802" y="6422"/>
                  </a:cubicBezTo>
                  <a:cubicBezTo>
                    <a:pt x="2785" y="6969"/>
                    <a:pt x="2771" y="7804"/>
                    <a:pt x="2760" y="8951"/>
                  </a:cubicBezTo>
                  <a:lnTo>
                    <a:pt x="2758" y="8951"/>
                  </a:lnTo>
                  <a:lnTo>
                    <a:pt x="2758" y="5968"/>
                  </a:lnTo>
                  <a:cubicBezTo>
                    <a:pt x="2758" y="5968"/>
                    <a:pt x="2714" y="5968"/>
                    <a:pt x="2714" y="5968"/>
                  </a:cubicBezTo>
                  <a:lnTo>
                    <a:pt x="2714" y="20108"/>
                  </a:lnTo>
                  <a:lnTo>
                    <a:pt x="2761" y="20108"/>
                  </a:lnTo>
                  <a:lnTo>
                    <a:pt x="2761" y="13881"/>
                  </a:lnTo>
                  <a:cubicBezTo>
                    <a:pt x="2761" y="12969"/>
                    <a:pt x="2763" y="12118"/>
                    <a:pt x="2766" y="11416"/>
                  </a:cubicBezTo>
                  <a:cubicBezTo>
                    <a:pt x="2770" y="10715"/>
                    <a:pt x="2777" y="10092"/>
                    <a:pt x="2785" y="9600"/>
                  </a:cubicBezTo>
                  <a:cubicBezTo>
                    <a:pt x="2793" y="9108"/>
                    <a:pt x="2803" y="8753"/>
                    <a:pt x="2817" y="8497"/>
                  </a:cubicBezTo>
                  <a:cubicBezTo>
                    <a:pt x="2830" y="8243"/>
                    <a:pt x="2847" y="8108"/>
                    <a:pt x="2865" y="8108"/>
                  </a:cubicBezTo>
                  <a:lnTo>
                    <a:pt x="2865" y="5643"/>
                  </a:lnTo>
                  <a:close/>
                  <a:moveTo>
                    <a:pt x="3175" y="5643"/>
                  </a:moveTo>
                  <a:cubicBezTo>
                    <a:pt x="3155" y="5643"/>
                    <a:pt x="3137" y="5863"/>
                    <a:pt x="3120" y="6227"/>
                  </a:cubicBezTo>
                  <a:cubicBezTo>
                    <a:pt x="3104" y="6592"/>
                    <a:pt x="3089" y="7063"/>
                    <a:pt x="3077" y="7719"/>
                  </a:cubicBezTo>
                  <a:cubicBezTo>
                    <a:pt x="3065" y="8375"/>
                    <a:pt x="3056" y="9162"/>
                    <a:pt x="3049" y="10054"/>
                  </a:cubicBezTo>
                  <a:cubicBezTo>
                    <a:pt x="3042" y="10947"/>
                    <a:pt x="3039" y="11963"/>
                    <a:pt x="3039" y="13038"/>
                  </a:cubicBezTo>
                  <a:cubicBezTo>
                    <a:pt x="3039" y="14114"/>
                    <a:pt x="3042" y="15046"/>
                    <a:pt x="3048" y="15957"/>
                  </a:cubicBezTo>
                  <a:cubicBezTo>
                    <a:pt x="3054" y="16868"/>
                    <a:pt x="3063" y="17701"/>
                    <a:pt x="3074" y="18357"/>
                  </a:cubicBezTo>
                  <a:cubicBezTo>
                    <a:pt x="3086" y="19013"/>
                    <a:pt x="3100" y="19485"/>
                    <a:pt x="3116" y="19849"/>
                  </a:cubicBezTo>
                  <a:cubicBezTo>
                    <a:pt x="3133" y="20212"/>
                    <a:pt x="3153" y="20433"/>
                    <a:pt x="3176" y="20432"/>
                  </a:cubicBezTo>
                  <a:cubicBezTo>
                    <a:pt x="3209" y="20432"/>
                    <a:pt x="3236" y="20002"/>
                    <a:pt x="3258" y="19200"/>
                  </a:cubicBezTo>
                  <a:cubicBezTo>
                    <a:pt x="3279" y="18398"/>
                    <a:pt x="3294" y="17218"/>
                    <a:pt x="3300" y="15632"/>
                  </a:cubicBezTo>
                  <a:lnTo>
                    <a:pt x="3254" y="15632"/>
                  </a:lnTo>
                  <a:cubicBezTo>
                    <a:pt x="3250" y="16561"/>
                    <a:pt x="3240" y="17252"/>
                    <a:pt x="3227" y="17708"/>
                  </a:cubicBezTo>
                  <a:cubicBezTo>
                    <a:pt x="3215" y="18163"/>
                    <a:pt x="3199" y="18422"/>
                    <a:pt x="3179" y="18422"/>
                  </a:cubicBezTo>
                  <a:cubicBezTo>
                    <a:pt x="3163" y="18422"/>
                    <a:pt x="3149" y="18288"/>
                    <a:pt x="3138" y="18032"/>
                  </a:cubicBezTo>
                  <a:cubicBezTo>
                    <a:pt x="3126" y="17777"/>
                    <a:pt x="3117" y="17423"/>
                    <a:pt x="3110" y="16995"/>
                  </a:cubicBezTo>
                  <a:cubicBezTo>
                    <a:pt x="3102" y="16567"/>
                    <a:pt x="3096" y="16059"/>
                    <a:pt x="3093" y="15503"/>
                  </a:cubicBezTo>
                  <a:cubicBezTo>
                    <a:pt x="3089" y="14948"/>
                    <a:pt x="3088" y="14371"/>
                    <a:pt x="3089" y="13751"/>
                  </a:cubicBezTo>
                  <a:lnTo>
                    <a:pt x="3304" y="13751"/>
                  </a:lnTo>
                  <a:cubicBezTo>
                    <a:pt x="3305" y="12895"/>
                    <a:pt x="3304" y="11975"/>
                    <a:pt x="3300" y="11027"/>
                  </a:cubicBezTo>
                  <a:cubicBezTo>
                    <a:pt x="3296" y="10079"/>
                    <a:pt x="3289" y="9235"/>
                    <a:pt x="3279" y="8433"/>
                  </a:cubicBezTo>
                  <a:cubicBezTo>
                    <a:pt x="3269" y="7631"/>
                    <a:pt x="3255" y="6941"/>
                    <a:pt x="3238" y="6422"/>
                  </a:cubicBezTo>
                  <a:cubicBezTo>
                    <a:pt x="3221" y="5903"/>
                    <a:pt x="3200" y="5643"/>
                    <a:pt x="3175" y="5643"/>
                  </a:cubicBezTo>
                  <a:close/>
                  <a:moveTo>
                    <a:pt x="3515" y="5643"/>
                  </a:moveTo>
                  <a:cubicBezTo>
                    <a:pt x="3490" y="5607"/>
                    <a:pt x="3467" y="5875"/>
                    <a:pt x="3451" y="6422"/>
                  </a:cubicBezTo>
                  <a:cubicBezTo>
                    <a:pt x="3434" y="6969"/>
                    <a:pt x="3421" y="7804"/>
                    <a:pt x="3410" y="8951"/>
                  </a:cubicBezTo>
                  <a:lnTo>
                    <a:pt x="3407" y="8951"/>
                  </a:lnTo>
                  <a:lnTo>
                    <a:pt x="3407" y="5968"/>
                  </a:lnTo>
                  <a:cubicBezTo>
                    <a:pt x="3407" y="5968"/>
                    <a:pt x="3364" y="5968"/>
                    <a:pt x="3364" y="5968"/>
                  </a:cubicBezTo>
                  <a:lnTo>
                    <a:pt x="3364" y="20108"/>
                  </a:lnTo>
                  <a:lnTo>
                    <a:pt x="3411" y="20108"/>
                  </a:lnTo>
                  <a:lnTo>
                    <a:pt x="3411" y="13881"/>
                  </a:lnTo>
                  <a:cubicBezTo>
                    <a:pt x="3411" y="12969"/>
                    <a:pt x="3413" y="12118"/>
                    <a:pt x="3416" y="11416"/>
                  </a:cubicBezTo>
                  <a:cubicBezTo>
                    <a:pt x="3420" y="10715"/>
                    <a:pt x="3427" y="10092"/>
                    <a:pt x="3435" y="9600"/>
                  </a:cubicBezTo>
                  <a:cubicBezTo>
                    <a:pt x="3443" y="9108"/>
                    <a:pt x="3453" y="8753"/>
                    <a:pt x="3467" y="8497"/>
                  </a:cubicBezTo>
                  <a:cubicBezTo>
                    <a:pt x="3480" y="8243"/>
                    <a:pt x="3496" y="8108"/>
                    <a:pt x="3515" y="8108"/>
                  </a:cubicBezTo>
                  <a:lnTo>
                    <a:pt x="3515" y="5643"/>
                  </a:lnTo>
                  <a:close/>
                  <a:moveTo>
                    <a:pt x="10371" y="5643"/>
                  </a:moveTo>
                  <a:cubicBezTo>
                    <a:pt x="10371" y="5643"/>
                    <a:pt x="10371" y="9341"/>
                    <a:pt x="10371" y="9341"/>
                  </a:cubicBezTo>
                  <a:lnTo>
                    <a:pt x="10449" y="9341"/>
                  </a:lnTo>
                  <a:lnTo>
                    <a:pt x="10449" y="5643"/>
                  </a:lnTo>
                  <a:lnTo>
                    <a:pt x="10371" y="5643"/>
                  </a:lnTo>
                  <a:close/>
                  <a:moveTo>
                    <a:pt x="4084" y="6811"/>
                  </a:moveTo>
                  <a:cubicBezTo>
                    <a:pt x="4012" y="6811"/>
                    <a:pt x="3948" y="8236"/>
                    <a:pt x="3897" y="10378"/>
                  </a:cubicBezTo>
                  <a:lnTo>
                    <a:pt x="3943" y="12908"/>
                  </a:lnTo>
                  <a:cubicBezTo>
                    <a:pt x="3981" y="11308"/>
                    <a:pt x="4030" y="10314"/>
                    <a:pt x="4084" y="10314"/>
                  </a:cubicBezTo>
                  <a:cubicBezTo>
                    <a:pt x="4137" y="10314"/>
                    <a:pt x="4187" y="11302"/>
                    <a:pt x="4225" y="12908"/>
                  </a:cubicBezTo>
                  <a:lnTo>
                    <a:pt x="4272" y="10378"/>
                  </a:lnTo>
                  <a:cubicBezTo>
                    <a:pt x="4222" y="8229"/>
                    <a:pt x="4155" y="6811"/>
                    <a:pt x="4084" y="6811"/>
                  </a:cubicBezTo>
                  <a:close/>
                  <a:moveTo>
                    <a:pt x="21530" y="6811"/>
                  </a:moveTo>
                  <a:cubicBezTo>
                    <a:pt x="21530" y="6811"/>
                    <a:pt x="21530" y="14789"/>
                    <a:pt x="21530" y="14789"/>
                  </a:cubicBezTo>
                  <a:cubicBezTo>
                    <a:pt x="21575" y="14789"/>
                    <a:pt x="21600" y="12970"/>
                    <a:pt x="21600" y="10768"/>
                  </a:cubicBezTo>
                  <a:cubicBezTo>
                    <a:pt x="21600" y="8565"/>
                    <a:pt x="21575" y="6811"/>
                    <a:pt x="21530" y="6811"/>
                  </a:cubicBezTo>
                  <a:close/>
                  <a:moveTo>
                    <a:pt x="3172" y="7719"/>
                  </a:moveTo>
                  <a:cubicBezTo>
                    <a:pt x="3184" y="7719"/>
                    <a:pt x="3194" y="7834"/>
                    <a:pt x="3204" y="8043"/>
                  </a:cubicBezTo>
                  <a:cubicBezTo>
                    <a:pt x="3213" y="8253"/>
                    <a:pt x="3222" y="8531"/>
                    <a:pt x="3229" y="8887"/>
                  </a:cubicBezTo>
                  <a:cubicBezTo>
                    <a:pt x="3236" y="9242"/>
                    <a:pt x="3243" y="9627"/>
                    <a:pt x="3247" y="10119"/>
                  </a:cubicBezTo>
                  <a:cubicBezTo>
                    <a:pt x="3252" y="10611"/>
                    <a:pt x="3253" y="11194"/>
                    <a:pt x="3254" y="11741"/>
                  </a:cubicBezTo>
                  <a:lnTo>
                    <a:pt x="3089" y="11741"/>
                  </a:lnTo>
                  <a:cubicBezTo>
                    <a:pt x="3089" y="11194"/>
                    <a:pt x="3091" y="10602"/>
                    <a:pt x="3095" y="10119"/>
                  </a:cubicBezTo>
                  <a:cubicBezTo>
                    <a:pt x="3099" y="9636"/>
                    <a:pt x="3105" y="9251"/>
                    <a:pt x="3113" y="8887"/>
                  </a:cubicBezTo>
                  <a:cubicBezTo>
                    <a:pt x="3120" y="8522"/>
                    <a:pt x="3128" y="8253"/>
                    <a:pt x="3138" y="8043"/>
                  </a:cubicBezTo>
                  <a:cubicBezTo>
                    <a:pt x="3147" y="7834"/>
                    <a:pt x="3160" y="7719"/>
                    <a:pt x="3172" y="7719"/>
                  </a:cubicBezTo>
                  <a:close/>
                  <a:moveTo>
                    <a:pt x="20180" y="9081"/>
                  </a:moveTo>
                  <a:cubicBezTo>
                    <a:pt x="20163" y="9081"/>
                    <a:pt x="20148" y="9234"/>
                    <a:pt x="20136" y="9535"/>
                  </a:cubicBezTo>
                  <a:cubicBezTo>
                    <a:pt x="20125" y="9836"/>
                    <a:pt x="20116" y="10258"/>
                    <a:pt x="20108" y="10768"/>
                  </a:cubicBezTo>
                  <a:cubicBezTo>
                    <a:pt x="20101" y="11278"/>
                    <a:pt x="20097" y="11854"/>
                    <a:pt x="20094" y="12519"/>
                  </a:cubicBezTo>
                  <a:cubicBezTo>
                    <a:pt x="20091" y="13184"/>
                    <a:pt x="20089" y="13912"/>
                    <a:pt x="20089" y="14660"/>
                  </a:cubicBezTo>
                  <a:cubicBezTo>
                    <a:pt x="20089" y="15407"/>
                    <a:pt x="20091" y="16080"/>
                    <a:pt x="20094" y="16735"/>
                  </a:cubicBezTo>
                  <a:cubicBezTo>
                    <a:pt x="20097" y="17391"/>
                    <a:pt x="20101" y="17940"/>
                    <a:pt x="20108" y="18422"/>
                  </a:cubicBezTo>
                  <a:cubicBezTo>
                    <a:pt x="20116" y="18906"/>
                    <a:pt x="20125" y="19307"/>
                    <a:pt x="20136" y="19589"/>
                  </a:cubicBezTo>
                  <a:cubicBezTo>
                    <a:pt x="20148" y="19871"/>
                    <a:pt x="20163" y="19978"/>
                    <a:pt x="20180" y="19978"/>
                  </a:cubicBezTo>
                  <a:cubicBezTo>
                    <a:pt x="20196" y="19978"/>
                    <a:pt x="20210" y="19825"/>
                    <a:pt x="20221" y="19524"/>
                  </a:cubicBezTo>
                  <a:cubicBezTo>
                    <a:pt x="20232" y="19224"/>
                    <a:pt x="20241" y="18859"/>
                    <a:pt x="20249" y="18357"/>
                  </a:cubicBezTo>
                  <a:cubicBezTo>
                    <a:pt x="20256" y="17855"/>
                    <a:pt x="20260" y="17271"/>
                    <a:pt x="20263" y="16605"/>
                  </a:cubicBezTo>
                  <a:cubicBezTo>
                    <a:pt x="20266" y="15940"/>
                    <a:pt x="20268" y="15242"/>
                    <a:pt x="20268" y="14530"/>
                  </a:cubicBezTo>
                  <a:cubicBezTo>
                    <a:pt x="20268" y="13783"/>
                    <a:pt x="20267" y="13119"/>
                    <a:pt x="20264" y="12454"/>
                  </a:cubicBezTo>
                  <a:cubicBezTo>
                    <a:pt x="20262" y="11789"/>
                    <a:pt x="20257" y="11195"/>
                    <a:pt x="20250" y="10703"/>
                  </a:cubicBezTo>
                  <a:cubicBezTo>
                    <a:pt x="20243" y="10211"/>
                    <a:pt x="20233" y="9827"/>
                    <a:pt x="20222" y="9535"/>
                  </a:cubicBezTo>
                  <a:cubicBezTo>
                    <a:pt x="20211" y="9244"/>
                    <a:pt x="20197" y="9081"/>
                    <a:pt x="20180" y="9081"/>
                  </a:cubicBezTo>
                  <a:close/>
                  <a:moveTo>
                    <a:pt x="10184" y="10508"/>
                  </a:moveTo>
                  <a:cubicBezTo>
                    <a:pt x="10206" y="10508"/>
                    <a:pt x="10223" y="10825"/>
                    <a:pt x="10237" y="11416"/>
                  </a:cubicBezTo>
                  <a:cubicBezTo>
                    <a:pt x="10251" y="12009"/>
                    <a:pt x="10258" y="12824"/>
                    <a:pt x="10258" y="13881"/>
                  </a:cubicBezTo>
                  <a:cubicBezTo>
                    <a:pt x="10258" y="15011"/>
                    <a:pt x="10251" y="15857"/>
                    <a:pt x="10237" y="16476"/>
                  </a:cubicBezTo>
                  <a:cubicBezTo>
                    <a:pt x="10223" y="17096"/>
                    <a:pt x="10206" y="17383"/>
                    <a:pt x="10184" y="17384"/>
                  </a:cubicBezTo>
                  <a:cubicBezTo>
                    <a:pt x="10163" y="17384"/>
                    <a:pt x="10146" y="17097"/>
                    <a:pt x="10132" y="16476"/>
                  </a:cubicBezTo>
                  <a:cubicBezTo>
                    <a:pt x="10117" y="15857"/>
                    <a:pt x="10110" y="15011"/>
                    <a:pt x="10110" y="13881"/>
                  </a:cubicBezTo>
                  <a:cubicBezTo>
                    <a:pt x="10110" y="12824"/>
                    <a:pt x="10117" y="12010"/>
                    <a:pt x="10132" y="11416"/>
                  </a:cubicBezTo>
                  <a:cubicBezTo>
                    <a:pt x="10146" y="10825"/>
                    <a:pt x="10163" y="10508"/>
                    <a:pt x="10184" y="10508"/>
                  </a:cubicBezTo>
                  <a:close/>
                  <a:moveTo>
                    <a:pt x="10973" y="10508"/>
                  </a:moveTo>
                  <a:cubicBezTo>
                    <a:pt x="10994" y="10508"/>
                    <a:pt x="11012" y="10825"/>
                    <a:pt x="11026" y="11416"/>
                  </a:cubicBezTo>
                  <a:cubicBezTo>
                    <a:pt x="11040" y="12009"/>
                    <a:pt x="11047" y="12824"/>
                    <a:pt x="11047" y="13881"/>
                  </a:cubicBezTo>
                  <a:cubicBezTo>
                    <a:pt x="11047" y="15011"/>
                    <a:pt x="11040" y="15857"/>
                    <a:pt x="11026" y="16476"/>
                  </a:cubicBezTo>
                  <a:cubicBezTo>
                    <a:pt x="11012" y="17096"/>
                    <a:pt x="10994" y="17383"/>
                    <a:pt x="10973" y="17384"/>
                  </a:cubicBezTo>
                  <a:cubicBezTo>
                    <a:pt x="10952" y="17384"/>
                    <a:pt x="10934" y="17097"/>
                    <a:pt x="10920" y="16476"/>
                  </a:cubicBezTo>
                  <a:cubicBezTo>
                    <a:pt x="10906" y="15857"/>
                    <a:pt x="10899" y="15011"/>
                    <a:pt x="10899" y="13881"/>
                  </a:cubicBezTo>
                  <a:cubicBezTo>
                    <a:pt x="10899" y="12824"/>
                    <a:pt x="10906" y="12010"/>
                    <a:pt x="10920" y="11416"/>
                  </a:cubicBezTo>
                  <a:cubicBezTo>
                    <a:pt x="10934" y="10825"/>
                    <a:pt x="10952" y="10508"/>
                    <a:pt x="10973" y="10508"/>
                  </a:cubicBezTo>
                  <a:close/>
                  <a:moveTo>
                    <a:pt x="20180" y="10573"/>
                  </a:moveTo>
                  <a:cubicBezTo>
                    <a:pt x="20191" y="10573"/>
                    <a:pt x="20199" y="10698"/>
                    <a:pt x="20205" y="10962"/>
                  </a:cubicBezTo>
                  <a:cubicBezTo>
                    <a:pt x="20211" y="11226"/>
                    <a:pt x="20215" y="11544"/>
                    <a:pt x="20218" y="11935"/>
                  </a:cubicBezTo>
                  <a:cubicBezTo>
                    <a:pt x="20221" y="12327"/>
                    <a:pt x="20224" y="12767"/>
                    <a:pt x="20225" y="13233"/>
                  </a:cubicBezTo>
                  <a:cubicBezTo>
                    <a:pt x="20226" y="13696"/>
                    <a:pt x="20226" y="14129"/>
                    <a:pt x="20226" y="14530"/>
                  </a:cubicBezTo>
                  <a:cubicBezTo>
                    <a:pt x="20226" y="14950"/>
                    <a:pt x="20226" y="15418"/>
                    <a:pt x="20225" y="15892"/>
                  </a:cubicBezTo>
                  <a:cubicBezTo>
                    <a:pt x="20224" y="16366"/>
                    <a:pt x="20222" y="16798"/>
                    <a:pt x="20218" y="17189"/>
                  </a:cubicBezTo>
                  <a:cubicBezTo>
                    <a:pt x="20215" y="17581"/>
                    <a:pt x="20210" y="17909"/>
                    <a:pt x="20204" y="18162"/>
                  </a:cubicBezTo>
                  <a:cubicBezTo>
                    <a:pt x="20197" y="18418"/>
                    <a:pt x="20188" y="18487"/>
                    <a:pt x="20177" y="18487"/>
                  </a:cubicBezTo>
                  <a:cubicBezTo>
                    <a:pt x="20167" y="18487"/>
                    <a:pt x="20158" y="18362"/>
                    <a:pt x="20152" y="18097"/>
                  </a:cubicBezTo>
                  <a:cubicBezTo>
                    <a:pt x="20146" y="17834"/>
                    <a:pt x="20142" y="17581"/>
                    <a:pt x="20139" y="17189"/>
                  </a:cubicBezTo>
                  <a:cubicBezTo>
                    <a:pt x="20136" y="16798"/>
                    <a:pt x="20133" y="16357"/>
                    <a:pt x="20132" y="15892"/>
                  </a:cubicBezTo>
                  <a:cubicBezTo>
                    <a:pt x="20131" y="15428"/>
                    <a:pt x="20131" y="14996"/>
                    <a:pt x="20131" y="14595"/>
                  </a:cubicBezTo>
                  <a:cubicBezTo>
                    <a:pt x="20131" y="14175"/>
                    <a:pt x="20131" y="13696"/>
                    <a:pt x="20132" y="13233"/>
                  </a:cubicBezTo>
                  <a:cubicBezTo>
                    <a:pt x="20133" y="12768"/>
                    <a:pt x="20135" y="12327"/>
                    <a:pt x="20139" y="11935"/>
                  </a:cubicBezTo>
                  <a:cubicBezTo>
                    <a:pt x="20142" y="11544"/>
                    <a:pt x="20147" y="11227"/>
                    <a:pt x="20153" y="10962"/>
                  </a:cubicBezTo>
                  <a:cubicBezTo>
                    <a:pt x="20160" y="10698"/>
                    <a:pt x="20169" y="10573"/>
                    <a:pt x="20180" y="10573"/>
                  </a:cubicBezTo>
                  <a:close/>
                  <a:moveTo>
                    <a:pt x="2374" y="12843"/>
                  </a:moveTo>
                  <a:cubicBezTo>
                    <a:pt x="2374" y="12843"/>
                    <a:pt x="2374" y="15179"/>
                    <a:pt x="2374" y="15178"/>
                  </a:cubicBezTo>
                  <a:cubicBezTo>
                    <a:pt x="2374" y="15505"/>
                    <a:pt x="2372" y="15844"/>
                    <a:pt x="2369" y="16216"/>
                  </a:cubicBezTo>
                  <a:cubicBezTo>
                    <a:pt x="2365" y="16588"/>
                    <a:pt x="2361" y="16937"/>
                    <a:pt x="2354" y="17254"/>
                  </a:cubicBezTo>
                  <a:cubicBezTo>
                    <a:pt x="2347" y="17571"/>
                    <a:pt x="2338" y="17823"/>
                    <a:pt x="2326" y="18032"/>
                  </a:cubicBezTo>
                  <a:cubicBezTo>
                    <a:pt x="2315" y="18242"/>
                    <a:pt x="2301" y="18357"/>
                    <a:pt x="2286" y="18357"/>
                  </a:cubicBezTo>
                  <a:cubicBezTo>
                    <a:pt x="2278" y="18357"/>
                    <a:pt x="2272" y="18364"/>
                    <a:pt x="2266" y="18292"/>
                  </a:cubicBezTo>
                  <a:cubicBezTo>
                    <a:pt x="2259" y="18219"/>
                    <a:pt x="2252" y="18065"/>
                    <a:pt x="2247" y="17903"/>
                  </a:cubicBezTo>
                  <a:cubicBezTo>
                    <a:pt x="2242" y="17739"/>
                    <a:pt x="2238" y="17518"/>
                    <a:pt x="2235" y="17254"/>
                  </a:cubicBezTo>
                  <a:cubicBezTo>
                    <a:pt x="2232" y="16990"/>
                    <a:pt x="2230" y="16662"/>
                    <a:pt x="2230" y="16281"/>
                  </a:cubicBezTo>
                  <a:cubicBezTo>
                    <a:pt x="2230" y="15702"/>
                    <a:pt x="2233" y="15255"/>
                    <a:pt x="2238" y="14919"/>
                  </a:cubicBezTo>
                  <a:cubicBezTo>
                    <a:pt x="2243" y="14583"/>
                    <a:pt x="2251" y="14323"/>
                    <a:pt x="2259" y="14141"/>
                  </a:cubicBezTo>
                  <a:cubicBezTo>
                    <a:pt x="2268" y="13960"/>
                    <a:pt x="2277" y="13834"/>
                    <a:pt x="2288" y="13751"/>
                  </a:cubicBezTo>
                  <a:cubicBezTo>
                    <a:pt x="2299" y="13670"/>
                    <a:pt x="2309" y="13621"/>
                    <a:pt x="2320" y="13557"/>
                  </a:cubicBezTo>
                  <a:cubicBezTo>
                    <a:pt x="2330" y="13495"/>
                    <a:pt x="2341" y="13398"/>
                    <a:pt x="2350" y="13297"/>
                  </a:cubicBezTo>
                  <a:cubicBezTo>
                    <a:pt x="2360" y="13197"/>
                    <a:pt x="2368" y="13061"/>
                    <a:pt x="2374" y="12843"/>
                  </a:cubicBezTo>
                  <a:close/>
                  <a:moveTo>
                    <a:pt x="4085" y="13622"/>
                  </a:moveTo>
                  <a:cubicBezTo>
                    <a:pt x="4049" y="13622"/>
                    <a:pt x="4015" y="14379"/>
                    <a:pt x="3990" y="15438"/>
                  </a:cubicBezTo>
                  <a:lnTo>
                    <a:pt x="4085" y="20627"/>
                  </a:lnTo>
                  <a:cubicBezTo>
                    <a:pt x="4085" y="20627"/>
                    <a:pt x="4180" y="15438"/>
                    <a:pt x="4180" y="15438"/>
                  </a:cubicBezTo>
                  <a:cubicBezTo>
                    <a:pt x="4154" y="14374"/>
                    <a:pt x="4121" y="13622"/>
                    <a:pt x="4085" y="13622"/>
                  </a:cubicBezTo>
                  <a:close/>
                  <a:moveTo>
                    <a:pt x="10371" y="15827"/>
                  </a:moveTo>
                  <a:cubicBezTo>
                    <a:pt x="10371" y="15827"/>
                    <a:pt x="10371" y="19524"/>
                    <a:pt x="10371" y="19524"/>
                  </a:cubicBezTo>
                  <a:lnTo>
                    <a:pt x="10449" y="19524"/>
                  </a:lnTo>
                  <a:lnTo>
                    <a:pt x="10449" y="15827"/>
                  </a:lnTo>
                  <a:lnTo>
                    <a:pt x="10371" y="1582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978" name="Shape 1978"/>
            <p:cNvSpPr/>
            <p:nvPr/>
          </p:nvSpPr>
          <p:spPr>
            <a:xfrm>
              <a:off x="0" y="5061067"/>
              <a:ext cx="4229100" cy="535032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1984" name="Group 1984"/>
            <p:cNvGrpSpPr/>
            <p:nvPr/>
          </p:nvGrpSpPr>
          <p:grpSpPr>
            <a:xfrm>
              <a:off x="405199" y="5225572"/>
              <a:ext cx="3499438" cy="227988"/>
              <a:chOff x="0" y="0"/>
              <a:chExt cx="3499436" cy="227986"/>
            </a:xfrm>
          </p:grpSpPr>
          <p:sp>
            <p:nvSpPr>
              <p:cNvPr id="1979" name="Shape 1979"/>
              <p:cNvSpPr/>
              <p:nvPr/>
            </p:nvSpPr>
            <p:spPr>
              <a:xfrm>
                <a:off x="0" y="0"/>
                <a:ext cx="236942" cy="227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1" y="0"/>
                    </a:moveTo>
                    <a:lnTo>
                      <a:pt x="8208" y="8301"/>
                    </a:lnTo>
                    <a:lnTo>
                      <a:pt x="0" y="8301"/>
                    </a:lnTo>
                    <a:lnTo>
                      <a:pt x="6597" y="13299"/>
                    </a:lnTo>
                    <a:lnTo>
                      <a:pt x="3993" y="21600"/>
                    </a:lnTo>
                    <a:lnTo>
                      <a:pt x="10811" y="16418"/>
                    </a:lnTo>
                    <a:lnTo>
                      <a:pt x="17607" y="21600"/>
                    </a:lnTo>
                    <a:lnTo>
                      <a:pt x="15003" y="13299"/>
                    </a:lnTo>
                    <a:lnTo>
                      <a:pt x="21600" y="8301"/>
                    </a:lnTo>
                    <a:lnTo>
                      <a:pt x="13392" y="8301"/>
                    </a:lnTo>
                    <a:lnTo>
                      <a:pt x="10811" y="0"/>
                    </a:lnTo>
                    <a:close/>
                    <a:moveTo>
                      <a:pt x="10811" y="2683"/>
                    </a:moveTo>
                    <a:lnTo>
                      <a:pt x="12642" y="8553"/>
                    </a:lnTo>
                    <a:lnTo>
                      <a:pt x="12819" y="9126"/>
                    </a:lnTo>
                    <a:lnTo>
                      <a:pt x="13392" y="9126"/>
                    </a:lnTo>
                    <a:lnTo>
                      <a:pt x="19151" y="9126"/>
                    </a:lnTo>
                    <a:lnTo>
                      <a:pt x="14540" y="12611"/>
                    </a:lnTo>
                    <a:lnTo>
                      <a:pt x="14054" y="12978"/>
                    </a:lnTo>
                    <a:lnTo>
                      <a:pt x="14253" y="13552"/>
                    </a:lnTo>
                    <a:lnTo>
                      <a:pt x="16084" y="19399"/>
                    </a:lnTo>
                    <a:lnTo>
                      <a:pt x="11274" y="15730"/>
                    </a:lnTo>
                    <a:lnTo>
                      <a:pt x="10811" y="15363"/>
                    </a:lnTo>
                    <a:lnTo>
                      <a:pt x="10348" y="15730"/>
                    </a:lnTo>
                    <a:lnTo>
                      <a:pt x="5538" y="19399"/>
                    </a:lnTo>
                    <a:lnTo>
                      <a:pt x="7369" y="13552"/>
                    </a:lnTo>
                    <a:lnTo>
                      <a:pt x="7546" y="12978"/>
                    </a:lnTo>
                    <a:lnTo>
                      <a:pt x="7082" y="12611"/>
                    </a:lnTo>
                    <a:lnTo>
                      <a:pt x="2471" y="9126"/>
                    </a:lnTo>
                    <a:lnTo>
                      <a:pt x="8208" y="9126"/>
                    </a:lnTo>
                    <a:lnTo>
                      <a:pt x="8781" y="9126"/>
                    </a:lnTo>
                    <a:lnTo>
                      <a:pt x="8958" y="8553"/>
                    </a:lnTo>
                    <a:lnTo>
                      <a:pt x="10811" y="26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820070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6281"/>
                      <a:pt x="16281" y="20742"/>
                      <a:pt x="10800" y="20742"/>
                    </a:cubicBezTo>
                    <a:cubicBezTo>
                      <a:pt x="5319" y="20742"/>
                      <a:pt x="858" y="16281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  <a:moveTo>
                      <a:pt x="10371" y="3457"/>
                    </a:moveTo>
                    <a:lnTo>
                      <a:pt x="10371" y="11229"/>
                    </a:lnTo>
                    <a:lnTo>
                      <a:pt x="5174" y="11229"/>
                    </a:lnTo>
                    <a:lnTo>
                      <a:pt x="5174" y="12087"/>
                    </a:lnTo>
                    <a:lnTo>
                      <a:pt x="11229" y="12087"/>
                    </a:lnTo>
                    <a:lnTo>
                      <a:pt x="11229" y="3457"/>
                    </a:lnTo>
                    <a:cubicBezTo>
                      <a:pt x="11229" y="3457"/>
                      <a:pt x="10371" y="3457"/>
                      <a:pt x="10371" y="3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1631307" y="4356"/>
                <a:ext cx="219275" cy="219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7" y="0"/>
                      <a:pt x="10800" y="0"/>
                    </a:cubicBezTo>
                    <a:close/>
                    <a:moveTo>
                      <a:pt x="10800" y="858"/>
                    </a:moveTo>
                    <a:cubicBezTo>
                      <a:pt x="16281" y="858"/>
                      <a:pt x="20742" y="5319"/>
                      <a:pt x="20742" y="10800"/>
                    </a:cubicBezTo>
                    <a:cubicBezTo>
                      <a:pt x="20742" y="13886"/>
                      <a:pt x="19331" y="16652"/>
                      <a:pt x="17118" y="18477"/>
                    </a:cubicBezTo>
                    <a:cubicBezTo>
                      <a:pt x="16904" y="18380"/>
                      <a:pt x="16665" y="18241"/>
                      <a:pt x="16522" y="18191"/>
                    </a:cubicBezTo>
                    <a:cubicBezTo>
                      <a:pt x="15892" y="17968"/>
                      <a:pt x="15223" y="17818"/>
                      <a:pt x="14567" y="17690"/>
                    </a:cubicBezTo>
                    <a:cubicBezTo>
                      <a:pt x="13667" y="17515"/>
                      <a:pt x="13378" y="17083"/>
                      <a:pt x="13327" y="16140"/>
                    </a:cubicBezTo>
                    <a:cubicBezTo>
                      <a:pt x="13320" y="16004"/>
                      <a:pt x="13112" y="14854"/>
                      <a:pt x="13256" y="14781"/>
                    </a:cubicBezTo>
                    <a:cubicBezTo>
                      <a:pt x="13853" y="14483"/>
                      <a:pt x="13963" y="13549"/>
                      <a:pt x="14019" y="12970"/>
                    </a:cubicBezTo>
                    <a:cubicBezTo>
                      <a:pt x="14059" y="12542"/>
                      <a:pt x="14274" y="12342"/>
                      <a:pt x="14472" y="11992"/>
                    </a:cubicBezTo>
                    <a:cubicBezTo>
                      <a:pt x="14687" y="11610"/>
                      <a:pt x="14784" y="11171"/>
                      <a:pt x="14901" y="10752"/>
                    </a:cubicBezTo>
                    <a:cubicBezTo>
                      <a:pt x="14986" y="10445"/>
                      <a:pt x="15149" y="9948"/>
                      <a:pt x="15091" y="9632"/>
                    </a:cubicBezTo>
                    <a:cubicBezTo>
                      <a:pt x="15038" y="9339"/>
                      <a:pt x="14805" y="9062"/>
                      <a:pt x="14805" y="8750"/>
                    </a:cubicBezTo>
                    <a:cubicBezTo>
                      <a:pt x="14805" y="8348"/>
                      <a:pt x="14976" y="7912"/>
                      <a:pt x="15020" y="7510"/>
                    </a:cubicBezTo>
                    <a:cubicBezTo>
                      <a:pt x="15088" y="6889"/>
                      <a:pt x="15071" y="6264"/>
                      <a:pt x="14948" y="5650"/>
                    </a:cubicBezTo>
                    <a:cubicBezTo>
                      <a:pt x="14619" y="4002"/>
                      <a:pt x="13011" y="3420"/>
                      <a:pt x="11515" y="3099"/>
                    </a:cubicBezTo>
                    <a:cubicBezTo>
                      <a:pt x="10106" y="2797"/>
                      <a:pt x="8463" y="3515"/>
                      <a:pt x="7510" y="4506"/>
                    </a:cubicBezTo>
                    <a:cubicBezTo>
                      <a:pt x="7119" y="4913"/>
                      <a:pt x="6632" y="5424"/>
                      <a:pt x="6556" y="6008"/>
                    </a:cubicBezTo>
                    <a:cubicBezTo>
                      <a:pt x="6487" y="6546"/>
                      <a:pt x="6500" y="7191"/>
                      <a:pt x="6580" y="7725"/>
                    </a:cubicBezTo>
                    <a:cubicBezTo>
                      <a:pt x="6623" y="8005"/>
                      <a:pt x="6639" y="8278"/>
                      <a:pt x="6676" y="8559"/>
                    </a:cubicBezTo>
                    <a:cubicBezTo>
                      <a:pt x="6705" y="8783"/>
                      <a:pt x="6879" y="9000"/>
                      <a:pt x="6819" y="9226"/>
                    </a:cubicBezTo>
                    <a:cubicBezTo>
                      <a:pt x="6783" y="9359"/>
                      <a:pt x="6713" y="9485"/>
                      <a:pt x="6652" y="9608"/>
                    </a:cubicBezTo>
                    <a:cubicBezTo>
                      <a:pt x="6362" y="10188"/>
                      <a:pt x="6655" y="10956"/>
                      <a:pt x="6914" y="11491"/>
                    </a:cubicBezTo>
                    <a:cubicBezTo>
                      <a:pt x="7036" y="11743"/>
                      <a:pt x="7190" y="11989"/>
                      <a:pt x="7367" y="12207"/>
                    </a:cubicBezTo>
                    <a:cubicBezTo>
                      <a:pt x="7581" y="12468"/>
                      <a:pt x="7569" y="12660"/>
                      <a:pt x="7582" y="12993"/>
                    </a:cubicBezTo>
                    <a:cubicBezTo>
                      <a:pt x="7603" y="13584"/>
                      <a:pt x="7772" y="14579"/>
                      <a:pt x="8368" y="14877"/>
                    </a:cubicBezTo>
                    <a:cubicBezTo>
                      <a:pt x="8512" y="14949"/>
                      <a:pt x="8304" y="16004"/>
                      <a:pt x="8297" y="16140"/>
                    </a:cubicBezTo>
                    <a:cubicBezTo>
                      <a:pt x="8246" y="17083"/>
                      <a:pt x="8387" y="17515"/>
                      <a:pt x="7486" y="17690"/>
                    </a:cubicBezTo>
                    <a:cubicBezTo>
                      <a:pt x="6830" y="17818"/>
                      <a:pt x="6161" y="17968"/>
                      <a:pt x="5531" y="18191"/>
                    </a:cubicBezTo>
                    <a:cubicBezTo>
                      <a:pt x="5290" y="18276"/>
                      <a:pt x="4925" y="18443"/>
                      <a:pt x="4625" y="18572"/>
                    </a:cubicBezTo>
                    <a:cubicBezTo>
                      <a:pt x="2341" y="16749"/>
                      <a:pt x="858" y="13942"/>
                      <a:pt x="858" y="10800"/>
                    </a:cubicBezTo>
                    <a:cubicBezTo>
                      <a:pt x="858" y="5319"/>
                      <a:pt x="5319" y="858"/>
                      <a:pt x="10800" y="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2446901" y="8713"/>
                <a:ext cx="210562" cy="21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05" y="0"/>
                    </a:moveTo>
                    <a:cubicBezTo>
                      <a:pt x="1289" y="0"/>
                      <a:pt x="0" y="1314"/>
                      <a:pt x="0" y="2930"/>
                    </a:cubicBezTo>
                    <a:cubicBezTo>
                      <a:pt x="0" y="4545"/>
                      <a:pt x="1289" y="5859"/>
                      <a:pt x="2905" y="5859"/>
                    </a:cubicBezTo>
                    <a:cubicBezTo>
                      <a:pt x="4521" y="5859"/>
                      <a:pt x="5834" y="4545"/>
                      <a:pt x="5834" y="2930"/>
                    </a:cubicBezTo>
                    <a:cubicBezTo>
                      <a:pt x="5834" y="1314"/>
                      <a:pt x="4521" y="0"/>
                      <a:pt x="2905" y="0"/>
                    </a:cubicBezTo>
                    <a:close/>
                    <a:moveTo>
                      <a:pt x="10577" y="0"/>
                    </a:moveTo>
                    <a:cubicBezTo>
                      <a:pt x="8961" y="0"/>
                      <a:pt x="7647" y="1314"/>
                      <a:pt x="7647" y="2930"/>
                    </a:cubicBezTo>
                    <a:cubicBezTo>
                      <a:pt x="7647" y="4545"/>
                      <a:pt x="8961" y="5859"/>
                      <a:pt x="10577" y="5859"/>
                    </a:cubicBezTo>
                    <a:cubicBezTo>
                      <a:pt x="12192" y="5859"/>
                      <a:pt x="13481" y="4545"/>
                      <a:pt x="13481" y="2930"/>
                    </a:cubicBezTo>
                    <a:cubicBezTo>
                      <a:pt x="13481" y="1314"/>
                      <a:pt x="12192" y="0"/>
                      <a:pt x="10577" y="0"/>
                    </a:cubicBezTo>
                    <a:close/>
                    <a:moveTo>
                      <a:pt x="18670" y="0"/>
                    </a:moveTo>
                    <a:cubicBezTo>
                      <a:pt x="17055" y="0"/>
                      <a:pt x="15741" y="1314"/>
                      <a:pt x="15741" y="2930"/>
                    </a:cubicBezTo>
                    <a:cubicBezTo>
                      <a:pt x="15741" y="4545"/>
                      <a:pt x="17055" y="5859"/>
                      <a:pt x="18670" y="5859"/>
                    </a:cubicBezTo>
                    <a:cubicBezTo>
                      <a:pt x="20286" y="5859"/>
                      <a:pt x="21600" y="4545"/>
                      <a:pt x="21600" y="2930"/>
                    </a:cubicBezTo>
                    <a:cubicBezTo>
                      <a:pt x="21600" y="1314"/>
                      <a:pt x="20286" y="0"/>
                      <a:pt x="18670" y="0"/>
                    </a:cubicBezTo>
                    <a:close/>
                    <a:moveTo>
                      <a:pt x="2905" y="794"/>
                    </a:moveTo>
                    <a:cubicBezTo>
                      <a:pt x="4084" y="794"/>
                      <a:pt x="5065" y="1751"/>
                      <a:pt x="5065" y="2930"/>
                    </a:cubicBezTo>
                    <a:cubicBezTo>
                      <a:pt x="5065" y="4108"/>
                      <a:pt x="4084" y="5065"/>
                      <a:pt x="2905" y="5065"/>
                    </a:cubicBezTo>
                    <a:cubicBezTo>
                      <a:pt x="1726" y="5065"/>
                      <a:pt x="770" y="4108"/>
                      <a:pt x="770" y="2930"/>
                    </a:cubicBezTo>
                    <a:cubicBezTo>
                      <a:pt x="770" y="1751"/>
                      <a:pt x="1726" y="794"/>
                      <a:pt x="2905" y="794"/>
                    </a:cubicBezTo>
                    <a:close/>
                    <a:moveTo>
                      <a:pt x="10577" y="794"/>
                    </a:moveTo>
                    <a:cubicBezTo>
                      <a:pt x="11755" y="794"/>
                      <a:pt x="12712" y="1751"/>
                      <a:pt x="12712" y="2930"/>
                    </a:cubicBezTo>
                    <a:cubicBezTo>
                      <a:pt x="12712" y="4108"/>
                      <a:pt x="11755" y="5065"/>
                      <a:pt x="10577" y="5065"/>
                    </a:cubicBezTo>
                    <a:cubicBezTo>
                      <a:pt x="9398" y="5065"/>
                      <a:pt x="8416" y="4108"/>
                      <a:pt x="8417" y="2930"/>
                    </a:cubicBezTo>
                    <a:cubicBezTo>
                      <a:pt x="8417" y="1751"/>
                      <a:pt x="9398" y="794"/>
                      <a:pt x="10577" y="794"/>
                    </a:cubicBezTo>
                    <a:close/>
                    <a:moveTo>
                      <a:pt x="18670" y="794"/>
                    </a:moveTo>
                    <a:cubicBezTo>
                      <a:pt x="19849" y="794"/>
                      <a:pt x="20805" y="1751"/>
                      <a:pt x="20805" y="2930"/>
                    </a:cubicBezTo>
                    <a:cubicBezTo>
                      <a:pt x="20805" y="4108"/>
                      <a:pt x="19849" y="5065"/>
                      <a:pt x="18670" y="5065"/>
                    </a:cubicBezTo>
                    <a:cubicBezTo>
                      <a:pt x="17491" y="5065"/>
                      <a:pt x="16535" y="4108"/>
                      <a:pt x="16535" y="2930"/>
                    </a:cubicBezTo>
                    <a:cubicBezTo>
                      <a:pt x="16535" y="1751"/>
                      <a:pt x="17491" y="794"/>
                      <a:pt x="18670" y="794"/>
                    </a:cubicBezTo>
                    <a:close/>
                    <a:moveTo>
                      <a:pt x="2905" y="8094"/>
                    </a:moveTo>
                    <a:cubicBezTo>
                      <a:pt x="1289" y="8094"/>
                      <a:pt x="0" y="9408"/>
                      <a:pt x="0" y="11023"/>
                    </a:cubicBezTo>
                    <a:cubicBezTo>
                      <a:pt x="0" y="12639"/>
                      <a:pt x="1289" y="13953"/>
                      <a:pt x="2905" y="13953"/>
                    </a:cubicBezTo>
                    <a:cubicBezTo>
                      <a:pt x="4521" y="13953"/>
                      <a:pt x="5834" y="12639"/>
                      <a:pt x="5834" y="11023"/>
                    </a:cubicBezTo>
                    <a:cubicBezTo>
                      <a:pt x="5834" y="9408"/>
                      <a:pt x="4521" y="8094"/>
                      <a:pt x="2905" y="8094"/>
                    </a:cubicBezTo>
                    <a:close/>
                    <a:moveTo>
                      <a:pt x="10577" y="8094"/>
                    </a:moveTo>
                    <a:cubicBezTo>
                      <a:pt x="8961" y="8094"/>
                      <a:pt x="7647" y="9408"/>
                      <a:pt x="7647" y="11023"/>
                    </a:cubicBezTo>
                    <a:cubicBezTo>
                      <a:pt x="7647" y="12639"/>
                      <a:pt x="8961" y="13953"/>
                      <a:pt x="10577" y="13953"/>
                    </a:cubicBezTo>
                    <a:cubicBezTo>
                      <a:pt x="12192" y="13953"/>
                      <a:pt x="13481" y="12639"/>
                      <a:pt x="13481" y="11023"/>
                    </a:cubicBezTo>
                    <a:cubicBezTo>
                      <a:pt x="13481" y="9408"/>
                      <a:pt x="12192" y="8094"/>
                      <a:pt x="10577" y="8094"/>
                    </a:cubicBezTo>
                    <a:close/>
                    <a:moveTo>
                      <a:pt x="18670" y="8094"/>
                    </a:moveTo>
                    <a:cubicBezTo>
                      <a:pt x="17055" y="8094"/>
                      <a:pt x="15741" y="9408"/>
                      <a:pt x="15741" y="11023"/>
                    </a:cubicBezTo>
                    <a:cubicBezTo>
                      <a:pt x="15741" y="12639"/>
                      <a:pt x="17055" y="13953"/>
                      <a:pt x="18670" y="13953"/>
                    </a:cubicBezTo>
                    <a:cubicBezTo>
                      <a:pt x="20286" y="13953"/>
                      <a:pt x="21600" y="12639"/>
                      <a:pt x="21600" y="11023"/>
                    </a:cubicBezTo>
                    <a:cubicBezTo>
                      <a:pt x="21600" y="9408"/>
                      <a:pt x="20286" y="8094"/>
                      <a:pt x="18670" y="8094"/>
                    </a:cubicBezTo>
                    <a:close/>
                    <a:moveTo>
                      <a:pt x="2905" y="8888"/>
                    </a:moveTo>
                    <a:cubicBezTo>
                      <a:pt x="4084" y="8888"/>
                      <a:pt x="5065" y="9845"/>
                      <a:pt x="5065" y="11023"/>
                    </a:cubicBezTo>
                    <a:cubicBezTo>
                      <a:pt x="5065" y="12202"/>
                      <a:pt x="4084" y="13159"/>
                      <a:pt x="2905" y="13159"/>
                    </a:cubicBezTo>
                    <a:cubicBezTo>
                      <a:pt x="1726" y="13159"/>
                      <a:pt x="770" y="12202"/>
                      <a:pt x="770" y="11023"/>
                    </a:cubicBezTo>
                    <a:cubicBezTo>
                      <a:pt x="770" y="9845"/>
                      <a:pt x="1726" y="8888"/>
                      <a:pt x="2905" y="8888"/>
                    </a:cubicBezTo>
                    <a:close/>
                    <a:moveTo>
                      <a:pt x="10577" y="8888"/>
                    </a:moveTo>
                    <a:cubicBezTo>
                      <a:pt x="11755" y="8888"/>
                      <a:pt x="12712" y="9845"/>
                      <a:pt x="12712" y="11023"/>
                    </a:cubicBezTo>
                    <a:cubicBezTo>
                      <a:pt x="12712" y="12202"/>
                      <a:pt x="11755" y="13159"/>
                      <a:pt x="10577" y="13159"/>
                    </a:cubicBezTo>
                    <a:cubicBezTo>
                      <a:pt x="9398" y="13159"/>
                      <a:pt x="8416" y="12202"/>
                      <a:pt x="8417" y="11023"/>
                    </a:cubicBezTo>
                    <a:cubicBezTo>
                      <a:pt x="8417" y="9845"/>
                      <a:pt x="9398" y="8888"/>
                      <a:pt x="10577" y="8888"/>
                    </a:cubicBezTo>
                    <a:close/>
                    <a:moveTo>
                      <a:pt x="18670" y="8888"/>
                    </a:moveTo>
                    <a:cubicBezTo>
                      <a:pt x="19849" y="8888"/>
                      <a:pt x="20805" y="9845"/>
                      <a:pt x="20805" y="11023"/>
                    </a:cubicBezTo>
                    <a:cubicBezTo>
                      <a:pt x="20805" y="12202"/>
                      <a:pt x="19849" y="13159"/>
                      <a:pt x="18670" y="13159"/>
                    </a:cubicBezTo>
                    <a:cubicBezTo>
                      <a:pt x="17491" y="13159"/>
                      <a:pt x="16535" y="12202"/>
                      <a:pt x="16535" y="11023"/>
                    </a:cubicBezTo>
                    <a:cubicBezTo>
                      <a:pt x="16535" y="9845"/>
                      <a:pt x="17491" y="8888"/>
                      <a:pt x="18670" y="8888"/>
                    </a:cubicBezTo>
                    <a:close/>
                    <a:moveTo>
                      <a:pt x="2905" y="15741"/>
                    </a:moveTo>
                    <a:cubicBezTo>
                      <a:pt x="1289" y="15741"/>
                      <a:pt x="0" y="17055"/>
                      <a:pt x="0" y="18670"/>
                    </a:cubicBezTo>
                    <a:cubicBezTo>
                      <a:pt x="0" y="20286"/>
                      <a:pt x="1289" y="21600"/>
                      <a:pt x="2905" y="21600"/>
                    </a:cubicBezTo>
                    <a:cubicBezTo>
                      <a:pt x="4521" y="21600"/>
                      <a:pt x="5834" y="20286"/>
                      <a:pt x="5834" y="18670"/>
                    </a:cubicBezTo>
                    <a:cubicBezTo>
                      <a:pt x="5834" y="17055"/>
                      <a:pt x="4521" y="15741"/>
                      <a:pt x="2905" y="15741"/>
                    </a:cubicBezTo>
                    <a:close/>
                    <a:moveTo>
                      <a:pt x="10577" y="15741"/>
                    </a:moveTo>
                    <a:cubicBezTo>
                      <a:pt x="8961" y="15741"/>
                      <a:pt x="7647" y="17055"/>
                      <a:pt x="7647" y="18670"/>
                    </a:cubicBezTo>
                    <a:cubicBezTo>
                      <a:pt x="7647" y="20286"/>
                      <a:pt x="8961" y="21600"/>
                      <a:pt x="10577" y="21600"/>
                    </a:cubicBezTo>
                    <a:cubicBezTo>
                      <a:pt x="12192" y="21600"/>
                      <a:pt x="13481" y="20286"/>
                      <a:pt x="13481" y="18670"/>
                    </a:cubicBezTo>
                    <a:cubicBezTo>
                      <a:pt x="13481" y="17055"/>
                      <a:pt x="12192" y="15741"/>
                      <a:pt x="10577" y="15741"/>
                    </a:cubicBezTo>
                    <a:close/>
                    <a:moveTo>
                      <a:pt x="18670" y="15741"/>
                    </a:moveTo>
                    <a:cubicBezTo>
                      <a:pt x="17055" y="15741"/>
                      <a:pt x="15741" y="17055"/>
                      <a:pt x="15741" y="18670"/>
                    </a:cubicBezTo>
                    <a:cubicBezTo>
                      <a:pt x="15741" y="20286"/>
                      <a:pt x="17055" y="21600"/>
                      <a:pt x="18670" y="21600"/>
                    </a:cubicBezTo>
                    <a:cubicBezTo>
                      <a:pt x="20286" y="21600"/>
                      <a:pt x="21600" y="20286"/>
                      <a:pt x="21600" y="18670"/>
                    </a:cubicBezTo>
                    <a:cubicBezTo>
                      <a:pt x="21600" y="17055"/>
                      <a:pt x="20286" y="15741"/>
                      <a:pt x="18670" y="15741"/>
                    </a:cubicBezTo>
                    <a:close/>
                    <a:moveTo>
                      <a:pt x="2905" y="16535"/>
                    </a:moveTo>
                    <a:cubicBezTo>
                      <a:pt x="4084" y="16535"/>
                      <a:pt x="5065" y="17492"/>
                      <a:pt x="5065" y="18670"/>
                    </a:cubicBezTo>
                    <a:cubicBezTo>
                      <a:pt x="5065" y="19849"/>
                      <a:pt x="4084" y="20806"/>
                      <a:pt x="2905" y="20806"/>
                    </a:cubicBezTo>
                    <a:cubicBezTo>
                      <a:pt x="1726" y="20806"/>
                      <a:pt x="770" y="19849"/>
                      <a:pt x="770" y="18670"/>
                    </a:cubicBezTo>
                    <a:cubicBezTo>
                      <a:pt x="770" y="17492"/>
                      <a:pt x="1726" y="16535"/>
                      <a:pt x="2905" y="16535"/>
                    </a:cubicBezTo>
                    <a:close/>
                    <a:moveTo>
                      <a:pt x="10577" y="16535"/>
                    </a:moveTo>
                    <a:cubicBezTo>
                      <a:pt x="11755" y="16535"/>
                      <a:pt x="12712" y="17492"/>
                      <a:pt x="12712" y="18670"/>
                    </a:cubicBezTo>
                    <a:cubicBezTo>
                      <a:pt x="12712" y="19849"/>
                      <a:pt x="11755" y="20806"/>
                      <a:pt x="10577" y="20806"/>
                    </a:cubicBezTo>
                    <a:cubicBezTo>
                      <a:pt x="9398" y="20806"/>
                      <a:pt x="8416" y="19849"/>
                      <a:pt x="8417" y="18670"/>
                    </a:cubicBezTo>
                    <a:cubicBezTo>
                      <a:pt x="8417" y="17492"/>
                      <a:pt x="9398" y="16535"/>
                      <a:pt x="10577" y="16535"/>
                    </a:cubicBezTo>
                    <a:close/>
                    <a:moveTo>
                      <a:pt x="18670" y="16535"/>
                    </a:moveTo>
                    <a:cubicBezTo>
                      <a:pt x="19849" y="16535"/>
                      <a:pt x="20805" y="17492"/>
                      <a:pt x="20805" y="18670"/>
                    </a:cubicBezTo>
                    <a:cubicBezTo>
                      <a:pt x="20805" y="19849"/>
                      <a:pt x="19849" y="20806"/>
                      <a:pt x="18670" y="20806"/>
                    </a:cubicBezTo>
                    <a:cubicBezTo>
                      <a:pt x="17491" y="20806"/>
                      <a:pt x="16535" y="19849"/>
                      <a:pt x="16535" y="18670"/>
                    </a:cubicBezTo>
                    <a:cubicBezTo>
                      <a:pt x="16535" y="17492"/>
                      <a:pt x="17491" y="16535"/>
                      <a:pt x="18670" y="165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3227401" y="52519"/>
                <a:ext cx="272036" cy="122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81" y="0"/>
                    </a:moveTo>
                    <a:cubicBezTo>
                      <a:pt x="2188" y="0"/>
                      <a:pt x="0" y="4840"/>
                      <a:pt x="0" y="10800"/>
                    </a:cubicBezTo>
                    <a:cubicBezTo>
                      <a:pt x="0" y="16760"/>
                      <a:pt x="2187" y="21600"/>
                      <a:pt x="4881" y="21600"/>
                    </a:cubicBezTo>
                    <a:lnTo>
                      <a:pt x="16719" y="21600"/>
                    </a:lnTo>
                    <a:cubicBezTo>
                      <a:pt x="19412" y="21600"/>
                      <a:pt x="21600" y="16760"/>
                      <a:pt x="21600" y="10800"/>
                    </a:cubicBezTo>
                    <a:cubicBezTo>
                      <a:pt x="21600" y="4840"/>
                      <a:pt x="19413" y="0"/>
                      <a:pt x="16719" y="0"/>
                    </a:cubicBezTo>
                    <a:cubicBezTo>
                      <a:pt x="14025" y="0"/>
                      <a:pt x="11838" y="4840"/>
                      <a:pt x="11838" y="10800"/>
                    </a:cubicBezTo>
                    <a:cubicBezTo>
                      <a:pt x="11838" y="14733"/>
                      <a:pt x="12800" y="18183"/>
                      <a:pt x="14221" y="20069"/>
                    </a:cubicBezTo>
                    <a:lnTo>
                      <a:pt x="7379" y="20069"/>
                    </a:lnTo>
                    <a:cubicBezTo>
                      <a:pt x="8800" y="18183"/>
                      <a:pt x="9762" y="14733"/>
                      <a:pt x="9762" y="10800"/>
                    </a:cubicBezTo>
                    <a:cubicBezTo>
                      <a:pt x="9762" y="4840"/>
                      <a:pt x="7575" y="0"/>
                      <a:pt x="4881" y="0"/>
                    </a:cubicBezTo>
                    <a:close/>
                    <a:moveTo>
                      <a:pt x="4881" y="1361"/>
                    </a:moveTo>
                    <a:cubicBezTo>
                      <a:pt x="7234" y="1361"/>
                      <a:pt x="9148" y="5594"/>
                      <a:pt x="9147" y="10800"/>
                    </a:cubicBezTo>
                    <a:cubicBezTo>
                      <a:pt x="9147" y="16006"/>
                      <a:pt x="7234" y="20239"/>
                      <a:pt x="4881" y="20239"/>
                    </a:cubicBezTo>
                    <a:cubicBezTo>
                      <a:pt x="2528" y="20239"/>
                      <a:pt x="615" y="16006"/>
                      <a:pt x="615" y="10800"/>
                    </a:cubicBezTo>
                    <a:cubicBezTo>
                      <a:pt x="615" y="5594"/>
                      <a:pt x="2528" y="1361"/>
                      <a:pt x="4881" y="1361"/>
                    </a:cubicBezTo>
                    <a:close/>
                    <a:moveTo>
                      <a:pt x="16719" y="1361"/>
                    </a:moveTo>
                    <a:cubicBezTo>
                      <a:pt x="19072" y="1361"/>
                      <a:pt x="20985" y="5594"/>
                      <a:pt x="20985" y="10800"/>
                    </a:cubicBezTo>
                    <a:cubicBezTo>
                      <a:pt x="20985" y="16006"/>
                      <a:pt x="19072" y="20239"/>
                      <a:pt x="16719" y="20239"/>
                    </a:cubicBezTo>
                    <a:cubicBezTo>
                      <a:pt x="14366" y="20239"/>
                      <a:pt x="12452" y="16006"/>
                      <a:pt x="12453" y="10800"/>
                    </a:cubicBezTo>
                    <a:cubicBezTo>
                      <a:pt x="12453" y="5594"/>
                      <a:pt x="14366" y="1361"/>
                      <a:pt x="16719" y="13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86597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Shape 1993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994" name="Shape 199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97" name="Group 199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995" name="Shape 199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6" name="Shape 199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00" name="Group 200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998" name="Shape 199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9" name="Shape 199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01" name="Shape 200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02" name="Shape 200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03" name="Shape 2003"/>
          <p:cNvSpPr>
            <a:spLocks noGrp="1"/>
          </p:cNvSpPr>
          <p:nvPr>
            <p:ph type="pic" sz="quarter" idx="13"/>
          </p:nvPr>
        </p:nvSpPr>
        <p:spPr>
          <a:xfrm>
            <a:off x="7408187" y="3988136"/>
            <a:ext cx="2188012" cy="28952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08" name="Shape 2008"/>
          <p:cNvSpPr>
            <a:spLocks noGrp="1"/>
          </p:cNvSpPr>
          <p:nvPr>
            <p:ph type="pic" sz="quarter" idx="15"/>
          </p:nvPr>
        </p:nvSpPr>
        <p:spPr>
          <a:xfrm>
            <a:off x="2325771" y="3988136"/>
            <a:ext cx="2188012" cy="28952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13" name="Shape 2013"/>
          <p:cNvSpPr>
            <a:spLocks noGrp="1"/>
          </p:cNvSpPr>
          <p:nvPr>
            <p:ph type="pic" sz="quarter" idx="17"/>
          </p:nvPr>
        </p:nvSpPr>
        <p:spPr>
          <a:xfrm>
            <a:off x="4579874" y="3443935"/>
            <a:ext cx="2793743" cy="37404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016" name="Group 2016"/>
          <p:cNvGrpSpPr/>
          <p:nvPr/>
        </p:nvGrpSpPr>
        <p:grpSpPr>
          <a:xfrm>
            <a:off x="4588015" y="3428360"/>
            <a:ext cx="2785387" cy="172501"/>
            <a:chOff x="0" y="0"/>
            <a:chExt cx="5570772" cy="345001"/>
          </a:xfrm>
        </p:grpSpPr>
        <p:sp>
          <p:nvSpPr>
            <p:cNvPr id="2014" name="Shape 2014"/>
            <p:cNvSpPr/>
            <p:nvPr/>
          </p:nvSpPr>
          <p:spPr>
            <a:xfrm>
              <a:off x="0" y="0"/>
              <a:ext cx="5570773" cy="345002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15" name="Shape 2015"/>
            <p:cNvSpPr/>
            <p:nvPr/>
          </p:nvSpPr>
          <p:spPr>
            <a:xfrm>
              <a:off x="313856" y="122163"/>
              <a:ext cx="4943062" cy="10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" y="0"/>
                  </a:moveTo>
                  <a:cubicBezTo>
                    <a:pt x="1921" y="0"/>
                    <a:pt x="1893" y="241"/>
                    <a:pt x="1869" y="779"/>
                  </a:cubicBezTo>
                  <a:cubicBezTo>
                    <a:pt x="1846" y="1316"/>
                    <a:pt x="1826" y="2054"/>
                    <a:pt x="1810" y="2984"/>
                  </a:cubicBezTo>
                  <a:cubicBezTo>
                    <a:pt x="1794" y="3913"/>
                    <a:pt x="1784" y="4979"/>
                    <a:pt x="1776" y="6227"/>
                  </a:cubicBezTo>
                  <a:cubicBezTo>
                    <a:pt x="1767" y="7476"/>
                    <a:pt x="1762" y="8827"/>
                    <a:pt x="1762" y="10249"/>
                  </a:cubicBezTo>
                  <a:cubicBezTo>
                    <a:pt x="1762" y="11670"/>
                    <a:pt x="1767" y="13031"/>
                    <a:pt x="1774" y="14270"/>
                  </a:cubicBezTo>
                  <a:cubicBezTo>
                    <a:pt x="1782" y="15510"/>
                    <a:pt x="1793" y="16601"/>
                    <a:pt x="1809" y="17514"/>
                  </a:cubicBezTo>
                  <a:cubicBezTo>
                    <a:pt x="1824" y="18425"/>
                    <a:pt x="1842" y="19070"/>
                    <a:pt x="1865" y="19589"/>
                  </a:cubicBezTo>
                  <a:cubicBezTo>
                    <a:pt x="1888" y="20109"/>
                    <a:pt x="1915" y="20432"/>
                    <a:pt x="1946" y="20432"/>
                  </a:cubicBezTo>
                  <a:cubicBezTo>
                    <a:pt x="1997" y="20432"/>
                    <a:pt x="2037" y="19724"/>
                    <a:pt x="2066" y="18357"/>
                  </a:cubicBezTo>
                  <a:cubicBezTo>
                    <a:pt x="2096" y="16990"/>
                    <a:pt x="2114" y="15045"/>
                    <a:pt x="2119" y="12584"/>
                  </a:cubicBezTo>
                  <a:lnTo>
                    <a:pt x="2066" y="12584"/>
                  </a:lnTo>
                  <a:cubicBezTo>
                    <a:pt x="2065" y="13386"/>
                    <a:pt x="2061" y="14162"/>
                    <a:pt x="2056" y="14854"/>
                  </a:cubicBezTo>
                  <a:cubicBezTo>
                    <a:pt x="2050" y="15547"/>
                    <a:pt x="2042" y="16105"/>
                    <a:pt x="2032" y="16605"/>
                  </a:cubicBezTo>
                  <a:cubicBezTo>
                    <a:pt x="2022" y="17107"/>
                    <a:pt x="2011" y="17490"/>
                    <a:pt x="1998" y="17773"/>
                  </a:cubicBezTo>
                  <a:cubicBezTo>
                    <a:pt x="1984" y="18056"/>
                    <a:pt x="1969" y="18227"/>
                    <a:pt x="1951" y="18227"/>
                  </a:cubicBezTo>
                  <a:cubicBezTo>
                    <a:pt x="1928" y="18227"/>
                    <a:pt x="1906" y="18016"/>
                    <a:pt x="1889" y="17578"/>
                  </a:cubicBezTo>
                  <a:cubicBezTo>
                    <a:pt x="1872" y="17140"/>
                    <a:pt x="1858" y="16566"/>
                    <a:pt x="1847" y="15827"/>
                  </a:cubicBezTo>
                  <a:cubicBezTo>
                    <a:pt x="1836" y="15090"/>
                    <a:pt x="1828" y="14226"/>
                    <a:pt x="1823" y="13233"/>
                  </a:cubicBezTo>
                  <a:cubicBezTo>
                    <a:pt x="1818" y="12239"/>
                    <a:pt x="1815" y="11166"/>
                    <a:pt x="1815" y="10054"/>
                  </a:cubicBezTo>
                  <a:cubicBezTo>
                    <a:pt x="1815" y="9034"/>
                    <a:pt x="1818" y="8018"/>
                    <a:pt x="1823" y="7070"/>
                  </a:cubicBezTo>
                  <a:cubicBezTo>
                    <a:pt x="1828" y="6123"/>
                    <a:pt x="1836" y="5279"/>
                    <a:pt x="1847" y="4541"/>
                  </a:cubicBezTo>
                  <a:cubicBezTo>
                    <a:pt x="1858" y="3803"/>
                    <a:pt x="1872" y="3227"/>
                    <a:pt x="1889" y="2789"/>
                  </a:cubicBezTo>
                  <a:cubicBezTo>
                    <a:pt x="1906" y="2352"/>
                    <a:pt x="1926" y="2141"/>
                    <a:pt x="1950" y="2141"/>
                  </a:cubicBezTo>
                  <a:cubicBezTo>
                    <a:pt x="1978" y="2141"/>
                    <a:pt x="2002" y="2486"/>
                    <a:pt x="2023" y="3179"/>
                  </a:cubicBezTo>
                  <a:cubicBezTo>
                    <a:pt x="2043" y="3872"/>
                    <a:pt x="2055" y="4907"/>
                    <a:pt x="2061" y="6292"/>
                  </a:cubicBezTo>
                  <a:lnTo>
                    <a:pt x="2114" y="6292"/>
                  </a:lnTo>
                  <a:cubicBezTo>
                    <a:pt x="2111" y="5253"/>
                    <a:pt x="2105" y="4360"/>
                    <a:pt x="2095" y="3568"/>
                  </a:cubicBezTo>
                  <a:cubicBezTo>
                    <a:pt x="2086" y="2775"/>
                    <a:pt x="2074" y="2086"/>
                    <a:pt x="2060" y="1557"/>
                  </a:cubicBezTo>
                  <a:cubicBezTo>
                    <a:pt x="2045" y="1029"/>
                    <a:pt x="2028" y="663"/>
                    <a:pt x="2009" y="389"/>
                  </a:cubicBezTo>
                  <a:cubicBezTo>
                    <a:pt x="1991" y="116"/>
                    <a:pt x="1972" y="0"/>
                    <a:pt x="1951" y="0"/>
                  </a:cubicBezTo>
                  <a:close/>
                  <a:moveTo>
                    <a:pt x="2922" y="0"/>
                  </a:moveTo>
                  <a:lnTo>
                    <a:pt x="2922" y="2789"/>
                  </a:lnTo>
                  <a:cubicBezTo>
                    <a:pt x="2922" y="2789"/>
                    <a:pt x="2970" y="2789"/>
                    <a:pt x="2970" y="2789"/>
                  </a:cubicBezTo>
                  <a:lnTo>
                    <a:pt x="2970" y="0"/>
                  </a:lnTo>
                  <a:lnTo>
                    <a:pt x="2922" y="0"/>
                  </a:lnTo>
                  <a:close/>
                  <a:moveTo>
                    <a:pt x="4082" y="0"/>
                  </a:moveTo>
                  <a:cubicBezTo>
                    <a:pt x="3976" y="0"/>
                    <a:pt x="3879" y="2174"/>
                    <a:pt x="3805" y="5384"/>
                  </a:cubicBezTo>
                  <a:lnTo>
                    <a:pt x="3848" y="7849"/>
                  </a:lnTo>
                  <a:cubicBezTo>
                    <a:pt x="3911" y="5150"/>
                    <a:pt x="3992" y="3503"/>
                    <a:pt x="4082" y="3503"/>
                  </a:cubicBezTo>
                  <a:cubicBezTo>
                    <a:pt x="4172" y="3503"/>
                    <a:pt x="4254" y="5146"/>
                    <a:pt x="4317" y="7849"/>
                  </a:cubicBezTo>
                  <a:lnTo>
                    <a:pt x="4361" y="5449"/>
                  </a:lnTo>
                  <a:cubicBezTo>
                    <a:pt x="4286" y="2232"/>
                    <a:pt x="4189" y="0"/>
                    <a:pt x="4082" y="0"/>
                  </a:cubicBezTo>
                  <a:close/>
                  <a:moveTo>
                    <a:pt x="10184" y="0"/>
                  </a:moveTo>
                  <a:cubicBezTo>
                    <a:pt x="10145" y="0"/>
                    <a:pt x="10116" y="442"/>
                    <a:pt x="10095" y="1362"/>
                  </a:cubicBezTo>
                  <a:cubicBezTo>
                    <a:pt x="10074" y="2283"/>
                    <a:pt x="10063" y="3549"/>
                    <a:pt x="10063" y="5189"/>
                  </a:cubicBezTo>
                  <a:cubicBezTo>
                    <a:pt x="10063" y="6119"/>
                    <a:pt x="10068" y="6971"/>
                    <a:pt x="10077" y="7654"/>
                  </a:cubicBezTo>
                  <a:cubicBezTo>
                    <a:pt x="10087" y="8338"/>
                    <a:pt x="10099" y="8819"/>
                    <a:pt x="10117" y="9146"/>
                  </a:cubicBezTo>
                  <a:lnTo>
                    <a:pt x="10117" y="9211"/>
                  </a:lnTo>
                  <a:cubicBezTo>
                    <a:pt x="10095" y="9484"/>
                    <a:pt x="10078" y="10012"/>
                    <a:pt x="10065" y="10833"/>
                  </a:cubicBezTo>
                  <a:cubicBezTo>
                    <a:pt x="10053" y="11652"/>
                    <a:pt x="10047" y="12678"/>
                    <a:pt x="10047" y="13881"/>
                  </a:cubicBezTo>
                  <a:cubicBezTo>
                    <a:pt x="10047" y="14810"/>
                    <a:pt x="10049" y="15663"/>
                    <a:pt x="10056" y="16411"/>
                  </a:cubicBezTo>
                  <a:cubicBezTo>
                    <a:pt x="10063" y="17158"/>
                    <a:pt x="10073" y="17773"/>
                    <a:pt x="10085" y="18292"/>
                  </a:cubicBezTo>
                  <a:cubicBezTo>
                    <a:pt x="10098" y="18813"/>
                    <a:pt x="10112" y="19186"/>
                    <a:pt x="10129" y="19459"/>
                  </a:cubicBezTo>
                  <a:cubicBezTo>
                    <a:pt x="10146" y="19732"/>
                    <a:pt x="10165" y="19849"/>
                    <a:pt x="10184" y="19849"/>
                  </a:cubicBezTo>
                  <a:cubicBezTo>
                    <a:pt x="10204" y="19849"/>
                    <a:pt x="10222" y="19732"/>
                    <a:pt x="10239" y="19459"/>
                  </a:cubicBezTo>
                  <a:cubicBezTo>
                    <a:pt x="10255" y="19186"/>
                    <a:pt x="10271" y="18813"/>
                    <a:pt x="10283" y="18292"/>
                  </a:cubicBezTo>
                  <a:cubicBezTo>
                    <a:pt x="10296" y="17774"/>
                    <a:pt x="10304" y="17158"/>
                    <a:pt x="10311" y="16411"/>
                  </a:cubicBezTo>
                  <a:cubicBezTo>
                    <a:pt x="10318" y="15663"/>
                    <a:pt x="10322" y="14810"/>
                    <a:pt x="10322" y="13881"/>
                  </a:cubicBezTo>
                  <a:cubicBezTo>
                    <a:pt x="10322" y="12678"/>
                    <a:pt x="10315" y="11653"/>
                    <a:pt x="10302" y="10833"/>
                  </a:cubicBezTo>
                  <a:cubicBezTo>
                    <a:pt x="10289" y="10012"/>
                    <a:pt x="10272" y="9484"/>
                    <a:pt x="10250" y="9211"/>
                  </a:cubicBezTo>
                  <a:lnTo>
                    <a:pt x="10250" y="9146"/>
                  </a:lnTo>
                  <a:cubicBezTo>
                    <a:pt x="10268" y="8818"/>
                    <a:pt x="10282" y="8338"/>
                    <a:pt x="10291" y="7654"/>
                  </a:cubicBezTo>
                  <a:cubicBezTo>
                    <a:pt x="10301" y="6971"/>
                    <a:pt x="10306" y="6119"/>
                    <a:pt x="10306" y="5189"/>
                  </a:cubicBezTo>
                  <a:cubicBezTo>
                    <a:pt x="10306" y="3549"/>
                    <a:pt x="10295" y="2283"/>
                    <a:pt x="10274" y="1362"/>
                  </a:cubicBezTo>
                  <a:cubicBezTo>
                    <a:pt x="10253" y="442"/>
                    <a:pt x="10223" y="0"/>
                    <a:pt x="10184" y="0"/>
                  </a:cubicBezTo>
                  <a:close/>
                  <a:moveTo>
                    <a:pt x="10645" y="0"/>
                  </a:moveTo>
                  <a:cubicBezTo>
                    <a:pt x="10618" y="0"/>
                    <a:pt x="10594" y="280"/>
                    <a:pt x="10577" y="908"/>
                  </a:cubicBezTo>
                  <a:cubicBezTo>
                    <a:pt x="10559" y="1537"/>
                    <a:pt x="10546" y="2333"/>
                    <a:pt x="10536" y="3308"/>
                  </a:cubicBezTo>
                  <a:cubicBezTo>
                    <a:pt x="10526" y="4283"/>
                    <a:pt x="10519" y="5385"/>
                    <a:pt x="10516" y="6551"/>
                  </a:cubicBezTo>
                  <a:cubicBezTo>
                    <a:pt x="10512" y="7718"/>
                    <a:pt x="10511" y="8831"/>
                    <a:pt x="10511" y="9924"/>
                  </a:cubicBezTo>
                  <a:cubicBezTo>
                    <a:pt x="10511" y="11018"/>
                    <a:pt x="10512" y="12132"/>
                    <a:pt x="10516" y="13297"/>
                  </a:cubicBezTo>
                  <a:cubicBezTo>
                    <a:pt x="10519" y="14463"/>
                    <a:pt x="10526" y="15565"/>
                    <a:pt x="10536" y="16541"/>
                  </a:cubicBezTo>
                  <a:cubicBezTo>
                    <a:pt x="10546" y="17515"/>
                    <a:pt x="10559" y="18312"/>
                    <a:pt x="10577" y="18941"/>
                  </a:cubicBezTo>
                  <a:cubicBezTo>
                    <a:pt x="10594" y="19570"/>
                    <a:pt x="10618" y="19849"/>
                    <a:pt x="10645" y="19849"/>
                  </a:cubicBezTo>
                  <a:cubicBezTo>
                    <a:pt x="10673" y="19849"/>
                    <a:pt x="10695" y="19570"/>
                    <a:pt x="10713" y="18941"/>
                  </a:cubicBezTo>
                  <a:cubicBezTo>
                    <a:pt x="10730" y="18312"/>
                    <a:pt x="10745" y="17515"/>
                    <a:pt x="10755" y="16541"/>
                  </a:cubicBezTo>
                  <a:cubicBezTo>
                    <a:pt x="10765" y="15565"/>
                    <a:pt x="10771" y="14463"/>
                    <a:pt x="10775" y="13297"/>
                  </a:cubicBezTo>
                  <a:cubicBezTo>
                    <a:pt x="10778" y="12132"/>
                    <a:pt x="10780" y="11018"/>
                    <a:pt x="10780" y="9924"/>
                  </a:cubicBezTo>
                  <a:cubicBezTo>
                    <a:pt x="10780" y="8831"/>
                    <a:pt x="10778" y="7718"/>
                    <a:pt x="10775" y="6551"/>
                  </a:cubicBezTo>
                  <a:cubicBezTo>
                    <a:pt x="10771" y="5385"/>
                    <a:pt x="10765" y="4283"/>
                    <a:pt x="10755" y="3308"/>
                  </a:cubicBezTo>
                  <a:cubicBezTo>
                    <a:pt x="10745" y="2333"/>
                    <a:pt x="10730" y="1537"/>
                    <a:pt x="10713" y="908"/>
                  </a:cubicBezTo>
                  <a:cubicBezTo>
                    <a:pt x="10695" y="280"/>
                    <a:pt x="10673" y="0"/>
                    <a:pt x="10645" y="0"/>
                  </a:cubicBezTo>
                  <a:close/>
                  <a:moveTo>
                    <a:pt x="10973" y="0"/>
                  </a:moveTo>
                  <a:cubicBezTo>
                    <a:pt x="10934" y="0"/>
                    <a:pt x="10904" y="442"/>
                    <a:pt x="10883" y="1362"/>
                  </a:cubicBezTo>
                  <a:cubicBezTo>
                    <a:pt x="10862" y="2283"/>
                    <a:pt x="10852" y="3549"/>
                    <a:pt x="10852" y="5189"/>
                  </a:cubicBezTo>
                  <a:cubicBezTo>
                    <a:pt x="10852" y="6119"/>
                    <a:pt x="10857" y="6971"/>
                    <a:pt x="10866" y="7654"/>
                  </a:cubicBezTo>
                  <a:cubicBezTo>
                    <a:pt x="10876" y="8338"/>
                    <a:pt x="10888" y="8819"/>
                    <a:pt x="10906" y="9146"/>
                  </a:cubicBezTo>
                  <a:lnTo>
                    <a:pt x="10906" y="9211"/>
                  </a:lnTo>
                  <a:cubicBezTo>
                    <a:pt x="10884" y="9484"/>
                    <a:pt x="10867" y="10012"/>
                    <a:pt x="10854" y="10833"/>
                  </a:cubicBezTo>
                  <a:cubicBezTo>
                    <a:pt x="10841" y="11652"/>
                    <a:pt x="10836" y="12678"/>
                    <a:pt x="10836" y="13881"/>
                  </a:cubicBezTo>
                  <a:cubicBezTo>
                    <a:pt x="10836" y="14810"/>
                    <a:pt x="10838" y="15663"/>
                    <a:pt x="10845" y="16411"/>
                  </a:cubicBezTo>
                  <a:cubicBezTo>
                    <a:pt x="10852" y="17158"/>
                    <a:pt x="10862" y="17773"/>
                    <a:pt x="10874" y="18292"/>
                  </a:cubicBezTo>
                  <a:cubicBezTo>
                    <a:pt x="10886" y="18813"/>
                    <a:pt x="10901" y="19186"/>
                    <a:pt x="10918" y="19459"/>
                  </a:cubicBezTo>
                  <a:cubicBezTo>
                    <a:pt x="10934" y="19732"/>
                    <a:pt x="10953" y="19849"/>
                    <a:pt x="10973" y="19849"/>
                  </a:cubicBezTo>
                  <a:cubicBezTo>
                    <a:pt x="10993" y="19849"/>
                    <a:pt x="11010" y="19732"/>
                    <a:pt x="11027" y="19459"/>
                  </a:cubicBezTo>
                  <a:cubicBezTo>
                    <a:pt x="11044" y="19186"/>
                    <a:pt x="11060" y="18813"/>
                    <a:pt x="11072" y="18292"/>
                  </a:cubicBezTo>
                  <a:cubicBezTo>
                    <a:pt x="11084" y="17774"/>
                    <a:pt x="11093" y="17158"/>
                    <a:pt x="11100" y="16411"/>
                  </a:cubicBezTo>
                  <a:cubicBezTo>
                    <a:pt x="11107" y="15663"/>
                    <a:pt x="11110" y="14810"/>
                    <a:pt x="11110" y="13881"/>
                  </a:cubicBezTo>
                  <a:cubicBezTo>
                    <a:pt x="11110" y="12678"/>
                    <a:pt x="11103" y="11653"/>
                    <a:pt x="11091" y="10833"/>
                  </a:cubicBezTo>
                  <a:cubicBezTo>
                    <a:pt x="11078" y="10012"/>
                    <a:pt x="11061" y="9484"/>
                    <a:pt x="11039" y="9211"/>
                  </a:cubicBezTo>
                  <a:lnTo>
                    <a:pt x="11039" y="9146"/>
                  </a:lnTo>
                  <a:cubicBezTo>
                    <a:pt x="11057" y="8818"/>
                    <a:pt x="11071" y="8338"/>
                    <a:pt x="11080" y="7654"/>
                  </a:cubicBezTo>
                  <a:cubicBezTo>
                    <a:pt x="11090" y="6971"/>
                    <a:pt x="11095" y="6119"/>
                    <a:pt x="11095" y="5189"/>
                  </a:cubicBezTo>
                  <a:cubicBezTo>
                    <a:pt x="11095" y="3549"/>
                    <a:pt x="11084" y="2283"/>
                    <a:pt x="11063" y="1362"/>
                  </a:cubicBezTo>
                  <a:cubicBezTo>
                    <a:pt x="11042" y="442"/>
                    <a:pt x="11012" y="0"/>
                    <a:pt x="10973" y="0"/>
                  </a:cubicBezTo>
                  <a:close/>
                  <a:moveTo>
                    <a:pt x="11429" y="0"/>
                  </a:moveTo>
                  <a:cubicBezTo>
                    <a:pt x="11429" y="0"/>
                    <a:pt x="11276" y="19459"/>
                    <a:pt x="11276" y="19459"/>
                  </a:cubicBezTo>
                  <a:lnTo>
                    <a:pt x="11348" y="19459"/>
                  </a:lnTo>
                  <a:lnTo>
                    <a:pt x="11385" y="14335"/>
                  </a:lnTo>
                  <a:lnTo>
                    <a:pt x="11544" y="14335"/>
                  </a:lnTo>
                  <a:lnTo>
                    <a:pt x="11581" y="19459"/>
                  </a:lnTo>
                  <a:lnTo>
                    <a:pt x="11656" y="19459"/>
                  </a:lnTo>
                  <a:lnTo>
                    <a:pt x="11503" y="0"/>
                  </a:lnTo>
                  <a:lnTo>
                    <a:pt x="11429" y="0"/>
                  </a:lnTo>
                  <a:close/>
                  <a:moveTo>
                    <a:pt x="11693" y="0"/>
                  </a:moveTo>
                  <a:cubicBezTo>
                    <a:pt x="11693" y="0"/>
                    <a:pt x="11693" y="19460"/>
                    <a:pt x="11693" y="19459"/>
                  </a:cubicBezTo>
                  <a:lnTo>
                    <a:pt x="11759" y="19459"/>
                  </a:lnTo>
                  <a:lnTo>
                    <a:pt x="11759" y="4411"/>
                  </a:lnTo>
                  <a:lnTo>
                    <a:pt x="11760" y="4411"/>
                  </a:lnTo>
                  <a:lnTo>
                    <a:pt x="11871" y="19459"/>
                  </a:lnTo>
                  <a:lnTo>
                    <a:pt x="11928" y="19459"/>
                  </a:lnTo>
                  <a:lnTo>
                    <a:pt x="12039" y="4411"/>
                  </a:lnTo>
                  <a:lnTo>
                    <a:pt x="12041" y="4411"/>
                  </a:lnTo>
                  <a:lnTo>
                    <a:pt x="12041" y="19459"/>
                  </a:lnTo>
                  <a:lnTo>
                    <a:pt x="12107" y="19459"/>
                  </a:lnTo>
                  <a:lnTo>
                    <a:pt x="12107" y="0"/>
                  </a:lnTo>
                  <a:lnTo>
                    <a:pt x="12009" y="0"/>
                  </a:lnTo>
                  <a:lnTo>
                    <a:pt x="11902" y="15243"/>
                  </a:lnTo>
                  <a:lnTo>
                    <a:pt x="11900" y="15243"/>
                  </a:lnTo>
                  <a:lnTo>
                    <a:pt x="11792" y="0"/>
                  </a:lnTo>
                  <a:lnTo>
                    <a:pt x="11693" y="0"/>
                  </a:lnTo>
                  <a:close/>
                  <a:moveTo>
                    <a:pt x="20167" y="0"/>
                  </a:moveTo>
                  <a:lnTo>
                    <a:pt x="19868" y="20303"/>
                  </a:lnTo>
                  <a:lnTo>
                    <a:pt x="19916" y="20303"/>
                  </a:lnTo>
                  <a:lnTo>
                    <a:pt x="20214" y="0"/>
                  </a:lnTo>
                  <a:cubicBezTo>
                    <a:pt x="20214" y="0"/>
                    <a:pt x="20167" y="0"/>
                    <a:pt x="20167" y="0"/>
                  </a:cubicBezTo>
                  <a:close/>
                  <a:moveTo>
                    <a:pt x="20533" y="0"/>
                  </a:moveTo>
                  <a:cubicBezTo>
                    <a:pt x="20494" y="0"/>
                    <a:pt x="20464" y="1487"/>
                    <a:pt x="20464" y="3373"/>
                  </a:cubicBezTo>
                  <a:lnTo>
                    <a:pt x="20464" y="18227"/>
                  </a:lnTo>
                  <a:cubicBezTo>
                    <a:pt x="20464" y="20114"/>
                    <a:pt x="20494" y="21600"/>
                    <a:pt x="20533" y="21600"/>
                  </a:cubicBezTo>
                  <a:lnTo>
                    <a:pt x="21437" y="21600"/>
                  </a:lnTo>
                  <a:cubicBezTo>
                    <a:pt x="21476" y="21600"/>
                    <a:pt x="21508" y="20114"/>
                    <a:pt x="21508" y="18227"/>
                  </a:cubicBezTo>
                  <a:lnTo>
                    <a:pt x="21508" y="3373"/>
                  </a:lnTo>
                  <a:cubicBezTo>
                    <a:pt x="21508" y="1487"/>
                    <a:pt x="21476" y="0"/>
                    <a:pt x="21437" y="0"/>
                  </a:cubicBezTo>
                  <a:lnTo>
                    <a:pt x="20533" y="0"/>
                  </a:lnTo>
                  <a:close/>
                  <a:moveTo>
                    <a:pt x="19904" y="325"/>
                  </a:moveTo>
                  <a:cubicBezTo>
                    <a:pt x="19887" y="325"/>
                    <a:pt x="19873" y="478"/>
                    <a:pt x="19861" y="779"/>
                  </a:cubicBezTo>
                  <a:cubicBezTo>
                    <a:pt x="19850" y="1079"/>
                    <a:pt x="19841" y="1501"/>
                    <a:pt x="19834" y="2011"/>
                  </a:cubicBezTo>
                  <a:cubicBezTo>
                    <a:pt x="19827" y="2521"/>
                    <a:pt x="19821" y="3097"/>
                    <a:pt x="19818" y="3762"/>
                  </a:cubicBezTo>
                  <a:cubicBezTo>
                    <a:pt x="19815" y="4428"/>
                    <a:pt x="19814" y="5156"/>
                    <a:pt x="19814" y="5903"/>
                  </a:cubicBezTo>
                  <a:cubicBezTo>
                    <a:pt x="19814" y="6650"/>
                    <a:pt x="19816" y="7322"/>
                    <a:pt x="19819" y="7979"/>
                  </a:cubicBezTo>
                  <a:cubicBezTo>
                    <a:pt x="19822" y="8634"/>
                    <a:pt x="19827" y="9173"/>
                    <a:pt x="19834" y="9665"/>
                  </a:cubicBezTo>
                  <a:cubicBezTo>
                    <a:pt x="19841" y="10157"/>
                    <a:pt x="19850" y="10551"/>
                    <a:pt x="19861" y="10833"/>
                  </a:cubicBezTo>
                  <a:cubicBezTo>
                    <a:pt x="19873" y="11116"/>
                    <a:pt x="19887" y="11287"/>
                    <a:pt x="19904" y="11287"/>
                  </a:cubicBezTo>
                  <a:cubicBezTo>
                    <a:pt x="19920" y="11287"/>
                    <a:pt x="19934" y="11142"/>
                    <a:pt x="19945" y="10833"/>
                  </a:cubicBezTo>
                  <a:cubicBezTo>
                    <a:pt x="19956" y="10523"/>
                    <a:pt x="19965" y="10102"/>
                    <a:pt x="19972" y="9600"/>
                  </a:cubicBezTo>
                  <a:cubicBezTo>
                    <a:pt x="19980" y="9099"/>
                    <a:pt x="19985" y="8514"/>
                    <a:pt x="19988" y="7849"/>
                  </a:cubicBezTo>
                  <a:cubicBezTo>
                    <a:pt x="19991" y="7184"/>
                    <a:pt x="19994" y="6549"/>
                    <a:pt x="19994" y="5838"/>
                  </a:cubicBezTo>
                  <a:cubicBezTo>
                    <a:pt x="19994" y="5090"/>
                    <a:pt x="19992" y="4363"/>
                    <a:pt x="19990" y="3697"/>
                  </a:cubicBezTo>
                  <a:cubicBezTo>
                    <a:pt x="19987" y="3033"/>
                    <a:pt x="19982" y="2438"/>
                    <a:pt x="19975" y="1946"/>
                  </a:cubicBezTo>
                  <a:cubicBezTo>
                    <a:pt x="19968" y="1454"/>
                    <a:pt x="19959" y="1070"/>
                    <a:pt x="19947" y="779"/>
                  </a:cubicBezTo>
                  <a:cubicBezTo>
                    <a:pt x="19936" y="487"/>
                    <a:pt x="19921" y="325"/>
                    <a:pt x="19904" y="325"/>
                  </a:cubicBezTo>
                  <a:close/>
                  <a:moveTo>
                    <a:pt x="19301" y="1103"/>
                  </a:moveTo>
                  <a:cubicBezTo>
                    <a:pt x="19299" y="1832"/>
                    <a:pt x="19294" y="2446"/>
                    <a:pt x="19287" y="2919"/>
                  </a:cubicBezTo>
                  <a:cubicBezTo>
                    <a:pt x="19280" y="3394"/>
                    <a:pt x="19271" y="3749"/>
                    <a:pt x="19260" y="4022"/>
                  </a:cubicBezTo>
                  <a:cubicBezTo>
                    <a:pt x="19250" y="4295"/>
                    <a:pt x="19239" y="4505"/>
                    <a:pt x="19226" y="4606"/>
                  </a:cubicBezTo>
                  <a:cubicBezTo>
                    <a:pt x="19213" y="4706"/>
                    <a:pt x="19201" y="4735"/>
                    <a:pt x="19188" y="4735"/>
                  </a:cubicBezTo>
                  <a:lnTo>
                    <a:pt x="19188" y="6616"/>
                  </a:lnTo>
                  <a:lnTo>
                    <a:pt x="19289" y="6616"/>
                  </a:lnTo>
                  <a:lnTo>
                    <a:pt x="19289" y="20497"/>
                  </a:lnTo>
                  <a:cubicBezTo>
                    <a:pt x="19289" y="20497"/>
                    <a:pt x="19337" y="20497"/>
                    <a:pt x="19337" y="20497"/>
                  </a:cubicBezTo>
                  <a:lnTo>
                    <a:pt x="19337" y="1103"/>
                  </a:lnTo>
                  <a:lnTo>
                    <a:pt x="19301" y="1103"/>
                  </a:lnTo>
                  <a:close/>
                  <a:moveTo>
                    <a:pt x="19597" y="1103"/>
                  </a:moveTo>
                  <a:cubicBezTo>
                    <a:pt x="19577" y="1103"/>
                    <a:pt x="19559" y="1266"/>
                    <a:pt x="19544" y="1557"/>
                  </a:cubicBezTo>
                  <a:cubicBezTo>
                    <a:pt x="19530" y="1848"/>
                    <a:pt x="19517" y="2232"/>
                    <a:pt x="19507" y="2725"/>
                  </a:cubicBezTo>
                  <a:cubicBezTo>
                    <a:pt x="19498" y="3217"/>
                    <a:pt x="19490" y="3820"/>
                    <a:pt x="19485" y="4476"/>
                  </a:cubicBezTo>
                  <a:cubicBezTo>
                    <a:pt x="19479" y="5132"/>
                    <a:pt x="19476" y="5823"/>
                    <a:pt x="19473" y="6551"/>
                  </a:cubicBezTo>
                  <a:cubicBezTo>
                    <a:pt x="19470" y="7281"/>
                    <a:pt x="19468" y="7991"/>
                    <a:pt x="19468" y="8757"/>
                  </a:cubicBezTo>
                  <a:cubicBezTo>
                    <a:pt x="19467" y="9522"/>
                    <a:pt x="19466" y="10252"/>
                    <a:pt x="19466" y="10962"/>
                  </a:cubicBezTo>
                  <a:cubicBezTo>
                    <a:pt x="19466" y="11673"/>
                    <a:pt x="19467" y="12402"/>
                    <a:pt x="19468" y="13168"/>
                  </a:cubicBezTo>
                  <a:cubicBezTo>
                    <a:pt x="19468" y="13933"/>
                    <a:pt x="19470" y="14709"/>
                    <a:pt x="19473" y="15438"/>
                  </a:cubicBezTo>
                  <a:cubicBezTo>
                    <a:pt x="19476" y="16167"/>
                    <a:pt x="19479" y="16867"/>
                    <a:pt x="19485" y="17514"/>
                  </a:cubicBezTo>
                  <a:cubicBezTo>
                    <a:pt x="19490" y="18161"/>
                    <a:pt x="19498" y="18708"/>
                    <a:pt x="19507" y="19200"/>
                  </a:cubicBezTo>
                  <a:cubicBezTo>
                    <a:pt x="19517" y="19693"/>
                    <a:pt x="19530" y="20085"/>
                    <a:pt x="19544" y="20368"/>
                  </a:cubicBezTo>
                  <a:cubicBezTo>
                    <a:pt x="19559" y="20649"/>
                    <a:pt x="19577" y="20822"/>
                    <a:pt x="19597" y="20822"/>
                  </a:cubicBezTo>
                  <a:cubicBezTo>
                    <a:pt x="19618" y="20822"/>
                    <a:pt x="19636" y="20649"/>
                    <a:pt x="19650" y="20368"/>
                  </a:cubicBezTo>
                  <a:cubicBezTo>
                    <a:pt x="19665" y="20085"/>
                    <a:pt x="19676" y="19693"/>
                    <a:pt x="19686" y="19200"/>
                  </a:cubicBezTo>
                  <a:cubicBezTo>
                    <a:pt x="19695" y="18708"/>
                    <a:pt x="19704" y="18161"/>
                    <a:pt x="19709" y="17514"/>
                  </a:cubicBezTo>
                  <a:cubicBezTo>
                    <a:pt x="19715" y="16867"/>
                    <a:pt x="19718" y="16166"/>
                    <a:pt x="19721" y="15438"/>
                  </a:cubicBezTo>
                  <a:cubicBezTo>
                    <a:pt x="19724" y="14709"/>
                    <a:pt x="19727" y="13933"/>
                    <a:pt x="19728" y="13168"/>
                  </a:cubicBezTo>
                  <a:cubicBezTo>
                    <a:pt x="19729" y="12402"/>
                    <a:pt x="19729" y="11673"/>
                    <a:pt x="19729" y="10962"/>
                  </a:cubicBezTo>
                  <a:cubicBezTo>
                    <a:pt x="19729" y="10251"/>
                    <a:pt x="19729" y="9522"/>
                    <a:pt x="19728" y="8757"/>
                  </a:cubicBezTo>
                  <a:cubicBezTo>
                    <a:pt x="19727" y="7992"/>
                    <a:pt x="19724" y="7281"/>
                    <a:pt x="19721" y="6551"/>
                  </a:cubicBezTo>
                  <a:cubicBezTo>
                    <a:pt x="19718" y="5823"/>
                    <a:pt x="19715" y="5131"/>
                    <a:pt x="19709" y="4476"/>
                  </a:cubicBezTo>
                  <a:cubicBezTo>
                    <a:pt x="19704" y="3820"/>
                    <a:pt x="19695" y="3217"/>
                    <a:pt x="19686" y="2725"/>
                  </a:cubicBezTo>
                  <a:cubicBezTo>
                    <a:pt x="19676" y="2232"/>
                    <a:pt x="19665" y="1848"/>
                    <a:pt x="19650" y="1557"/>
                  </a:cubicBezTo>
                  <a:cubicBezTo>
                    <a:pt x="19635" y="1266"/>
                    <a:pt x="19618" y="1103"/>
                    <a:pt x="19597" y="1103"/>
                  </a:cubicBezTo>
                  <a:close/>
                  <a:moveTo>
                    <a:pt x="20533" y="1103"/>
                  </a:moveTo>
                  <a:lnTo>
                    <a:pt x="21437" y="1103"/>
                  </a:lnTo>
                  <a:cubicBezTo>
                    <a:pt x="21463" y="1103"/>
                    <a:pt x="21484" y="2117"/>
                    <a:pt x="21484" y="3373"/>
                  </a:cubicBezTo>
                  <a:lnTo>
                    <a:pt x="21484" y="18227"/>
                  </a:lnTo>
                  <a:cubicBezTo>
                    <a:pt x="21484" y="19483"/>
                    <a:pt x="21463" y="20497"/>
                    <a:pt x="21437" y="20497"/>
                  </a:cubicBezTo>
                  <a:lnTo>
                    <a:pt x="20533" y="20497"/>
                  </a:lnTo>
                  <a:cubicBezTo>
                    <a:pt x="20507" y="20497"/>
                    <a:pt x="20486" y="19483"/>
                    <a:pt x="20486" y="18227"/>
                  </a:cubicBezTo>
                  <a:lnTo>
                    <a:pt x="20486" y="3373"/>
                  </a:lnTo>
                  <a:cubicBezTo>
                    <a:pt x="20486" y="2117"/>
                    <a:pt x="20507" y="1103"/>
                    <a:pt x="20533" y="1103"/>
                  </a:cubicBezTo>
                  <a:close/>
                  <a:moveTo>
                    <a:pt x="19904" y="1816"/>
                  </a:moveTo>
                  <a:cubicBezTo>
                    <a:pt x="19914" y="1816"/>
                    <a:pt x="19923" y="1942"/>
                    <a:pt x="19929" y="2206"/>
                  </a:cubicBezTo>
                  <a:cubicBezTo>
                    <a:pt x="19935" y="2470"/>
                    <a:pt x="19940" y="2787"/>
                    <a:pt x="19943" y="3179"/>
                  </a:cubicBezTo>
                  <a:cubicBezTo>
                    <a:pt x="19947" y="3571"/>
                    <a:pt x="19949" y="4011"/>
                    <a:pt x="19950" y="4476"/>
                  </a:cubicBezTo>
                  <a:cubicBezTo>
                    <a:pt x="19951" y="4940"/>
                    <a:pt x="19951" y="5437"/>
                    <a:pt x="19951" y="5838"/>
                  </a:cubicBezTo>
                  <a:cubicBezTo>
                    <a:pt x="19951" y="6257"/>
                    <a:pt x="19951" y="6662"/>
                    <a:pt x="19950" y="7135"/>
                  </a:cubicBezTo>
                  <a:cubicBezTo>
                    <a:pt x="19949" y="7610"/>
                    <a:pt x="19947" y="8041"/>
                    <a:pt x="19943" y="8433"/>
                  </a:cubicBezTo>
                  <a:cubicBezTo>
                    <a:pt x="19940" y="8825"/>
                    <a:pt x="19934" y="9150"/>
                    <a:pt x="19927" y="9406"/>
                  </a:cubicBezTo>
                  <a:cubicBezTo>
                    <a:pt x="19921" y="9661"/>
                    <a:pt x="19913" y="9795"/>
                    <a:pt x="19902" y="9795"/>
                  </a:cubicBezTo>
                  <a:cubicBezTo>
                    <a:pt x="19892" y="9795"/>
                    <a:pt x="19883" y="9670"/>
                    <a:pt x="19877" y="9406"/>
                  </a:cubicBezTo>
                  <a:cubicBezTo>
                    <a:pt x="19871" y="9141"/>
                    <a:pt x="19866" y="8824"/>
                    <a:pt x="19863" y="8433"/>
                  </a:cubicBezTo>
                  <a:cubicBezTo>
                    <a:pt x="19859" y="8040"/>
                    <a:pt x="19858" y="7600"/>
                    <a:pt x="19857" y="7135"/>
                  </a:cubicBezTo>
                  <a:cubicBezTo>
                    <a:pt x="19857" y="6670"/>
                    <a:pt x="19856" y="6239"/>
                    <a:pt x="19856" y="5838"/>
                  </a:cubicBezTo>
                  <a:cubicBezTo>
                    <a:pt x="19856" y="5419"/>
                    <a:pt x="19856" y="4940"/>
                    <a:pt x="19857" y="4476"/>
                  </a:cubicBezTo>
                  <a:cubicBezTo>
                    <a:pt x="19859" y="4011"/>
                    <a:pt x="19861" y="3571"/>
                    <a:pt x="19864" y="3179"/>
                  </a:cubicBezTo>
                  <a:cubicBezTo>
                    <a:pt x="19868" y="2787"/>
                    <a:pt x="19872" y="2470"/>
                    <a:pt x="19879" y="2206"/>
                  </a:cubicBezTo>
                  <a:cubicBezTo>
                    <a:pt x="19885" y="1942"/>
                    <a:pt x="19893" y="1816"/>
                    <a:pt x="19904" y="1816"/>
                  </a:cubicBezTo>
                  <a:close/>
                  <a:moveTo>
                    <a:pt x="20556" y="2270"/>
                  </a:moveTo>
                  <a:cubicBezTo>
                    <a:pt x="20531" y="2270"/>
                    <a:pt x="20510" y="3282"/>
                    <a:pt x="20510" y="4541"/>
                  </a:cubicBezTo>
                  <a:lnTo>
                    <a:pt x="20510" y="17060"/>
                  </a:lnTo>
                  <a:cubicBezTo>
                    <a:pt x="20510" y="18319"/>
                    <a:pt x="20531" y="19330"/>
                    <a:pt x="20556" y="19330"/>
                  </a:cubicBezTo>
                  <a:lnTo>
                    <a:pt x="20626" y="19330"/>
                  </a:lnTo>
                  <a:cubicBezTo>
                    <a:pt x="20626" y="19330"/>
                    <a:pt x="20626" y="2270"/>
                    <a:pt x="20626" y="2270"/>
                  </a:cubicBezTo>
                  <a:lnTo>
                    <a:pt x="20556" y="2270"/>
                  </a:lnTo>
                  <a:close/>
                  <a:moveTo>
                    <a:pt x="10184" y="2400"/>
                  </a:moveTo>
                  <a:cubicBezTo>
                    <a:pt x="10201" y="2400"/>
                    <a:pt x="10216" y="2677"/>
                    <a:pt x="10228" y="3179"/>
                  </a:cubicBezTo>
                  <a:cubicBezTo>
                    <a:pt x="10240" y="3680"/>
                    <a:pt x="10245" y="4372"/>
                    <a:pt x="10245" y="5319"/>
                  </a:cubicBezTo>
                  <a:cubicBezTo>
                    <a:pt x="10245" y="6231"/>
                    <a:pt x="10239" y="6977"/>
                    <a:pt x="10228" y="7460"/>
                  </a:cubicBezTo>
                  <a:cubicBezTo>
                    <a:pt x="10216" y="7942"/>
                    <a:pt x="10202" y="8173"/>
                    <a:pt x="10184" y="8173"/>
                  </a:cubicBezTo>
                  <a:cubicBezTo>
                    <a:pt x="10167" y="8173"/>
                    <a:pt x="10151" y="7942"/>
                    <a:pt x="10139" y="7460"/>
                  </a:cubicBezTo>
                  <a:cubicBezTo>
                    <a:pt x="10128" y="6977"/>
                    <a:pt x="10122" y="6231"/>
                    <a:pt x="10122" y="5319"/>
                  </a:cubicBezTo>
                  <a:cubicBezTo>
                    <a:pt x="10122" y="4372"/>
                    <a:pt x="10129" y="3680"/>
                    <a:pt x="10141" y="3179"/>
                  </a:cubicBezTo>
                  <a:cubicBezTo>
                    <a:pt x="10153" y="2677"/>
                    <a:pt x="10167" y="2400"/>
                    <a:pt x="10184" y="2400"/>
                  </a:cubicBezTo>
                  <a:close/>
                  <a:moveTo>
                    <a:pt x="10973" y="2400"/>
                  </a:moveTo>
                  <a:cubicBezTo>
                    <a:pt x="10990" y="2400"/>
                    <a:pt x="11005" y="2677"/>
                    <a:pt x="11017" y="3179"/>
                  </a:cubicBezTo>
                  <a:cubicBezTo>
                    <a:pt x="11029" y="3680"/>
                    <a:pt x="11034" y="4372"/>
                    <a:pt x="11034" y="5319"/>
                  </a:cubicBezTo>
                  <a:cubicBezTo>
                    <a:pt x="11034" y="6231"/>
                    <a:pt x="11028" y="6977"/>
                    <a:pt x="11017" y="7460"/>
                  </a:cubicBezTo>
                  <a:cubicBezTo>
                    <a:pt x="11005" y="7942"/>
                    <a:pt x="10991" y="8173"/>
                    <a:pt x="10973" y="8173"/>
                  </a:cubicBezTo>
                  <a:cubicBezTo>
                    <a:pt x="10955" y="8173"/>
                    <a:pt x="10940" y="7942"/>
                    <a:pt x="10928" y="7460"/>
                  </a:cubicBezTo>
                  <a:cubicBezTo>
                    <a:pt x="10917" y="6977"/>
                    <a:pt x="10911" y="6231"/>
                    <a:pt x="10911" y="5319"/>
                  </a:cubicBezTo>
                  <a:cubicBezTo>
                    <a:pt x="10911" y="4372"/>
                    <a:pt x="10918" y="3680"/>
                    <a:pt x="10929" y="3179"/>
                  </a:cubicBezTo>
                  <a:cubicBezTo>
                    <a:pt x="10941" y="2677"/>
                    <a:pt x="10956" y="2400"/>
                    <a:pt x="10973" y="2400"/>
                  </a:cubicBezTo>
                  <a:close/>
                  <a:moveTo>
                    <a:pt x="10645" y="2595"/>
                  </a:moveTo>
                  <a:cubicBezTo>
                    <a:pt x="10659" y="2595"/>
                    <a:pt x="10670" y="2722"/>
                    <a:pt x="10680" y="3114"/>
                  </a:cubicBezTo>
                  <a:cubicBezTo>
                    <a:pt x="10689" y="3506"/>
                    <a:pt x="10697" y="4061"/>
                    <a:pt x="10702" y="4735"/>
                  </a:cubicBezTo>
                  <a:cubicBezTo>
                    <a:pt x="10708" y="5410"/>
                    <a:pt x="10711" y="6186"/>
                    <a:pt x="10713" y="7070"/>
                  </a:cubicBezTo>
                  <a:cubicBezTo>
                    <a:pt x="10715" y="7954"/>
                    <a:pt x="10717" y="8922"/>
                    <a:pt x="10717" y="9924"/>
                  </a:cubicBezTo>
                  <a:cubicBezTo>
                    <a:pt x="10717" y="10927"/>
                    <a:pt x="10715" y="11886"/>
                    <a:pt x="10713" y="12778"/>
                  </a:cubicBezTo>
                  <a:cubicBezTo>
                    <a:pt x="10711" y="13672"/>
                    <a:pt x="10708" y="14448"/>
                    <a:pt x="10702" y="15114"/>
                  </a:cubicBezTo>
                  <a:cubicBezTo>
                    <a:pt x="10697" y="15779"/>
                    <a:pt x="10689" y="16279"/>
                    <a:pt x="10680" y="16670"/>
                  </a:cubicBezTo>
                  <a:cubicBezTo>
                    <a:pt x="10670" y="17063"/>
                    <a:pt x="10659" y="17254"/>
                    <a:pt x="10645" y="17254"/>
                  </a:cubicBezTo>
                  <a:cubicBezTo>
                    <a:pt x="10631" y="17254"/>
                    <a:pt x="10620" y="17063"/>
                    <a:pt x="10611" y="16670"/>
                  </a:cubicBezTo>
                  <a:cubicBezTo>
                    <a:pt x="10602" y="16279"/>
                    <a:pt x="10594" y="15779"/>
                    <a:pt x="10589" y="15114"/>
                  </a:cubicBezTo>
                  <a:cubicBezTo>
                    <a:pt x="10583" y="14448"/>
                    <a:pt x="10579" y="13672"/>
                    <a:pt x="10577" y="12778"/>
                  </a:cubicBezTo>
                  <a:cubicBezTo>
                    <a:pt x="10575" y="11886"/>
                    <a:pt x="10574" y="10927"/>
                    <a:pt x="10574" y="9924"/>
                  </a:cubicBezTo>
                  <a:cubicBezTo>
                    <a:pt x="10574" y="8922"/>
                    <a:pt x="10575" y="7954"/>
                    <a:pt x="10577" y="7070"/>
                  </a:cubicBezTo>
                  <a:cubicBezTo>
                    <a:pt x="10579" y="6187"/>
                    <a:pt x="10583" y="5410"/>
                    <a:pt x="10589" y="4735"/>
                  </a:cubicBezTo>
                  <a:cubicBezTo>
                    <a:pt x="10594" y="4061"/>
                    <a:pt x="10602" y="3506"/>
                    <a:pt x="10611" y="3114"/>
                  </a:cubicBezTo>
                  <a:cubicBezTo>
                    <a:pt x="10620" y="2722"/>
                    <a:pt x="10631" y="2595"/>
                    <a:pt x="10645" y="2595"/>
                  </a:cubicBezTo>
                  <a:close/>
                  <a:moveTo>
                    <a:pt x="19597" y="3179"/>
                  </a:moveTo>
                  <a:cubicBezTo>
                    <a:pt x="19611" y="3179"/>
                    <a:pt x="19622" y="3248"/>
                    <a:pt x="19632" y="3503"/>
                  </a:cubicBezTo>
                  <a:cubicBezTo>
                    <a:pt x="19641" y="3758"/>
                    <a:pt x="19648" y="4130"/>
                    <a:pt x="19654" y="4541"/>
                  </a:cubicBezTo>
                  <a:cubicBezTo>
                    <a:pt x="19660" y="4951"/>
                    <a:pt x="19665" y="5421"/>
                    <a:pt x="19669" y="5968"/>
                  </a:cubicBezTo>
                  <a:cubicBezTo>
                    <a:pt x="19672" y="6514"/>
                    <a:pt x="19673" y="7080"/>
                    <a:pt x="19675" y="7654"/>
                  </a:cubicBezTo>
                  <a:cubicBezTo>
                    <a:pt x="19677" y="8228"/>
                    <a:pt x="19678" y="8767"/>
                    <a:pt x="19678" y="9341"/>
                  </a:cubicBezTo>
                  <a:cubicBezTo>
                    <a:pt x="19678" y="9915"/>
                    <a:pt x="19678" y="10488"/>
                    <a:pt x="19678" y="10962"/>
                  </a:cubicBezTo>
                  <a:cubicBezTo>
                    <a:pt x="19678" y="11691"/>
                    <a:pt x="19677" y="12460"/>
                    <a:pt x="19676" y="13362"/>
                  </a:cubicBezTo>
                  <a:cubicBezTo>
                    <a:pt x="19676" y="14264"/>
                    <a:pt x="19674" y="15164"/>
                    <a:pt x="19669" y="15957"/>
                  </a:cubicBezTo>
                  <a:cubicBezTo>
                    <a:pt x="19664" y="16749"/>
                    <a:pt x="19656" y="17420"/>
                    <a:pt x="19645" y="17968"/>
                  </a:cubicBezTo>
                  <a:cubicBezTo>
                    <a:pt x="19634" y="18515"/>
                    <a:pt x="19617" y="18746"/>
                    <a:pt x="19597" y="18746"/>
                  </a:cubicBezTo>
                  <a:cubicBezTo>
                    <a:pt x="19577" y="18746"/>
                    <a:pt x="19562" y="18515"/>
                    <a:pt x="19551" y="17968"/>
                  </a:cubicBezTo>
                  <a:cubicBezTo>
                    <a:pt x="19540" y="17420"/>
                    <a:pt x="19531" y="16749"/>
                    <a:pt x="19526" y="15957"/>
                  </a:cubicBezTo>
                  <a:cubicBezTo>
                    <a:pt x="19521" y="15164"/>
                    <a:pt x="19519" y="14264"/>
                    <a:pt x="19518" y="13362"/>
                  </a:cubicBezTo>
                  <a:cubicBezTo>
                    <a:pt x="19517" y="12460"/>
                    <a:pt x="19515" y="11692"/>
                    <a:pt x="19515" y="10962"/>
                  </a:cubicBezTo>
                  <a:cubicBezTo>
                    <a:pt x="19515" y="10488"/>
                    <a:pt x="19516" y="9915"/>
                    <a:pt x="19517" y="9341"/>
                  </a:cubicBezTo>
                  <a:cubicBezTo>
                    <a:pt x="19517" y="8767"/>
                    <a:pt x="19518" y="8228"/>
                    <a:pt x="19519" y="7654"/>
                  </a:cubicBezTo>
                  <a:cubicBezTo>
                    <a:pt x="19521" y="7080"/>
                    <a:pt x="19523" y="6515"/>
                    <a:pt x="19526" y="5968"/>
                  </a:cubicBezTo>
                  <a:cubicBezTo>
                    <a:pt x="19529" y="5421"/>
                    <a:pt x="19534" y="4951"/>
                    <a:pt x="19540" y="4541"/>
                  </a:cubicBezTo>
                  <a:cubicBezTo>
                    <a:pt x="19547" y="4131"/>
                    <a:pt x="19554" y="3758"/>
                    <a:pt x="19563" y="3503"/>
                  </a:cubicBezTo>
                  <a:cubicBezTo>
                    <a:pt x="19572" y="3248"/>
                    <a:pt x="19584" y="3179"/>
                    <a:pt x="19597" y="3179"/>
                  </a:cubicBezTo>
                  <a:close/>
                  <a:moveTo>
                    <a:pt x="11465" y="3308"/>
                  </a:moveTo>
                  <a:lnTo>
                    <a:pt x="11466" y="3308"/>
                  </a:lnTo>
                  <a:lnTo>
                    <a:pt x="11525" y="11741"/>
                  </a:lnTo>
                  <a:lnTo>
                    <a:pt x="11404" y="11741"/>
                  </a:lnTo>
                  <a:cubicBezTo>
                    <a:pt x="11404" y="11741"/>
                    <a:pt x="11464" y="3309"/>
                    <a:pt x="11465" y="3308"/>
                  </a:cubicBezTo>
                  <a:close/>
                  <a:moveTo>
                    <a:pt x="127" y="4541"/>
                  </a:moveTo>
                  <a:cubicBezTo>
                    <a:pt x="56" y="4541"/>
                    <a:pt x="0" y="7308"/>
                    <a:pt x="0" y="10768"/>
                  </a:cubicBezTo>
                  <a:cubicBezTo>
                    <a:pt x="0" y="14227"/>
                    <a:pt x="56" y="17060"/>
                    <a:pt x="127" y="17060"/>
                  </a:cubicBezTo>
                  <a:cubicBezTo>
                    <a:pt x="197" y="17059"/>
                    <a:pt x="255" y="14227"/>
                    <a:pt x="255" y="10768"/>
                  </a:cubicBezTo>
                  <a:cubicBezTo>
                    <a:pt x="255" y="7308"/>
                    <a:pt x="197" y="4541"/>
                    <a:pt x="127" y="4541"/>
                  </a:cubicBezTo>
                  <a:close/>
                  <a:moveTo>
                    <a:pt x="452" y="4541"/>
                  </a:moveTo>
                  <a:cubicBezTo>
                    <a:pt x="381" y="4541"/>
                    <a:pt x="325" y="7308"/>
                    <a:pt x="325" y="10768"/>
                  </a:cubicBezTo>
                  <a:cubicBezTo>
                    <a:pt x="325" y="14227"/>
                    <a:pt x="381" y="17060"/>
                    <a:pt x="452" y="17060"/>
                  </a:cubicBezTo>
                  <a:cubicBezTo>
                    <a:pt x="522" y="17059"/>
                    <a:pt x="580" y="14227"/>
                    <a:pt x="580" y="10768"/>
                  </a:cubicBezTo>
                  <a:cubicBezTo>
                    <a:pt x="580" y="7308"/>
                    <a:pt x="522" y="4541"/>
                    <a:pt x="452" y="4541"/>
                  </a:cubicBezTo>
                  <a:close/>
                  <a:moveTo>
                    <a:pt x="777" y="4541"/>
                  </a:moveTo>
                  <a:cubicBezTo>
                    <a:pt x="706" y="4541"/>
                    <a:pt x="649" y="7308"/>
                    <a:pt x="649" y="10768"/>
                  </a:cubicBezTo>
                  <a:cubicBezTo>
                    <a:pt x="649" y="14227"/>
                    <a:pt x="706" y="17060"/>
                    <a:pt x="777" y="17060"/>
                  </a:cubicBezTo>
                  <a:cubicBezTo>
                    <a:pt x="847" y="17060"/>
                    <a:pt x="905" y="14227"/>
                    <a:pt x="905" y="10768"/>
                  </a:cubicBezTo>
                  <a:cubicBezTo>
                    <a:pt x="905" y="7308"/>
                    <a:pt x="847" y="4541"/>
                    <a:pt x="777" y="4541"/>
                  </a:cubicBezTo>
                  <a:close/>
                  <a:moveTo>
                    <a:pt x="1102" y="4541"/>
                  </a:moveTo>
                  <a:cubicBezTo>
                    <a:pt x="1031" y="4541"/>
                    <a:pt x="974" y="7308"/>
                    <a:pt x="974" y="10768"/>
                  </a:cubicBezTo>
                  <a:cubicBezTo>
                    <a:pt x="974" y="14227"/>
                    <a:pt x="1031" y="17060"/>
                    <a:pt x="1102" y="17060"/>
                  </a:cubicBezTo>
                  <a:cubicBezTo>
                    <a:pt x="1172" y="17060"/>
                    <a:pt x="1229" y="14227"/>
                    <a:pt x="1229" y="10768"/>
                  </a:cubicBezTo>
                  <a:cubicBezTo>
                    <a:pt x="1229" y="7308"/>
                    <a:pt x="1172" y="4541"/>
                    <a:pt x="1102" y="4541"/>
                  </a:cubicBezTo>
                  <a:close/>
                  <a:moveTo>
                    <a:pt x="1427" y="4541"/>
                  </a:moveTo>
                  <a:cubicBezTo>
                    <a:pt x="1356" y="4541"/>
                    <a:pt x="1299" y="7308"/>
                    <a:pt x="1299" y="10768"/>
                  </a:cubicBezTo>
                  <a:cubicBezTo>
                    <a:pt x="1299" y="14227"/>
                    <a:pt x="1356" y="17060"/>
                    <a:pt x="1427" y="17060"/>
                  </a:cubicBezTo>
                  <a:cubicBezTo>
                    <a:pt x="1497" y="17060"/>
                    <a:pt x="1554" y="14227"/>
                    <a:pt x="1554" y="10768"/>
                  </a:cubicBezTo>
                  <a:cubicBezTo>
                    <a:pt x="1554" y="7308"/>
                    <a:pt x="1497" y="4541"/>
                    <a:pt x="1427" y="4541"/>
                  </a:cubicBezTo>
                  <a:close/>
                  <a:moveTo>
                    <a:pt x="777" y="5124"/>
                  </a:moveTo>
                  <a:cubicBezTo>
                    <a:pt x="841" y="5124"/>
                    <a:pt x="893" y="7627"/>
                    <a:pt x="893" y="10768"/>
                  </a:cubicBezTo>
                  <a:cubicBezTo>
                    <a:pt x="893" y="13908"/>
                    <a:pt x="841" y="16476"/>
                    <a:pt x="777" y="16476"/>
                  </a:cubicBezTo>
                  <a:cubicBezTo>
                    <a:pt x="713" y="16476"/>
                    <a:pt x="661" y="13908"/>
                    <a:pt x="661" y="10768"/>
                  </a:cubicBezTo>
                  <a:cubicBezTo>
                    <a:pt x="661" y="7627"/>
                    <a:pt x="713" y="5125"/>
                    <a:pt x="777" y="5124"/>
                  </a:cubicBezTo>
                  <a:close/>
                  <a:moveTo>
                    <a:pt x="1102" y="5124"/>
                  </a:moveTo>
                  <a:cubicBezTo>
                    <a:pt x="1166" y="5124"/>
                    <a:pt x="1218" y="7627"/>
                    <a:pt x="1218" y="10768"/>
                  </a:cubicBezTo>
                  <a:cubicBezTo>
                    <a:pt x="1218" y="13908"/>
                    <a:pt x="1166" y="16476"/>
                    <a:pt x="1102" y="16476"/>
                  </a:cubicBezTo>
                  <a:cubicBezTo>
                    <a:pt x="1038" y="16476"/>
                    <a:pt x="986" y="13908"/>
                    <a:pt x="986" y="10768"/>
                  </a:cubicBezTo>
                  <a:cubicBezTo>
                    <a:pt x="986" y="7627"/>
                    <a:pt x="1038" y="5125"/>
                    <a:pt x="1102" y="5124"/>
                  </a:cubicBezTo>
                  <a:close/>
                  <a:moveTo>
                    <a:pt x="1427" y="5124"/>
                  </a:moveTo>
                  <a:cubicBezTo>
                    <a:pt x="1491" y="5124"/>
                    <a:pt x="1542" y="7627"/>
                    <a:pt x="1542" y="10768"/>
                  </a:cubicBezTo>
                  <a:cubicBezTo>
                    <a:pt x="1542" y="13908"/>
                    <a:pt x="1491" y="16476"/>
                    <a:pt x="1427" y="16476"/>
                  </a:cubicBezTo>
                  <a:cubicBezTo>
                    <a:pt x="1363" y="16476"/>
                    <a:pt x="1311" y="13908"/>
                    <a:pt x="1311" y="10768"/>
                  </a:cubicBezTo>
                  <a:cubicBezTo>
                    <a:pt x="1311" y="7627"/>
                    <a:pt x="1363" y="5125"/>
                    <a:pt x="1427" y="5124"/>
                  </a:cubicBezTo>
                  <a:close/>
                  <a:moveTo>
                    <a:pt x="2922" y="5319"/>
                  </a:moveTo>
                  <a:lnTo>
                    <a:pt x="2922" y="19459"/>
                  </a:lnTo>
                  <a:lnTo>
                    <a:pt x="2970" y="19459"/>
                  </a:lnTo>
                  <a:lnTo>
                    <a:pt x="2970" y="5319"/>
                  </a:lnTo>
                  <a:cubicBezTo>
                    <a:pt x="2970" y="5319"/>
                    <a:pt x="2922" y="5319"/>
                    <a:pt x="2922" y="5319"/>
                  </a:cubicBezTo>
                  <a:close/>
                  <a:moveTo>
                    <a:pt x="2313" y="5643"/>
                  </a:moveTo>
                  <a:cubicBezTo>
                    <a:pt x="2297" y="5643"/>
                    <a:pt x="2281" y="5739"/>
                    <a:pt x="2267" y="5903"/>
                  </a:cubicBezTo>
                  <a:cubicBezTo>
                    <a:pt x="2253" y="6067"/>
                    <a:pt x="2241" y="6373"/>
                    <a:pt x="2230" y="6746"/>
                  </a:cubicBezTo>
                  <a:cubicBezTo>
                    <a:pt x="2219" y="7120"/>
                    <a:pt x="2209" y="7571"/>
                    <a:pt x="2202" y="8173"/>
                  </a:cubicBezTo>
                  <a:cubicBezTo>
                    <a:pt x="2196" y="8774"/>
                    <a:pt x="2192" y="9504"/>
                    <a:pt x="2192" y="10378"/>
                  </a:cubicBezTo>
                  <a:lnTo>
                    <a:pt x="2239" y="10378"/>
                  </a:lnTo>
                  <a:cubicBezTo>
                    <a:pt x="2240" y="9340"/>
                    <a:pt x="2247" y="8612"/>
                    <a:pt x="2260" y="8238"/>
                  </a:cubicBezTo>
                  <a:cubicBezTo>
                    <a:pt x="2274" y="7864"/>
                    <a:pt x="2291" y="7719"/>
                    <a:pt x="2311" y="7719"/>
                  </a:cubicBezTo>
                  <a:cubicBezTo>
                    <a:pt x="2318" y="7719"/>
                    <a:pt x="2325" y="7729"/>
                    <a:pt x="2333" y="7784"/>
                  </a:cubicBezTo>
                  <a:cubicBezTo>
                    <a:pt x="2341" y="7839"/>
                    <a:pt x="2348" y="7944"/>
                    <a:pt x="2354" y="8108"/>
                  </a:cubicBezTo>
                  <a:cubicBezTo>
                    <a:pt x="2360" y="8272"/>
                    <a:pt x="2365" y="8512"/>
                    <a:pt x="2369" y="8822"/>
                  </a:cubicBezTo>
                  <a:cubicBezTo>
                    <a:pt x="2373" y="9132"/>
                    <a:pt x="2374" y="9544"/>
                    <a:pt x="2374" y="10054"/>
                  </a:cubicBezTo>
                  <a:cubicBezTo>
                    <a:pt x="2374" y="10491"/>
                    <a:pt x="2371" y="10864"/>
                    <a:pt x="2366" y="11092"/>
                  </a:cubicBezTo>
                  <a:cubicBezTo>
                    <a:pt x="2361" y="11320"/>
                    <a:pt x="2354" y="11428"/>
                    <a:pt x="2345" y="11546"/>
                  </a:cubicBezTo>
                  <a:cubicBezTo>
                    <a:pt x="2336" y="11665"/>
                    <a:pt x="2326" y="11807"/>
                    <a:pt x="2315" y="11870"/>
                  </a:cubicBezTo>
                  <a:cubicBezTo>
                    <a:pt x="2303" y="11934"/>
                    <a:pt x="2291" y="12003"/>
                    <a:pt x="2278" y="12130"/>
                  </a:cubicBezTo>
                  <a:cubicBezTo>
                    <a:pt x="2265" y="12239"/>
                    <a:pt x="2254" y="12420"/>
                    <a:pt x="2242" y="12584"/>
                  </a:cubicBezTo>
                  <a:cubicBezTo>
                    <a:pt x="2230" y="12748"/>
                    <a:pt x="2219" y="12978"/>
                    <a:pt x="2210" y="13297"/>
                  </a:cubicBezTo>
                  <a:cubicBezTo>
                    <a:pt x="2201" y="13616"/>
                    <a:pt x="2195" y="14020"/>
                    <a:pt x="2189" y="14530"/>
                  </a:cubicBezTo>
                  <a:cubicBezTo>
                    <a:pt x="2184" y="15040"/>
                    <a:pt x="2180" y="15673"/>
                    <a:pt x="2180" y="16476"/>
                  </a:cubicBezTo>
                  <a:cubicBezTo>
                    <a:pt x="2180" y="17185"/>
                    <a:pt x="2183" y="17791"/>
                    <a:pt x="2188" y="18292"/>
                  </a:cubicBezTo>
                  <a:cubicBezTo>
                    <a:pt x="2193" y="18792"/>
                    <a:pt x="2199" y="19214"/>
                    <a:pt x="2208" y="19524"/>
                  </a:cubicBezTo>
                  <a:cubicBezTo>
                    <a:pt x="2216" y="19834"/>
                    <a:pt x="2226" y="20092"/>
                    <a:pt x="2238" y="20238"/>
                  </a:cubicBezTo>
                  <a:cubicBezTo>
                    <a:pt x="2250" y="20382"/>
                    <a:pt x="2262" y="20432"/>
                    <a:pt x="2275" y="20432"/>
                  </a:cubicBezTo>
                  <a:cubicBezTo>
                    <a:pt x="2295" y="20432"/>
                    <a:pt x="2314" y="20249"/>
                    <a:pt x="2332" y="19914"/>
                  </a:cubicBezTo>
                  <a:cubicBezTo>
                    <a:pt x="2349" y="19575"/>
                    <a:pt x="2364" y="19057"/>
                    <a:pt x="2377" y="18292"/>
                  </a:cubicBezTo>
                  <a:cubicBezTo>
                    <a:pt x="2377" y="19057"/>
                    <a:pt x="2380" y="19575"/>
                    <a:pt x="2387" y="19914"/>
                  </a:cubicBezTo>
                  <a:cubicBezTo>
                    <a:pt x="2394" y="20249"/>
                    <a:pt x="2404" y="20432"/>
                    <a:pt x="2416" y="20432"/>
                  </a:cubicBezTo>
                  <a:cubicBezTo>
                    <a:pt x="2431" y="20432"/>
                    <a:pt x="2442" y="20345"/>
                    <a:pt x="2451" y="20108"/>
                  </a:cubicBezTo>
                  <a:cubicBezTo>
                    <a:pt x="2451" y="20108"/>
                    <a:pt x="2451" y="18292"/>
                    <a:pt x="2451" y="18292"/>
                  </a:cubicBezTo>
                  <a:cubicBezTo>
                    <a:pt x="2445" y="18364"/>
                    <a:pt x="2440" y="18357"/>
                    <a:pt x="2436" y="18357"/>
                  </a:cubicBezTo>
                  <a:cubicBezTo>
                    <a:pt x="2429" y="18357"/>
                    <a:pt x="2424" y="18221"/>
                    <a:pt x="2423" y="17968"/>
                  </a:cubicBezTo>
                  <a:cubicBezTo>
                    <a:pt x="2422" y="17713"/>
                    <a:pt x="2422" y="17346"/>
                    <a:pt x="2422" y="16800"/>
                  </a:cubicBezTo>
                  <a:lnTo>
                    <a:pt x="2422" y="9535"/>
                  </a:lnTo>
                  <a:cubicBezTo>
                    <a:pt x="2422" y="8717"/>
                    <a:pt x="2417" y="8034"/>
                    <a:pt x="2411" y="7524"/>
                  </a:cubicBezTo>
                  <a:cubicBezTo>
                    <a:pt x="2405" y="7016"/>
                    <a:pt x="2398" y="6639"/>
                    <a:pt x="2387" y="6357"/>
                  </a:cubicBezTo>
                  <a:cubicBezTo>
                    <a:pt x="2377" y="6075"/>
                    <a:pt x="2364" y="5929"/>
                    <a:pt x="2352" y="5838"/>
                  </a:cubicBezTo>
                  <a:cubicBezTo>
                    <a:pt x="2339" y="5747"/>
                    <a:pt x="2326" y="5643"/>
                    <a:pt x="2313" y="5643"/>
                  </a:cubicBezTo>
                  <a:close/>
                  <a:moveTo>
                    <a:pt x="2657" y="5643"/>
                  </a:moveTo>
                  <a:cubicBezTo>
                    <a:pt x="2631" y="5607"/>
                    <a:pt x="2610" y="5875"/>
                    <a:pt x="2593" y="6422"/>
                  </a:cubicBezTo>
                  <a:cubicBezTo>
                    <a:pt x="2577" y="6969"/>
                    <a:pt x="2563" y="7804"/>
                    <a:pt x="2551" y="8951"/>
                  </a:cubicBezTo>
                  <a:lnTo>
                    <a:pt x="2550" y="8951"/>
                  </a:lnTo>
                  <a:lnTo>
                    <a:pt x="2550" y="5968"/>
                  </a:lnTo>
                  <a:cubicBezTo>
                    <a:pt x="2550" y="5968"/>
                    <a:pt x="2505" y="5968"/>
                    <a:pt x="2505" y="5968"/>
                  </a:cubicBezTo>
                  <a:lnTo>
                    <a:pt x="2505" y="20108"/>
                  </a:lnTo>
                  <a:lnTo>
                    <a:pt x="2552" y="20108"/>
                  </a:lnTo>
                  <a:lnTo>
                    <a:pt x="2552" y="13881"/>
                  </a:lnTo>
                  <a:cubicBezTo>
                    <a:pt x="2552" y="12969"/>
                    <a:pt x="2554" y="12118"/>
                    <a:pt x="2558" y="11416"/>
                  </a:cubicBezTo>
                  <a:cubicBezTo>
                    <a:pt x="2561" y="10715"/>
                    <a:pt x="2568" y="10092"/>
                    <a:pt x="2576" y="9600"/>
                  </a:cubicBezTo>
                  <a:cubicBezTo>
                    <a:pt x="2584" y="9108"/>
                    <a:pt x="2594" y="8753"/>
                    <a:pt x="2608" y="8497"/>
                  </a:cubicBezTo>
                  <a:cubicBezTo>
                    <a:pt x="2621" y="8243"/>
                    <a:pt x="2638" y="8108"/>
                    <a:pt x="2657" y="8108"/>
                  </a:cubicBezTo>
                  <a:lnTo>
                    <a:pt x="2657" y="5643"/>
                  </a:lnTo>
                  <a:close/>
                  <a:moveTo>
                    <a:pt x="2865" y="5643"/>
                  </a:moveTo>
                  <a:cubicBezTo>
                    <a:pt x="2840" y="5607"/>
                    <a:pt x="2819" y="5875"/>
                    <a:pt x="2802" y="6422"/>
                  </a:cubicBezTo>
                  <a:cubicBezTo>
                    <a:pt x="2785" y="6969"/>
                    <a:pt x="2771" y="7804"/>
                    <a:pt x="2760" y="8951"/>
                  </a:cubicBezTo>
                  <a:lnTo>
                    <a:pt x="2758" y="8951"/>
                  </a:lnTo>
                  <a:lnTo>
                    <a:pt x="2758" y="5968"/>
                  </a:lnTo>
                  <a:cubicBezTo>
                    <a:pt x="2758" y="5968"/>
                    <a:pt x="2714" y="5968"/>
                    <a:pt x="2714" y="5968"/>
                  </a:cubicBezTo>
                  <a:lnTo>
                    <a:pt x="2714" y="20108"/>
                  </a:lnTo>
                  <a:lnTo>
                    <a:pt x="2761" y="20108"/>
                  </a:lnTo>
                  <a:lnTo>
                    <a:pt x="2761" y="13881"/>
                  </a:lnTo>
                  <a:cubicBezTo>
                    <a:pt x="2761" y="12969"/>
                    <a:pt x="2763" y="12118"/>
                    <a:pt x="2766" y="11416"/>
                  </a:cubicBezTo>
                  <a:cubicBezTo>
                    <a:pt x="2770" y="10715"/>
                    <a:pt x="2777" y="10092"/>
                    <a:pt x="2785" y="9600"/>
                  </a:cubicBezTo>
                  <a:cubicBezTo>
                    <a:pt x="2793" y="9108"/>
                    <a:pt x="2803" y="8753"/>
                    <a:pt x="2817" y="8497"/>
                  </a:cubicBezTo>
                  <a:cubicBezTo>
                    <a:pt x="2830" y="8243"/>
                    <a:pt x="2847" y="8108"/>
                    <a:pt x="2865" y="8108"/>
                  </a:cubicBezTo>
                  <a:lnTo>
                    <a:pt x="2865" y="5643"/>
                  </a:lnTo>
                  <a:close/>
                  <a:moveTo>
                    <a:pt x="3175" y="5643"/>
                  </a:moveTo>
                  <a:cubicBezTo>
                    <a:pt x="3155" y="5643"/>
                    <a:pt x="3137" y="5863"/>
                    <a:pt x="3120" y="6227"/>
                  </a:cubicBezTo>
                  <a:cubicBezTo>
                    <a:pt x="3104" y="6592"/>
                    <a:pt x="3089" y="7063"/>
                    <a:pt x="3077" y="7719"/>
                  </a:cubicBezTo>
                  <a:cubicBezTo>
                    <a:pt x="3065" y="8375"/>
                    <a:pt x="3056" y="9162"/>
                    <a:pt x="3049" y="10054"/>
                  </a:cubicBezTo>
                  <a:cubicBezTo>
                    <a:pt x="3042" y="10947"/>
                    <a:pt x="3039" y="11963"/>
                    <a:pt x="3039" y="13038"/>
                  </a:cubicBezTo>
                  <a:cubicBezTo>
                    <a:pt x="3039" y="14114"/>
                    <a:pt x="3042" y="15046"/>
                    <a:pt x="3048" y="15957"/>
                  </a:cubicBezTo>
                  <a:cubicBezTo>
                    <a:pt x="3054" y="16868"/>
                    <a:pt x="3063" y="17701"/>
                    <a:pt x="3074" y="18357"/>
                  </a:cubicBezTo>
                  <a:cubicBezTo>
                    <a:pt x="3086" y="19013"/>
                    <a:pt x="3100" y="19485"/>
                    <a:pt x="3116" y="19849"/>
                  </a:cubicBezTo>
                  <a:cubicBezTo>
                    <a:pt x="3133" y="20212"/>
                    <a:pt x="3153" y="20433"/>
                    <a:pt x="3176" y="20432"/>
                  </a:cubicBezTo>
                  <a:cubicBezTo>
                    <a:pt x="3209" y="20432"/>
                    <a:pt x="3236" y="20002"/>
                    <a:pt x="3258" y="19200"/>
                  </a:cubicBezTo>
                  <a:cubicBezTo>
                    <a:pt x="3279" y="18398"/>
                    <a:pt x="3294" y="17218"/>
                    <a:pt x="3300" y="15632"/>
                  </a:cubicBezTo>
                  <a:lnTo>
                    <a:pt x="3254" y="15632"/>
                  </a:lnTo>
                  <a:cubicBezTo>
                    <a:pt x="3250" y="16561"/>
                    <a:pt x="3240" y="17252"/>
                    <a:pt x="3227" y="17708"/>
                  </a:cubicBezTo>
                  <a:cubicBezTo>
                    <a:pt x="3215" y="18163"/>
                    <a:pt x="3199" y="18422"/>
                    <a:pt x="3179" y="18422"/>
                  </a:cubicBezTo>
                  <a:cubicBezTo>
                    <a:pt x="3163" y="18422"/>
                    <a:pt x="3149" y="18288"/>
                    <a:pt x="3138" y="18032"/>
                  </a:cubicBezTo>
                  <a:cubicBezTo>
                    <a:pt x="3126" y="17777"/>
                    <a:pt x="3117" y="17423"/>
                    <a:pt x="3110" y="16995"/>
                  </a:cubicBezTo>
                  <a:cubicBezTo>
                    <a:pt x="3102" y="16567"/>
                    <a:pt x="3096" y="16059"/>
                    <a:pt x="3093" y="15503"/>
                  </a:cubicBezTo>
                  <a:cubicBezTo>
                    <a:pt x="3089" y="14948"/>
                    <a:pt x="3088" y="14371"/>
                    <a:pt x="3089" y="13751"/>
                  </a:cubicBezTo>
                  <a:lnTo>
                    <a:pt x="3304" y="13751"/>
                  </a:lnTo>
                  <a:cubicBezTo>
                    <a:pt x="3305" y="12895"/>
                    <a:pt x="3304" y="11975"/>
                    <a:pt x="3300" y="11027"/>
                  </a:cubicBezTo>
                  <a:cubicBezTo>
                    <a:pt x="3296" y="10079"/>
                    <a:pt x="3289" y="9235"/>
                    <a:pt x="3279" y="8433"/>
                  </a:cubicBezTo>
                  <a:cubicBezTo>
                    <a:pt x="3269" y="7631"/>
                    <a:pt x="3255" y="6941"/>
                    <a:pt x="3238" y="6422"/>
                  </a:cubicBezTo>
                  <a:cubicBezTo>
                    <a:pt x="3221" y="5903"/>
                    <a:pt x="3200" y="5643"/>
                    <a:pt x="3175" y="5643"/>
                  </a:cubicBezTo>
                  <a:close/>
                  <a:moveTo>
                    <a:pt x="3515" y="5643"/>
                  </a:moveTo>
                  <a:cubicBezTo>
                    <a:pt x="3490" y="5607"/>
                    <a:pt x="3467" y="5875"/>
                    <a:pt x="3451" y="6422"/>
                  </a:cubicBezTo>
                  <a:cubicBezTo>
                    <a:pt x="3434" y="6969"/>
                    <a:pt x="3421" y="7804"/>
                    <a:pt x="3410" y="8951"/>
                  </a:cubicBezTo>
                  <a:lnTo>
                    <a:pt x="3407" y="8951"/>
                  </a:lnTo>
                  <a:lnTo>
                    <a:pt x="3407" y="5968"/>
                  </a:lnTo>
                  <a:cubicBezTo>
                    <a:pt x="3407" y="5968"/>
                    <a:pt x="3364" y="5968"/>
                    <a:pt x="3364" y="5968"/>
                  </a:cubicBezTo>
                  <a:lnTo>
                    <a:pt x="3364" y="20108"/>
                  </a:lnTo>
                  <a:lnTo>
                    <a:pt x="3411" y="20108"/>
                  </a:lnTo>
                  <a:lnTo>
                    <a:pt x="3411" y="13881"/>
                  </a:lnTo>
                  <a:cubicBezTo>
                    <a:pt x="3411" y="12969"/>
                    <a:pt x="3413" y="12118"/>
                    <a:pt x="3416" y="11416"/>
                  </a:cubicBezTo>
                  <a:cubicBezTo>
                    <a:pt x="3420" y="10715"/>
                    <a:pt x="3427" y="10092"/>
                    <a:pt x="3435" y="9600"/>
                  </a:cubicBezTo>
                  <a:cubicBezTo>
                    <a:pt x="3443" y="9108"/>
                    <a:pt x="3453" y="8753"/>
                    <a:pt x="3467" y="8497"/>
                  </a:cubicBezTo>
                  <a:cubicBezTo>
                    <a:pt x="3480" y="8243"/>
                    <a:pt x="3496" y="8108"/>
                    <a:pt x="3515" y="8108"/>
                  </a:cubicBezTo>
                  <a:lnTo>
                    <a:pt x="3515" y="5643"/>
                  </a:lnTo>
                  <a:close/>
                  <a:moveTo>
                    <a:pt x="10371" y="5643"/>
                  </a:moveTo>
                  <a:cubicBezTo>
                    <a:pt x="10371" y="5643"/>
                    <a:pt x="10371" y="9341"/>
                    <a:pt x="10371" y="9341"/>
                  </a:cubicBezTo>
                  <a:lnTo>
                    <a:pt x="10449" y="9341"/>
                  </a:lnTo>
                  <a:lnTo>
                    <a:pt x="10449" y="5643"/>
                  </a:lnTo>
                  <a:lnTo>
                    <a:pt x="10371" y="5643"/>
                  </a:lnTo>
                  <a:close/>
                  <a:moveTo>
                    <a:pt x="4084" y="6811"/>
                  </a:moveTo>
                  <a:cubicBezTo>
                    <a:pt x="4012" y="6811"/>
                    <a:pt x="3948" y="8236"/>
                    <a:pt x="3897" y="10378"/>
                  </a:cubicBezTo>
                  <a:lnTo>
                    <a:pt x="3943" y="12908"/>
                  </a:lnTo>
                  <a:cubicBezTo>
                    <a:pt x="3981" y="11308"/>
                    <a:pt x="4030" y="10314"/>
                    <a:pt x="4084" y="10314"/>
                  </a:cubicBezTo>
                  <a:cubicBezTo>
                    <a:pt x="4137" y="10314"/>
                    <a:pt x="4187" y="11302"/>
                    <a:pt x="4225" y="12908"/>
                  </a:cubicBezTo>
                  <a:lnTo>
                    <a:pt x="4272" y="10378"/>
                  </a:lnTo>
                  <a:cubicBezTo>
                    <a:pt x="4222" y="8229"/>
                    <a:pt x="4155" y="6811"/>
                    <a:pt x="4084" y="6811"/>
                  </a:cubicBezTo>
                  <a:close/>
                  <a:moveTo>
                    <a:pt x="21530" y="6811"/>
                  </a:moveTo>
                  <a:cubicBezTo>
                    <a:pt x="21530" y="6811"/>
                    <a:pt x="21530" y="14789"/>
                    <a:pt x="21530" y="14789"/>
                  </a:cubicBezTo>
                  <a:cubicBezTo>
                    <a:pt x="21575" y="14789"/>
                    <a:pt x="21600" y="12970"/>
                    <a:pt x="21600" y="10768"/>
                  </a:cubicBezTo>
                  <a:cubicBezTo>
                    <a:pt x="21600" y="8565"/>
                    <a:pt x="21575" y="6811"/>
                    <a:pt x="21530" y="6811"/>
                  </a:cubicBezTo>
                  <a:close/>
                  <a:moveTo>
                    <a:pt x="3172" y="7719"/>
                  </a:moveTo>
                  <a:cubicBezTo>
                    <a:pt x="3184" y="7719"/>
                    <a:pt x="3194" y="7834"/>
                    <a:pt x="3204" y="8043"/>
                  </a:cubicBezTo>
                  <a:cubicBezTo>
                    <a:pt x="3213" y="8253"/>
                    <a:pt x="3222" y="8531"/>
                    <a:pt x="3229" y="8887"/>
                  </a:cubicBezTo>
                  <a:cubicBezTo>
                    <a:pt x="3236" y="9242"/>
                    <a:pt x="3243" y="9627"/>
                    <a:pt x="3247" y="10119"/>
                  </a:cubicBezTo>
                  <a:cubicBezTo>
                    <a:pt x="3252" y="10611"/>
                    <a:pt x="3253" y="11194"/>
                    <a:pt x="3254" y="11741"/>
                  </a:cubicBezTo>
                  <a:lnTo>
                    <a:pt x="3089" y="11741"/>
                  </a:lnTo>
                  <a:cubicBezTo>
                    <a:pt x="3089" y="11194"/>
                    <a:pt x="3091" y="10602"/>
                    <a:pt x="3095" y="10119"/>
                  </a:cubicBezTo>
                  <a:cubicBezTo>
                    <a:pt x="3099" y="9636"/>
                    <a:pt x="3105" y="9251"/>
                    <a:pt x="3113" y="8887"/>
                  </a:cubicBezTo>
                  <a:cubicBezTo>
                    <a:pt x="3120" y="8522"/>
                    <a:pt x="3128" y="8253"/>
                    <a:pt x="3138" y="8043"/>
                  </a:cubicBezTo>
                  <a:cubicBezTo>
                    <a:pt x="3147" y="7834"/>
                    <a:pt x="3160" y="7719"/>
                    <a:pt x="3172" y="7719"/>
                  </a:cubicBezTo>
                  <a:close/>
                  <a:moveTo>
                    <a:pt x="20180" y="9081"/>
                  </a:moveTo>
                  <a:cubicBezTo>
                    <a:pt x="20163" y="9081"/>
                    <a:pt x="20148" y="9234"/>
                    <a:pt x="20136" y="9535"/>
                  </a:cubicBezTo>
                  <a:cubicBezTo>
                    <a:pt x="20125" y="9836"/>
                    <a:pt x="20116" y="10258"/>
                    <a:pt x="20108" y="10768"/>
                  </a:cubicBezTo>
                  <a:cubicBezTo>
                    <a:pt x="20101" y="11278"/>
                    <a:pt x="20097" y="11854"/>
                    <a:pt x="20094" y="12519"/>
                  </a:cubicBezTo>
                  <a:cubicBezTo>
                    <a:pt x="20091" y="13184"/>
                    <a:pt x="20089" y="13912"/>
                    <a:pt x="20089" y="14660"/>
                  </a:cubicBezTo>
                  <a:cubicBezTo>
                    <a:pt x="20089" y="15407"/>
                    <a:pt x="20091" y="16080"/>
                    <a:pt x="20094" y="16735"/>
                  </a:cubicBezTo>
                  <a:cubicBezTo>
                    <a:pt x="20097" y="17391"/>
                    <a:pt x="20101" y="17940"/>
                    <a:pt x="20108" y="18422"/>
                  </a:cubicBezTo>
                  <a:cubicBezTo>
                    <a:pt x="20116" y="18906"/>
                    <a:pt x="20125" y="19307"/>
                    <a:pt x="20136" y="19589"/>
                  </a:cubicBezTo>
                  <a:cubicBezTo>
                    <a:pt x="20148" y="19871"/>
                    <a:pt x="20163" y="19978"/>
                    <a:pt x="20180" y="19978"/>
                  </a:cubicBezTo>
                  <a:cubicBezTo>
                    <a:pt x="20196" y="19978"/>
                    <a:pt x="20210" y="19825"/>
                    <a:pt x="20221" y="19524"/>
                  </a:cubicBezTo>
                  <a:cubicBezTo>
                    <a:pt x="20232" y="19224"/>
                    <a:pt x="20241" y="18859"/>
                    <a:pt x="20249" y="18357"/>
                  </a:cubicBezTo>
                  <a:cubicBezTo>
                    <a:pt x="20256" y="17855"/>
                    <a:pt x="20260" y="17271"/>
                    <a:pt x="20263" y="16605"/>
                  </a:cubicBezTo>
                  <a:cubicBezTo>
                    <a:pt x="20266" y="15940"/>
                    <a:pt x="20268" y="15242"/>
                    <a:pt x="20268" y="14530"/>
                  </a:cubicBezTo>
                  <a:cubicBezTo>
                    <a:pt x="20268" y="13783"/>
                    <a:pt x="20267" y="13119"/>
                    <a:pt x="20264" y="12454"/>
                  </a:cubicBezTo>
                  <a:cubicBezTo>
                    <a:pt x="20262" y="11789"/>
                    <a:pt x="20257" y="11195"/>
                    <a:pt x="20250" y="10703"/>
                  </a:cubicBezTo>
                  <a:cubicBezTo>
                    <a:pt x="20243" y="10211"/>
                    <a:pt x="20233" y="9827"/>
                    <a:pt x="20222" y="9535"/>
                  </a:cubicBezTo>
                  <a:cubicBezTo>
                    <a:pt x="20211" y="9244"/>
                    <a:pt x="20197" y="9081"/>
                    <a:pt x="20180" y="9081"/>
                  </a:cubicBezTo>
                  <a:close/>
                  <a:moveTo>
                    <a:pt x="10184" y="10508"/>
                  </a:moveTo>
                  <a:cubicBezTo>
                    <a:pt x="10206" y="10508"/>
                    <a:pt x="10223" y="10825"/>
                    <a:pt x="10237" y="11416"/>
                  </a:cubicBezTo>
                  <a:cubicBezTo>
                    <a:pt x="10251" y="12009"/>
                    <a:pt x="10258" y="12824"/>
                    <a:pt x="10258" y="13881"/>
                  </a:cubicBezTo>
                  <a:cubicBezTo>
                    <a:pt x="10258" y="15011"/>
                    <a:pt x="10251" y="15857"/>
                    <a:pt x="10237" y="16476"/>
                  </a:cubicBezTo>
                  <a:cubicBezTo>
                    <a:pt x="10223" y="17096"/>
                    <a:pt x="10206" y="17383"/>
                    <a:pt x="10184" y="17384"/>
                  </a:cubicBezTo>
                  <a:cubicBezTo>
                    <a:pt x="10163" y="17384"/>
                    <a:pt x="10146" y="17097"/>
                    <a:pt x="10132" y="16476"/>
                  </a:cubicBezTo>
                  <a:cubicBezTo>
                    <a:pt x="10117" y="15857"/>
                    <a:pt x="10110" y="15011"/>
                    <a:pt x="10110" y="13881"/>
                  </a:cubicBezTo>
                  <a:cubicBezTo>
                    <a:pt x="10110" y="12824"/>
                    <a:pt x="10117" y="12010"/>
                    <a:pt x="10132" y="11416"/>
                  </a:cubicBezTo>
                  <a:cubicBezTo>
                    <a:pt x="10146" y="10825"/>
                    <a:pt x="10163" y="10508"/>
                    <a:pt x="10184" y="10508"/>
                  </a:cubicBezTo>
                  <a:close/>
                  <a:moveTo>
                    <a:pt x="10973" y="10508"/>
                  </a:moveTo>
                  <a:cubicBezTo>
                    <a:pt x="10994" y="10508"/>
                    <a:pt x="11012" y="10825"/>
                    <a:pt x="11026" y="11416"/>
                  </a:cubicBezTo>
                  <a:cubicBezTo>
                    <a:pt x="11040" y="12009"/>
                    <a:pt x="11047" y="12824"/>
                    <a:pt x="11047" y="13881"/>
                  </a:cubicBezTo>
                  <a:cubicBezTo>
                    <a:pt x="11047" y="15011"/>
                    <a:pt x="11040" y="15857"/>
                    <a:pt x="11026" y="16476"/>
                  </a:cubicBezTo>
                  <a:cubicBezTo>
                    <a:pt x="11012" y="17096"/>
                    <a:pt x="10994" y="17383"/>
                    <a:pt x="10973" y="17384"/>
                  </a:cubicBezTo>
                  <a:cubicBezTo>
                    <a:pt x="10952" y="17384"/>
                    <a:pt x="10934" y="17097"/>
                    <a:pt x="10920" y="16476"/>
                  </a:cubicBezTo>
                  <a:cubicBezTo>
                    <a:pt x="10906" y="15857"/>
                    <a:pt x="10899" y="15011"/>
                    <a:pt x="10899" y="13881"/>
                  </a:cubicBezTo>
                  <a:cubicBezTo>
                    <a:pt x="10899" y="12824"/>
                    <a:pt x="10906" y="12010"/>
                    <a:pt x="10920" y="11416"/>
                  </a:cubicBezTo>
                  <a:cubicBezTo>
                    <a:pt x="10934" y="10825"/>
                    <a:pt x="10952" y="10508"/>
                    <a:pt x="10973" y="10508"/>
                  </a:cubicBezTo>
                  <a:close/>
                  <a:moveTo>
                    <a:pt x="20180" y="10573"/>
                  </a:moveTo>
                  <a:cubicBezTo>
                    <a:pt x="20191" y="10573"/>
                    <a:pt x="20199" y="10698"/>
                    <a:pt x="20205" y="10962"/>
                  </a:cubicBezTo>
                  <a:cubicBezTo>
                    <a:pt x="20211" y="11226"/>
                    <a:pt x="20215" y="11544"/>
                    <a:pt x="20218" y="11935"/>
                  </a:cubicBezTo>
                  <a:cubicBezTo>
                    <a:pt x="20221" y="12327"/>
                    <a:pt x="20224" y="12767"/>
                    <a:pt x="20225" y="13233"/>
                  </a:cubicBezTo>
                  <a:cubicBezTo>
                    <a:pt x="20226" y="13696"/>
                    <a:pt x="20226" y="14129"/>
                    <a:pt x="20226" y="14530"/>
                  </a:cubicBezTo>
                  <a:cubicBezTo>
                    <a:pt x="20226" y="14950"/>
                    <a:pt x="20226" y="15418"/>
                    <a:pt x="20225" y="15892"/>
                  </a:cubicBezTo>
                  <a:cubicBezTo>
                    <a:pt x="20224" y="16366"/>
                    <a:pt x="20222" y="16798"/>
                    <a:pt x="20218" y="17189"/>
                  </a:cubicBezTo>
                  <a:cubicBezTo>
                    <a:pt x="20215" y="17581"/>
                    <a:pt x="20210" y="17909"/>
                    <a:pt x="20204" y="18162"/>
                  </a:cubicBezTo>
                  <a:cubicBezTo>
                    <a:pt x="20197" y="18418"/>
                    <a:pt x="20188" y="18487"/>
                    <a:pt x="20177" y="18487"/>
                  </a:cubicBezTo>
                  <a:cubicBezTo>
                    <a:pt x="20167" y="18487"/>
                    <a:pt x="20158" y="18362"/>
                    <a:pt x="20152" y="18097"/>
                  </a:cubicBezTo>
                  <a:cubicBezTo>
                    <a:pt x="20146" y="17834"/>
                    <a:pt x="20142" y="17581"/>
                    <a:pt x="20139" y="17189"/>
                  </a:cubicBezTo>
                  <a:cubicBezTo>
                    <a:pt x="20136" y="16798"/>
                    <a:pt x="20133" y="16357"/>
                    <a:pt x="20132" y="15892"/>
                  </a:cubicBezTo>
                  <a:cubicBezTo>
                    <a:pt x="20131" y="15428"/>
                    <a:pt x="20131" y="14996"/>
                    <a:pt x="20131" y="14595"/>
                  </a:cubicBezTo>
                  <a:cubicBezTo>
                    <a:pt x="20131" y="14175"/>
                    <a:pt x="20131" y="13696"/>
                    <a:pt x="20132" y="13233"/>
                  </a:cubicBezTo>
                  <a:cubicBezTo>
                    <a:pt x="20133" y="12768"/>
                    <a:pt x="20135" y="12327"/>
                    <a:pt x="20139" y="11935"/>
                  </a:cubicBezTo>
                  <a:cubicBezTo>
                    <a:pt x="20142" y="11544"/>
                    <a:pt x="20147" y="11227"/>
                    <a:pt x="20153" y="10962"/>
                  </a:cubicBezTo>
                  <a:cubicBezTo>
                    <a:pt x="20160" y="10698"/>
                    <a:pt x="20169" y="10573"/>
                    <a:pt x="20180" y="10573"/>
                  </a:cubicBezTo>
                  <a:close/>
                  <a:moveTo>
                    <a:pt x="2374" y="12843"/>
                  </a:moveTo>
                  <a:cubicBezTo>
                    <a:pt x="2374" y="12843"/>
                    <a:pt x="2374" y="15179"/>
                    <a:pt x="2374" y="15178"/>
                  </a:cubicBezTo>
                  <a:cubicBezTo>
                    <a:pt x="2374" y="15505"/>
                    <a:pt x="2372" y="15844"/>
                    <a:pt x="2369" y="16216"/>
                  </a:cubicBezTo>
                  <a:cubicBezTo>
                    <a:pt x="2365" y="16588"/>
                    <a:pt x="2361" y="16937"/>
                    <a:pt x="2354" y="17254"/>
                  </a:cubicBezTo>
                  <a:cubicBezTo>
                    <a:pt x="2347" y="17571"/>
                    <a:pt x="2338" y="17823"/>
                    <a:pt x="2326" y="18032"/>
                  </a:cubicBezTo>
                  <a:cubicBezTo>
                    <a:pt x="2315" y="18242"/>
                    <a:pt x="2301" y="18357"/>
                    <a:pt x="2286" y="18357"/>
                  </a:cubicBezTo>
                  <a:cubicBezTo>
                    <a:pt x="2278" y="18357"/>
                    <a:pt x="2272" y="18364"/>
                    <a:pt x="2266" y="18292"/>
                  </a:cubicBezTo>
                  <a:cubicBezTo>
                    <a:pt x="2259" y="18219"/>
                    <a:pt x="2252" y="18065"/>
                    <a:pt x="2247" y="17903"/>
                  </a:cubicBezTo>
                  <a:cubicBezTo>
                    <a:pt x="2242" y="17739"/>
                    <a:pt x="2238" y="17518"/>
                    <a:pt x="2235" y="17254"/>
                  </a:cubicBezTo>
                  <a:cubicBezTo>
                    <a:pt x="2232" y="16990"/>
                    <a:pt x="2230" y="16662"/>
                    <a:pt x="2230" y="16281"/>
                  </a:cubicBezTo>
                  <a:cubicBezTo>
                    <a:pt x="2230" y="15702"/>
                    <a:pt x="2233" y="15255"/>
                    <a:pt x="2238" y="14919"/>
                  </a:cubicBezTo>
                  <a:cubicBezTo>
                    <a:pt x="2243" y="14583"/>
                    <a:pt x="2251" y="14323"/>
                    <a:pt x="2259" y="14141"/>
                  </a:cubicBezTo>
                  <a:cubicBezTo>
                    <a:pt x="2268" y="13960"/>
                    <a:pt x="2277" y="13834"/>
                    <a:pt x="2288" y="13751"/>
                  </a:cubicBezTo>
                  <a:cubicBezTo>
                    <a:pt x="2299" y="13670"/>
                    <a:pt x="2309" y="13621"/>
                    <a:pt x="2320" y="13557"/>
                  </a:cubicBezTo>
                  <a:cubicBezTo>
                    <a:pt x="2330" y="13495"/>
                    <a:pt x="2341" y="13398"/>
                    <a:pt x="2350" y="13297"/>
                  </a:cubicBezTo>
                  <a:cubicBezTo>
                    <a:pt x="2360" y="13197"/>
                    <a:pt x="2368" y="13061"/>
                    <a:pt x="2374" y="12843"/>
                  </a:cubicBezTo>
                  <a:close/>
                  <a:moveTo>
                    <a:pt x="4085" y="13622"/>
                  </a:moveTo>
                  <a:cubicBezTo>
                    <a:pt x="4049" y="13622"/>
                    <a:pt x="4015" y="14379"/>
                    <a:pt x="3990" y="15438"/>
                  </a:cubicBezTo>
                  <a:lnTo>
                    <a:pt x="4085" y="20627"/>
                  </a:lnTo>
                  <a:cubicBezTo>
                    <a:pt x="4085" y="20627"/>
                    <a:pt x="4180" y="15438"/>
                    <a:pt x="4180" y="15438"/>
                  </a:cubicBezTo>
                  <a:cubicBezTo>
                    <a:pt x="4154" y="14374"/>
                    <a:pt x="4121" y="13622"/>
                    <a:pt x="4085" y="13622"/>
                  </a:cubicBezTo>
                  <a:close/>
                  <a:moveTo>
                    <a:pt x="10371" y="15827"/>
                  </a:moveTo>
                  <a:cubicBezTo>
                    <a:pt x="10371" y="15827"/>
                    <a:pt x="10371" y="19524"/>
                    <a:pt x="10371" y="19524"/>
                  </a:cubicBezTo>
                  <a:lnTo>
                    <a:pt x="10449" y="19524"/>
                  </a:lnTo>
                  <a:lnTo>
                    <a:pt x="10449" y="15827"/>
                  </a:lnTo>
                  <a:lnTo>
                    <a:pt x="10371" y="1582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018" name="Shape 2018"/>
          <p:cNvSpPr/>
          <p:nvPr/>
        </p:nvSpPr>
        <p:spPr>
          <a:xfrm rot="1680000">
            <a:off x="4651551" y="6170060"/>
            <a:ext cx="2645467" cy="1642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74" y="0"/>
                </a:moveTo>
                <a:lnTo>
                  <a:pt x="0" y="17281"/>
                </a:lnTo>
                <a:lnTo>
                  <a:pt x="1426" y="21600"/>
                </a:lnTo>
                <a:lnTo>
                  <a:pt x="21600" y="4321"/>
                </a:lnTo>
                <a:lnTo>
                  <a:pt x="20174" y="0"/>
                </a:lnTo>
                <a:close/>
              </a:path>
            </a:pathLst>
          </a:cu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9" name="Shape 2019"/>
          <p:cNvSpPr/>
          <p:nvPr/>
        </p:nvSpPr>
        <p:spPr>
          <a:xfrm>
            <a:off x="5026951" y="6915406"/>
            <a:ext cx="1808367" cy="16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3" y="0"/>
                </a:moveTo>
                <a:lnTo>
                  <a:pt x="777" y="8308"/>
                </a:lnTo>
                <a:lnTo>
                  <a:pt x="0" y="8308"/>
                </a:lnTo>
                <a:lnTo>
                  <a:pt x="625" y="13292"/>
                </a:lnTo>
                <a:lnTo>
                  <a:pt x="379" y="21600"/>
                </a:lnTo>
                <a:lnTo>
                  <a:pt x="1023" y="16408"/>
                </a:lnTo>
                <a:lnTo>
                  <a:pt x="1667" y="21600"/>
                </a:lnTo>
                <a:lnTo>
                  <a:pt x="1421" y="13292"/>
                </a:lnTo>
                <a:lnTo>
                  <a:pt x="2046" y="8308"/>
                </a:lnTo>
                <a:lnTo>
                  <a:pt x="1269" y="8308"/>
                </a:lnTo>
                <a:lnTo>
                  <a:pt x="1023" y="0"/>
                </a:lnTo>
                <a:close/>
                <a:moveTo>
                  <a:pt x="5836" y="415"/>
                </a:moveTo>
                <a:cubicBezTo>
                  <a:pt x="5313" y="415"/>
                  <a:pt x="4888" y="5065"/>
                  <a:pt x="4888" y="10800"/>
                </a:cubicBezTo>
                <a:cubicBezTo>
                  <a:pt x="4888" y="16535"/>
                  <a:pt x="5313" y="21185"/>
                  <a:pt x="5836" y="21185"/>
                </a:cubicBezTo>
                <a:cubicBezTo>
                  <a:pt x="6359" y="21185"/>
                  <a:pt x="6783" y="16535"/>
                  <a:pt x="6783" y="10800"/>
                </a:cubicBezTo>
                <a:cubicBezTo>
                  <a:pt x="6783" y="5065"/>
                  <a:pt x="6359" y="415"/>
                  <a:pt x="5836" y="415"/>
                </a:cubicBezTo>
                <a:close/>
                <a:moveTo>
                  <a:pt x="10686" y="415"/>
                </a:moveTo>
                <a:cubicBezTo>
                  <a:pt x="10163" y="415"/>
                  <a:pt x="9739" y="5065"/>
                  <a:pt x="9739" y="10800"/>
                </a:cubicBezTo>
                <a:cubicBezTo>
                  <a:pt x="9739" y="16535"/>
                  <a:pt x="10163" y="21185"/>
                  <a:pt x="10686" y="21185"/>
                </a:cubicBezTo>
                <a:cubicBezTo>
                  <a:pt x="11210" y="21185"/>
                  <a:pt x="11634" y="16535"/>
                  <a:pt x="11634" y="10800"/>
                </a:cubicBezTo>
                <a:cubicBezTo>
                  <a:pt x="11634" y="5065"/>
                  <a:pt x="11210" y="415"/>
                  <a:pt x="10686" y="415"/>
                </a:cubicBezTo>
                <a:close/>
                <a:moveTo>
                  <a:pt x="14912" y="831"/>
                </a:moveTo>
                <a:cubicBezTo>
                  <a:pt x="14776" y="831"/>
                  <a:pt x="14665" y="2040"/>
                  <a:pt x="14665" y="3531"/>
                </a:cubicBezTo>
                <a:cubicBezTo>
                  <a:pt x="14665" y="5022"/>
                  <a:pt x="14776" y="6231"/>
                  <a:pt x="14912" y="6231"/>
                </a:cubicBezTo>
                <a:cubicBezTo>
                  <a:pt x="15048" y="6231"/>
                  <a:pt x="15158" y="5022"/>
                  <a:pt x="15158" y="3531"/>
                </a:cubicBezTo>
                <a:cubicBezTo>
                  <a:pt x="15158" y="2040"/>
                  <a:pt x="15048" y="831"/>
                  <a:pt x="14912" y="831"/>
                </a:cubicBezTo>
                <a:close/>
                <a:moveTo>
                  <a:pt x="15556" y="831"/>
                </a:moveTo>
                <a:cubicBezTo>
                  <a:pt x="15420" y="831"/>
                  <a:pt x="15309" y="2040"/>
                  <a:pt x="15309" y="3531"/>
                </a:cubicBezTo>
                <a:cubicBezTo>
                  <a:pt x="15309" y="5022"/>
                  <a:pt x="15420" y="6231"/>
                  <a:pt x="15556" y="6231"/>
                </a:cubicBezTo>
                <a:cubicBezTo>
                  <a:pt x="15692" y="6231"/>
                  <a:pt x="15802" y="5022"/>
                  <a:pt x="15802" y="3531"/>
                </a:cubicBezTo>
                <a:cubicBezTo>
                  <a:pt x="15802" y="2040"/>
                  <a:pt x="15692" y="831"/>
                  <a:pt x="15556" y="831"/>
                </a:cubicBezTo>
                <a:close/>
                <a:moveTo>
                  <a:pt x="16238" y="831"/>
                </a:moveTo>
                <a:cubicBezTo>
                  <a:pt x="16102" y="831"/>
                  <a:pt x="15992" y="2040"/>
                  <a:pt x="15992" y="3531"/>
                </a:cubicBezTo>
                <a:cubicBezTo>
                  <a:pt x="15992" y="5022"/>
                  <a:pt x="16102" y="6231"/>
                  <a:pt x="16238" y="6231"/>
                </a:cubicBezTo>
                <a:cubicBezTo>
                  <a:pt x="16374" y="6231"/>
                  <a:pt x="16484" y="5022"/>
                  <a:pt x="16484" y="3531"/>
                </a:cubicBezTo>
                <a:cubicBezTo>
                  <a:pt x="16484" y="2040"/>
                  <a:pt x="16374" y="831"/>
                  <a:pt x="16238" y="831"/>
                </a:cubicBezTo>
                <a:close/>
                <a:moveTo>
                  <a:pt x="5836" y="1246"/>
                </a:moveTo>
                <a:cubicBezTo>
                  <a:pt x="6316" y="1246"/>
                  <a:pt x="6707" y="5532"/>
                  <a:pt x="6707" y="10800"/>
                </a:cubicBezTo>
                <a:cubicBezTo>
                  <a:pt x="6707" y="16068"/>
                  <a:pt x="6316" y="20354"/>
                  <a:pt x="5836" y="20354"/>
                </a:cubicBezTo>
                <a:cubicBezTo>
                  <a:pt x="5355" y="20354"/>
                  <a:pt x="4964" y="16068"/>
                  <a:pt x="4964" y="10800"/>
                </a:cubicBezTo>
                <a:cubicBezTo>
                  <a:pt x="4964" y="5532"/>
                  <a:pt x="5355" y="1246"/>
                  <a:pt x="5836" y="1246"/>
                </a:cubicBezTo>
                <a:close/>
                <a:moveTo>
                  <a:pt x="10686" y="1246"/>
                </a:moveTo>
                <a:cubicBezTo>
                  <a:pt x="11167" y="1246"/>
                  <a:pt x="11558" y="5532"/>
                  <a:pt x="11558" y="10800"/>
                </a:cubicBezTo>
                <a:cubicBezTo>
                  <a:pt x="11558" y="13766"/>
                  <a:pt x="11435" y="16419"/>
                  <a:pt x="11241" y="18173"/>
                </a:cubicBezTo>
                <a:cubicBezTo>
                  <a:pt x="11222" y="18080"/>
                  <a:pt x="11200" y="17962"/>
                  <a:pt x="11187" y="17913"/>
                </a:cubicBezTo>
                <a:cubicBezTo>
                  <a:pt x="11132" y="17700"/>
                  <a:pt x="11074" y="17543"/>
                  <a:pt x="11017" y="17420"/>
                </a:cubicBezTo>
                <a:cubicBezTo>
                  <a:pt x="10938" y="17252"/>
                  <a:pt x="10911" y="16833"/>
                  <a:pt x="10907" y="15927"/>
                </a:cubicBezTo>
                <a:cubicBezTo>
                  <a:pt x="10906" y="15796"/>
                  <a:pt x="10889" y="14699"/>
                  <a:pt x="10902" y="14629"/>
                </a:cubicBezTo>
                <a:cubicBezTo>
                  <a:pt x="10954" y="14342"/>
                  <a:pt x="10963" y="13434"/>
                  <a:pt x="10968" y="12877"/>
                </a:cubicBezTo>
                <a:cubicBezTo>
                  <a:pt x="10972" y="12466"/>
                  <a:pt x="10991" y="12279"/>
                  <a:pt x="11008" y="11942"/>
                </a:cubicBezTo>
                <a:cubicBezTo>
                  <a:pt x="11027" y="11575"/>
                  <a:pt x="11036" y="11164"/>
                  <a:pt x="11046" y="10761"/>
                </a:cubicBezTo>
                <a:cubicBezTo>
                  <a:pt x="11054" y="10466"/>
                  <a:pt x="11068" y="9975"/>
                  <a:pt x="11063" y="9671"/>
                </a:cubicBezTo>
                <a:cubicBezTo>
                  <a:pt x="11058" y="9389"/>
                  <a:pt x="11038" y="9127"/>
                  <a:pt x="11038" y="8827"/>
                </a:cubicBezTo>
                <a:cubicBezTo>
                  <a:pt x="11038" y="8441"/>
                  <a:pt x="11052" y="8032"/>
                  <a:pt x="11056" y="7646"/>
                </a:cubicBezTo>
                <a:cubicBezTo>
                  <a:pt x="11062" y="7049"/>
                  <a:pt x="11061" y="6444"/>
                  <a:pt x="11050" y="5854"/>
                </a:cubicBezTo>
                <a:cubicBezTo>
                  <a:pt x="11021" y="4270"/>
                  <a:pt x="10880" y="3696"/>
                  <a:pt x="10749" y="3388"/>
                </a:cubicBezTo>
                <a:cubicBezTo>
                  <a:pt x="10625" y="3098"/>
                  <a:pt x="10481" y="3799"/>
                  <a:pt x="10397" y="4751"/>
                </a:cubicBezTo>
                <a:cubicBezTo>
                  <a:pt x="10363" y="5142"/>
                  <a:pt x="10321" y="5630"/>
                  <a:pt x="10314" y="6192"/>
                </a:cubicBezTo>
                <a:cubicBezTo>
                  <a:pt x="10308" y="6709"/>
                  <a:pt x="10309" y="7328"/>
                  <a:pt x="10316" y="7840"/>
                </a:cubicBezTo>
                <a:cubicBezTo>
                  <a:pt x="10319" y="8110"/>
                  <a:pt x="10322" y="8375"/>
                  <a:pt x="10325" y="8645"/>
                </a:cubicBezTo>
                <a:cubicBezTo>
                  <a:pt x="10328" y="8860"/>
                  <a:pt x="10342" y="9063"/>
                  <a:pt x="10337" y="9281"/>
                </a:cubicBezTo>
                <a:cubicBezTo>
                  <a:pt x="10334" y="9409"/>
                  <a:pt x="10327" y="9526"/>
                  <a:pt x="10322" y="9645"/>
                </a:cubicBezTo>
                <a:cubicBezTo>
                  <a:pt x="10296" y="10203"/>
                  <a:pt x="10323" y="10961"/>
                  <a:pt x="10345" y="11475"/>
                </a:cubicBezTo>
                <a:cubicBezTo>
                  <a:pt x="10356" y="11717"/>
                  <a:pt x="10369" y="11954"/>
                  <a:pt x="10384" y="12163"/>
                </a:cubicBezTo>
                <a:cubicBezTo>
                  <a:pt x="10403" y="12414"/>
                  <a:pt x="10403" y="12595"/>
                  <a:pt x="10404" y="12916"/>
                </a:cubicBezTo>
                <a:cubicBezTo>
                  <a:pt x="10406" y="13484"/>
                  <a:pt x="10421" y="14434"/>
                  <a:pt x="10473" y="14720"/>
                </a:cubicBezTo>
                <a:cubicBezTo>
                  <a:pt x="10486" y="14789"/>
                  <a:pt x="10468" y="15796"/>
                  <a:pt x="10467" y="15927"/>
                </a:cubicBezTo>
                <a:cubicBezTo>
                  <a:pt x="10463" y="16833"/>
                  <a:pt x="10474" y="17252"/>
                  <a:pt x="10395" y="17420"/>
                </a:cubicBezTo>
                <a:cubicBezTo>
                  <a:pt x="10338" y="17543"/>
                  <a:pt x="10280" y="17700"/>
                  <a:pt x="10224" y="17913"/>
                </a:cubicBezTo>
                <a:cubicBezTo>
                  <a:pt x="10203" y="17995"/>
                  <a:pt x="10170" y="18140"/>
                  <a:pt x="10144" y="18264"/>
                </a:cubicBezTo>
                <a:cubicBezTo>
                  <a:pt x="9944" y="16512"/>
                  <a:pt x="9815" y="13820"/>
                  <a:pt x="9815" y="10800"/>
                </a:cubicBezTo>
                <a:cubicBezTo>
                  <a:pt x="9815" y="5532"/>
                  <a:pt x="10206" y="1246"/>
                  <a:pt x="10686" y="1246"/>
                </a:cubicBezTo>
                <a:close/>
                <a:moveTo>
                  <a:pt x="14912" y="1558"/>
                </a:moveTo>
                <a:cubicBezTo>
                  <a:pt x="15011" y="1558"/>
                  <a:pt x="15092" y="2443"/>
                  <a:pt x="15092" y="3531"/>
                </a:cubicBezTo>
                <a:cubicBezTo>
                  <a:pt x="15092" y="4619"/>
                  <a:pt x="15011" y="5504"/>
                  <a:pt x="14912" y="5504"/>
                </a:cubicBezTo>
                <a:cubicBezTo>
                  <a:pt x="14812" y="5504"/>
                  <a:pt x="14732" y="4619"/>
                  <a:pt x="14732" y="3531"/>
                </a:cubicBezTo>
                <a:cubicBezTo>
                  <a:pt x="14732" y="2443"/>
                  <a:pt x="14812" y="1558"/>
                  <a:pt x="14912" y="1558"/>
                </a:cubicBezTo>
                <a:close/>
                <a:moveTo>
                  <a:pt x="15556" y="1558"/>
                </a:moveTo>
                <a:cubicBezTo>
                  <a:pt x="15655" y="1558"/>
                  <a:pt x="15736" y="2443"/>
                  <a:pt x="15736" y="3531"/>
                </a:cubicBezTo>
                <a:cubicBezTo>
                  <a:pt x="15736" y="4619"/>
                  <a:pt x="15655" y="5504"/>
                  <a:pt x="15556" y="5504"/>
                </a:cubicBezTo>
                <a:cubicBezTo>
                  <a:pt x="15457" y="5504"/>
                  <a:pt x="15376" y="4619"/>
                  <a:pt x="15376" y="3531"/>
                </a:cubicBezTo>
                <a:cubicBezTo>
                  <a:pt x="15376" y="2443"/>
                  <a:pt x="15457" y="1558"/>
                  <a:pt x="15556" y="1558"/>
                </a:cubicBezTo>
                <a:close/>
                <a:moveTo>
                  <a:pt x="16238" y="1558"/>
                </a:moveTo>
                <a:cubicBezTo>
                  <a:pt x="16337" y="1558"/>
                  <a:pt x="16418" y="2443"/>
                  <a:pt x="16418" y="3531"/>
                </a:cubicBezTo>
                <a:cubicBezTo>
                  <a:pt x="16418" y="4619"/>
                  <a:pt x="16337" y="5504"/>
                  <a:pt x="16238" y="5504"/>
                </a:cubicBezTo>
                <a:cubicBezTo>
                  <a:pt x="16139" y="5504"/>
                  <a:pt x="16058" y="4619"/>
                  <a:pt x="16058" y="3531"/>
                </a:cubicBezTo>
                <a:cubicBezTo>
                  <a:pt x="16058" y="2443"/>
                  <a:pt x="16139" y="1558"/>
                  <a:pt x="16238" y="1558"/>
                </a:cubicBezTo>
                <a:close/>
                <a:moveTo>
                  <a:pt x="1023" y="2687"/>
                </a:moveTo>
                <a:lnTo>
                  <a:pt x="1198" y="8554"/>
                </a:lnTo>
                <a:lnTo>
                  <a:pt x="1215" y="9138"/>
                </a:lnTo>
                <a:lnTo>
                  <a:pt x="1269" y="9138"/>
                </a:lnTo>
                <a:lnTo>
                  <a:pt x="1814" y="9138"/>
                </a:lnTo>
                <a:lnTo>
                  <a:pt x="1377" y="12617"/>
                </a:lnTo>
                <a:lnTo>
                  <a:pt x="1332" y="12968"/>
                </a:lnTo>
                <a:lnTo>
                  <a:pt x="1350" y="13539"/>
                </a:lnTo>
                <a:lnTo>
                  <a:pt x="1523" y="19393"/>
                </a:lnTo>
                <a:lnTo>
                  <a:pt x="1068" y="15733"/>
                </a:lnTo>
                <a:lnTo>
                  <a:pt x="1023" y="15369"/>
                </a:lnTo>
                <a:lnTo>
                  <a:pt x="979" y="15733"/>
                </a:lnTo>
                <a:lnTo>
                  <a:pt x="525" y="19393"/>
                </a:lnTo>
                <a:lnTo>
                  <a:pt x="697" y="13539"/>
                </a:lnTo>
                <a:lnTo>
                  <a:pt x="715" y="12968"/>
                </a:lnTo>
                <a:lnTo>
                  <a:pt x="670" y="12617"/>
                </a:lnTo>
                <a:lnTo>
                  <a:pt x="233" y="9138"/>
                </a:lnTo>
                <a:lnTo>
                  <a:pt x="777" y="9138"/>
                </a:lnTo>
                <a:lnTo>
                  <a:pt x="832" y="9138"/>
                </a:lnTo>
                <a:lnTo>
                  <a:pt x="849" y="8554"/>
                </a:lnTo>
                <a:lnTo>
                  <a:pt x="1023" y="2687"/>
                </a:lnTo>
                <a:close/>
                <a:moveTo>
                  <a:pt x="5798" y="3738"/>
                </a:moveTo>
                <a:lnTo>
                  <a:pt x="5798" y="11215"/>
                </a:lnTo>
                <a:lnTo>
                  <a:pt x="5343" y="11215"/>
                </a:lnTo>
                <a:lnTo>
                  <a:pt x="5343" y="12046"/>
                </a:lnTo>
                <a:lnTo>
                  <a:pt x="5874" y="12046"/>
                </a:lnTo>
                <a:lnTo>
                  <a:pt x="5874" y="3738"/>
                </a:lnTo>
                <a:cubicBezTo>
                  <a:pt x="5874" y="3738"/>
                  <a:pt x="5798" y="3738"/>
                  <a:pt x="5798" y="3738"/>
                </a:cubicBezTo>
                <a:close/>
                <a:moveTo>
                  <a:pt x="19781" y="4985"/>
                </a:moveTo>
                <a:cubicBezTo>
                  <a:pt x="19488" y="4985"/>
                  <a:pt x="19251" y="7588"/>
                  <a:pt x="19251" y="10800"/>
                </a:cubicBezTo>
                <a:cubicBezTo>
                  <a:pt x="19251" y="14012"/>
                  <a:pt x="19488" y="16615"/>
                  <a:pt x="19781" y="16615"/>
                </a:cubicBezTo>
                <a:lnTo>
                  <a:pt x="21069" y="16615"/>
                </a:lnTo>
                <a:cubicBezTo>
                  <a:pt x="21362" y="16615"/>
                  <a:pt x="21600" y="14012"/>
                  <a:pt x="21600" y="10800"/>
                </a:cubicBezTo>
                <a:cubicBezTo>
                  <a:pt x="21600" y="7588"/>
                  <a:pt x="21362" y="4985"/>
                  <a:pt x="21069" y="4985"/>
                </a:cubicBezTo>
                <a:cubicBezTo>
                  <a:pt x="20776" y="4985"/>
                  <a:pt x="20539" y="7588"/>
                  <a:pt x="20539" y="10800"/>
                </a:cubicBezTo>
                <a:cubicBezTo>
                  <a:pt x="20539" y="12919"/>
                  <a:pt x="20644" y="14768"/>
                  <a:pt x="20798" y="15785"/>
                </a:cubicBezTo>
                <a:lnTo>
                  <a:pt x="20053" y="15785"/>
                </a:lnTo>
                <a:cubicBezTo>
                  <a:pt x="20208" y="14768"/>
                  <a:pt x="20312" y="12919"/>
                  <a:pt x="20312" y="10800"/>
                </a:cubicBezTo>
                <a:cubicBezTo>
                  <a:pt x="20312" y="7588"/>
                  <a:pt x="20074" y="4985"/>
                  <a:pt x="19781" y="4985"/>
                </a:cubicBezTo>
                <a:close/>
                <a:moveTo>
                  <a:pt x="19781" y="5712"/>
                </a:moveTo>
                <a:cubicBezTo>
                  <a:pt x="20037" y="5712"/>
                  <a:pt x="20245" y="7994"/>
                  <a:pt x="20245" y="10800"/>
                </a:cubicBezTo>
                <a:cubicBezTo>
                  <a:pt x="20245" y="13606"/>
                  <a:pt x="20037" y="15888"/>
                  <a:pt x="19781" y="15888"/>
                </a:cubicBezTo>
                <a:cubicBezTo>
                  <a:pt x="19525" y="15888"/>
                  <a:pt x="19317" y="13606"/>
                  <a:pt x="19317" y="10800"/>
                </a:cubicBezTo>
                <a:cubicBezTo>
                  <a:pt x="19317" y="7994"/>
                  <a:pt x="19525" y="5712"/>
                  <a:pt x="19781" y="5712"/>
                </a:cubicBezTo>
                <a:close/>
                <a:moveTo>
                  <a:pt x="21069" y="5712"/>
                </a:moveTo>
                <a:cubicBezTo>
                  <a:pt x="21325" y="5712"/>
                  <a:pt x="21534" y="7994"/>
                  <a:pt x="21534" y="10800"/>
                </a:cubicBezTo>
                <a:cubicBezTo>
                  <a:pt x="21534" y="13606"/>
                  <a:pt x="21325" y="15888"/>
                  <a:pt x="21069" y="15888"/>
                </a:cubicBezTo>
                <a:cubicBezTo>
                  <a:pt x="20814" y="15888"/>
                  <a:pt x="20605" y="13606"/>
                  <a:pt x="20605" y="10800"/>
                </a:cubicBezTo>
                <a:cubicBezTo>
                  <a:pt x="20605" y="7994"/>
                  <a:pt x="20814" y="5712"/>
                  <a:pt x="21069" y="5712"/>
                </a:cubicBezTo>
                <a:close/>
                <a:moveTo>
                  <a:pt x="14912" y="8308"/>
                </a:moveTo>
                <a:cubicBezTo>
                  <a:pt x="14776" y="8308"/>
                  <a:pt x="14665" y="9517"/>
                  <a:pt x="14665" y="11008"/>
                </a:cubicBezTo>
                <a:cubicBezTo>
                  <a:pt x="14665" y="12499"/>
                  <a:pt x="14776" y="13708"/>
                  <a:pt x="14912" y="13708"/>
                </a:cubicBezTo>
                <a:cubicBezTo>
                  <a:pt x="15048" y="13708"/>
                  <a:pt x="15158" y="12499"/>
                  <a:pt x="15158" y="11008"/>
                </a:cubicBezTo>
                <a:cubicBezTo>
                  <a:pt x="15158" y="9517"/>
                  <a:pt x="15048" y="8308"/>
                  <a:pt x="14912" y="8308"/>
                </a:cubicBezTo>
                <a:close/>
                <a:moveTo>
                  <a:pt x="15556" y="8308"/>
                </a:moveTo>
                <a:cubicBezTo>
                  <a:pt x="15420" y="8308"/>
                  <a:pt x="15309" y="9517"/>
                  <a:pt x="15309" y="11008"/>
                </a:cubicBezTo>
                <a:cubicBezTo>
                  <a:pt x="15309" y="12499"/>
                  <a:pt x="15420" y="13708"/>
                  <a:pt x="15556" y="13708"/>
                </a:cubicBezTo>
                <a:cubicBezTo>
                  <a:pt x="15692" y="13708"/>
                  <a:pt x="15802" y="12499"/>
                  <a:pt x="15802" y="11008"/>
                </a:cubicBezTo>
                <a:cubicBezTo>
                  <a:pt x="15802" y="9517"/>
                  <a:pt x="15692" y="8308"/>
                  <a:pt x="15556" y="8308"/>
                </a:cubicBezTo>
                <a:close/>
                <a:moveTo>
                  <a:pt x="16238" y="8308"/>
                </a:moveTo>
                <a:cubicBezTo>
                  <a:pt x="16102" y="8308"/>
                  <a:pt x="15992" y="9517"/>
                  <a:pt x="15992" y="11008"/>
                </a:cubicBezTo>
                <a:cubicBezTo>
                  <a:pt x="15992" y="12499"/>
                  <a:pt x="16102" y="13708"/>
                  <a:pt x="16238" y="13708"/>
                </a:cubicBezTo>
                <a:cubicBezTo>
                  <a:pt x="16374" y="13708"/>
                  <a:pt x="16484" y="12499"/>
                  <a:pt x="16484" y="11008"/>
                </a:cubicBezTo>
                <a:cubicBezTo>
                  <a:pt x="16484" y="9517"/>
                  <a:pt x="16374" y="8308"/>
                  <a:pt x="16238" y="8308"/>
                </a:cubicBezTo>
                <a:close/>
                <a:moveTo>
                  <a:pt x="14912" y="9035"/>
                </a:moveTo>
                <a:cubicBezTo>
                  <a:pt x="15011" y="9035"/>
                  <a:pt x="15092" y="9920"/>
                  <a:pt x="15092" y="11008"/>
                </a:cubicBezTo>
                <a:cubicBezTo>
                  <a:pt x="15092" y="12096"/>
                  <a:pt x="15011" y="12981"/>
                  <a:pt x="14912" y="12981"/>
                </a:cubicBezTo>
                <a:cubicBezTo>
                  <a:pt x="14812" y="12981"/>
                  <a:pt x="14732" y="12096"/>
                  <a:pt x="14732" y="11008"/>
                </a:cubicBezTo>
                <a:cubicBezTo>
                  <a:pt x="14732" y="9920"/>
                  <a:pt x="14812" y="9035"/>
                  <a:pt x="14912" y="9035"/>
                </a:cubicBezTo>
                <a:close/>
                <a:moveTo>
                  <a:pt x="15556" y="9035"/>
                </a:moveTo>
                <a:cubicBezTo>
                  <a:pt x="15655" y="9035"/>
                  <a:pt x="15736" y="9920"/>
                  <a:pt x="15736" y="11008"/>
                </a:cubicBezTo>
                <a:cubicBezTo>
                  <a:pt x="15736" y="12096"/>
                  <a:pt x="15655" y="12981"/>
                  <a:pt x="15556" y="12981"/>
                </a:cubicBezTo>
                <a:cubicBezTo>
                  <a:pt x="15457" y="12981"/>
                  <a:pt x="15376" y="12096"/>
                  <a:pt x="15376" y="11008"/>
                </a:cubicBezTo>
                <a:cubicBezTo>
                  <a:pt x="15376" y="9920"/>
                  <a:pt x="15457" y="9035"/>
                  <a:pt x="15556" y="9035"/>
                </a:cubicBezTo>
                <a:close/>
                <a:moveTo>
                  <a:pt x="16238" y="9035"/>
                </a:moveTo>
                <a:cubicBezTo>
                  <a:pt x="16337" y="9035"/>
                  <a:pt x="16418" y="9920"/>
                  <a:pt x="16418" y="11008"/>
                </a:cubicBezTo>
                <a:cubicBezTo>
                  <a:pt x="16418" y="12096"/>
                  <a:pt x="16337" y="12981"/>
                  <a:pt x="16238" y="12981"/>
                </a:cubicBezTo>
                <a:cubicBezTo>
                  <a:pt x="16139" y="12981"/>
                  <a:pt x="16058" y="12096"/>
                  <a:pt x="16058" y="11008"/>
                </a:cubicBezTo>
                <a:cubicBezTo>
                  <a:pt x="16058" y="9920"/>
                  <a:pt x="16139" y="9035"/>
                  <a:pt x="16238" y="9035"/>
                </a:cubicBezTo>
                <a:close/>
                <a:moveTo>
                  <a:pt x="14912" y="15369"/>
                </a:moveTo>
                <a:cubicBezTo>
                  <a:pt x="14776" y="15369"/>
                  <a:pt x="14665" y="16578"/>
                  <a:pt x="14665" y="18069"/>
                </a:cubicBezTo>
                <a:cubicBezTo>
                  <a:pt x="14665" y="19560"/>
                  <a:pt x="14776" y="20769"/>
                  <a:pt x="14912" y="20769"/>
                </a:cubicBezTo>
                <a:cubicBezTo>
                  <a:pt x="15048" y="20769"/>
                  <a:pt x="15158" y="19560"/>
                  <a:pt x="15158" y="18069"/>
                </a:cubicBezTo>
                <a:cubicBezTo>
                  <a:pt x="15158" y="16578"/>
                  <a:pt x="15048" y="15369"/>
                  <a:pt x="14912" y="15369"/>
                </a:cubicBezTo>
                <a:close/>
                <a:moveTo>
                  <a:pt x="15556" y="15369"/>
                </a:moveTo>
                <a:cubicBezTo>
                  <a:pt x="15420" y="15369"/>
                  <a:pt x="15309" y="16578"/>
                  <a:pt x="15309" y="18069"/>
                </a:cubicBezTo>
                <a:cubicBezTo>
                  <a:pt x="15309" y="19560"/>
                  <a:pt x="15420" y="20769"/>
                  <a:pt x="15556" y="20769"/>
                </a:cubicBezTo>
                <a:cubicBezTo>
                  <a:pt x="15692" y="20769"/>
                  <a:pt x="15802" y="19560"/>
                  <a:pt x="15802" y="18069"/>
                </a:cubicBezTo>
                <a:cubicBezTo>
                  <a:pt x="15802" y="16578"/>
                  <a:pt x="15692" y="15369"/>
                  <a:pt x="15556" y="15369"/>
                </a:cubicBezTo>
                <a:close/>
                <a:moveTo>
                  <a:pt x="16238" y="15369"/>
                </a:moveTo>
                <a:cubicBezTo>
                  <a:pt x="16102" y="15369"/>
                  <a:pt x="15992" y="16578"/>
                  <a:pt x="15992" y="18069"/>
                </a:cubicBezTo>
                <a:cubicBezTo>
                  <a:pt x="15992" y="19560"/>
                  <a:pt x="16102" y="20769"/>
                  <a:pt x="16238" y="20769"/>
                </a:cubicBezTo>
                <a:cubicBezTo>
                  <a:pt x="16374" y="20769"/>
                  <a:pt x="16484" y="19560"/>
                  <a:pt x="16484" y="18069"/>
                </a:cubicBezTo>
                <a:cubicBezTo>
                  <a:pt x="16484" y="16578"/>
                  <a:pt x="16374" y="15369"/>
                  <a:pt x="16238" y="15369"/>
                </a:cubicBezTo>
                <a:close/>
                <a:moveTo>
                  <a:pt x="14912" y="16096"/>
                </a:moveTo>
                <a:cubicBezTo>
                  <a:pt x="15011" y="16096"/>
                  <a:pt x="15092" y="16981"/>
                  <a:pt x="15092" y="18069"/>
                </a:cubicBezTo>
                <a:cubicBezTo>
                  <a:pt x="15092" y="19157"/>
                  <a:pt x="15011" y="20042"/>
                  <a:pt x="14912" y="20042"/>
                </a:cubicBezTo>
                <a:cubicBezTo>
                  <a:pt x="14812" y="20042"/>
                  <a:pt x="14732" y="19157"/>
                  <a:pt x="14732" y="18069"/>
                </a:cubicBezTo>
                <a:cubicBezTo>
                  <a:pt x="14732" y="16981"/>
                  <a:pt x="14812" y="16096"/>
                  <a:pt x="14912" y="16096"/>
                </a:cubicBezTo>
                <a:close/>
                <a:moveTo>
                  <a:pt x="15556" y="16096"/>
                </a:moveTo>
                <a:cubicBezTo>
                  <a:pt x="15655" y="16096"/>
                  <a:pt x="15736" y="16981"/>
                  <a:pt x="15736" y="18069"/>
                </a:cubicBezTo>
                <a:cubicBezTo>
                  <a:pt x="15736" y="19157"/>
                  <a:pt x="15655" y="20042"/>
                  <a:pt x="15556" y="20042"/>
                </a:cubicBezTo>
                <a:cubicBezTo>
                  <a:pt x="15457" y="20042"/>
                  <a:pt x="15376" y="19157"/>
                  <a:pt x="15376" y="18069"/>
                </a:cubicBezTo>
                <a:cubicBezTo>
                  <a:pt x="15376" y="16981"/>
                  <a:pt x="15457" y="16096"/>
                  <a:pt x="15556" y="16096"/>
                </a:cubicBezTo>
                <a:close/>
                <a:moveTo>
                  <a:pt x="16238" y="16096"/>
                </a:moveTo>
                <a:cubicBezTo>
                  <a:pt x="16337" y="16096"/>
                  <a:pt x="16418" y="16981"/>
                  <a:pt x="16418" y="18069"/>
                </a:cubicBezTo>
                <a:cubicBezTo>
                  <a:pt x="16418" y="19157"/>
                  <a:pt x="16337" y="20042"/>
                  <a:pt x="16238" y="20042"/>
                </a:cubicBezTo>
                <a:cubicBezTo>
                  <a:pt x="16139" y="20042"/>
                  <a:pt x="16058" y="19157"/>
                  <a:pt x="16058" y="18069"/>
                </a:cubicBezTo>
                <a:cubicBezTo>
                  <a:pt x="16058" y="16981"/>
                  <a:pt x="16139" y="16096"/>
                  <a:pt x="16238" y="16096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6970905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&amp;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Shape 2026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723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27" name="Shape 2027"/>
          <p:cNvSpPr>
            <a:spLocks noGrp="1"/>
          </p:cNvSpPr>
          <p:nvPr>
            <p:ph type="pic" sz="quarter" idx="14"/>
          </p:nvPr>
        </p:nvSpPr>
        <p:spPr>
          <a:xfrm>
            <a:off x="822996" y="1879918"/>
            <a:ext cx="2912681" cy="3899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29" name="Shape 2029"/>
          <p:cNvSpPr>
            <a:spLocks noGrp="1"/>
          </p:cNvSpPr>
          <p:nvPr>
            <p:ph type="pic" sz="quarter" idx="16"/>
          </p:nvPr>
        </p:nvSpPr>
        <p:spPr>
          <a:xfrm>
            <a:off x="4206154" y="3643915"/>
            <a:ext cx="1239999" cy="2190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30" name="Shape 2030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031" name="Shape 203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034" name="Group 203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032" name="Shape 203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33" name="Shape 203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37" name="Group 203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035" name="Shape 20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36" name="Shape 203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38" name="Shape 203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39" name="Shape 203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042" name="Group 2042"/>
          <p:cNvGrpSpPr/>
          <p:nvPr/>
        </p:nvGrpSpPr>
        <p:grpSpPr>
          <a:xfrm>
            <a:off x="822991" y="1879911"/>
            <a:ext cx="2914651" cy="180507"/>
            <a:chOff x="0" y="0"/>
            <a:chExt cx="5829299" cy="361012"/>
          </a:xfrm>
        </p:grpSpPr>
        <p:sp>
          <p:nvSpPr>
            <p:cNvPr id="2040" name="Shape 2040"/>
            <p:cNvSpPr/>
            <p:nvPr/>
          </p:nvSpPr>
          <p:spPr>
            <a:xfrm>
              <a:off x="0" y="0"/>
              <a:ext cx="5829300" cy="361013"/>
            </a:xfrm>
            <a:prstGeom prst="rect">
              <a:avLst/>
            </a:pr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41" name="Shape 2041"/>
            <p:cNvSpPr/>
            <p:nvPr/>
          </p:nvSpPr>
          <p:spPr>
            <a:xfrm>
              <a:off x="328422" y="127832"/>
              <a:ext cx="5172458" cy="10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" y="0"/>
                  </a:moveTo>
                  <a:cubicBezTo>
                    <a:pt x="1921" y="0"/>
                    <a:pt x="1893" y="241"/>
                    <a:pt x="1869" y="779"/>
                  </a:cubicBezTo>
                  <a:cubicBezTo>
                    <a:pt x="1846" y="1316"/>
                    <a:pt x="1826" y="2054"/>
                    <a:pt x="1810" y="2984"/>
                  </a:cubicBezTo>
                  <a:cubicBezTo>
                    <a:pt x="1794" y="3913"/>
                    <a:pt x="1784" y="4979"/>
                    <a:pt x="1776" y="6227"/>
                  </a:cubicBezTo>
                  <a:cubicBezTo>
                    <a:pt x="1767" y="7476"/>
                    <a:pt x="1762" y="8827"/>
                    <a:pt x="1762" y="10249"/>
                  </a:cubicBezTo>
                  <a:cubicBezTo>
                    <a:pt x="1762" y="11670"/>
                    <a:pt x="1767" y="13031"/>
                    <a:pt x="1774" y="14270"/>
                  </a:cubicBezTo>
                  <a:cubicBezTo>
                    <a:pt x="1782" y="15510"/>
                    <a:pt x="1793" y="16601"/>
                    <a:pt x="1809" y="17514"/>
                  </a:cubicBezTo>
                  <a:cubicBezTo>
                    <a:pt x="1824" y="18425"/>
                    <a:pt x="1842" y="19070"/>
                    <a:pt x="1865" y="19589"/>
                  </a:cubicBezTo>
                  <a:cubicBezTo>
                    <a:pt x="1888" y="20109"/>
                    <a:pt x="1915" y="20432"/>
                    <a:pt x="1946" y="20432"/>
                  </a:cubicBezTo>
                  <a:cubicBezTo>
                    <a:pt x="1997" y="20432"/>
                    <a:pt x="2037" y="19724"/>
                    <a:pt x="2066" y="18357"/>
                  </a:cubicBezTo>
                  <a:cubicBezTo>
                    <a:pt x="2096" y="16990"/>
                    <a:pt x="2114" y="15045"/>
                    <a:pt x="2119" y="12584"/>
                  </a:cubicBezTo>
                  <a:lnTo>
                    <a:pt x="2066" y="12584"/>
                  </a:lnTo>
                  <a:cubicBezTo>
                    <a:pt x="2065" y="13386"/>
                    <a:pt x="2061" y="14162"/>
                    <a:pt x="2056" y="14854"/>
                  </a:cubicBezTo>
                  <a:cubicBezTo>
                    <a:pt x="2050" y="15547"/>
                    <a:pt x="2042" y="16105"/>
                    <a:pt x="2032" y="16605"/>
                  </a:cubicBezTo>
                  <a:cubicBezTo>
                    <a:pt x="2022" y="17107"/>
                    <a:pt x="2011" y="17490"/>
                    <a:pt x="1998" y="17773"/>
                  </a:cubicBezTo>
                  <a:cubicBezTo>
                    <a:pt x="1984" y="18056"/>
                    <a:pt x="1969" y="18227"/>
                    <a:pt x="1951" y="18227"/>
                  </a:cubicBezTo>
                  <a:cubicBezTo>
                    <a:pt x="1928" y="18227"/>
                    <a:pt x="1906" y="18016"/>
                    <a:pt x="1889" y="17578"/>
                  </a:cubicBezTo>
                  <a:cubicBezTo>
                    <a:pt x="1872" y="17140"/>
                    <a:pt x="1858" y="16566"/>
                    <a:pt x="1847" y="15827"/>
                  </a:cubicBezTo>
                  <a:cubicBezTo>
                    <a:pt x="1836" y="15090"/>
                    <a:pt x="1828" y="14226"/>
                    <a:pt x="1823" y="13233"/>
                  </a:cubicBezTo>
                  <a:cubicBezTo>
                    <a:pt x="1818" y="12239"/>
                    <a:pt x="1815" y="11166"/>
                    <a:pt x="1815" y="10054"/>
                  </a:cubicBezTo>
                  <a:cubicBezTo>
                    <a:pt x="1815" y="9034"/>
                    <a:pt x="1818" y="8018"/>
                    <a:pt x="1823" y="7070"/>
                  </a:cubicBezTo>
                  <a:cubicBezTo>
                    <a:pt x="1828" y="6123"/>
                    <a:pt x="1836" y="5279"/>
                    <a:pt x="1847" y="4541"/>
                  </a:cubicBezTo>
                  <a:cubicBezTo>
                    <a:pt x="1858" y="3803"/>
                    <a:pt x="1872" y="3227"/>
                    <a:pt x="1889" y="2789"/>
                  </a:cubicBezTo>
                  <a:cubicBezTo>
                    <a:pt x="1906" y="2352"/>
                    <a:pt x="1926" y="2141"/>
                    <a:pt x="1950" y="2141"/>
                  </a:cubicBezTo>
                  <a:cubicBezTo>
                    <a:pt x="1978" y="2141"/>
                    <a:pt x="2002" y="2486"/>
                    <a:pt x="2023" y="3179"/>
                  </a:cubicBezTo>
                  <a:cubicBezTo>
                    <a:pt x="2043" y="3872"/>
                    <a:pt x="2055" y="4907"/>
                    <a:pt x="2061" y="6292"/>
                  </a:cubicBezTo>
                  <a:lnTo>
                    <a:pt x="2114" y="6292"/>
                  </a:lnTo>
                  <a:cubicBezTo>
                    <a:pt x="2111" y="5253"/>
                    <a:pt x="2105" y="4360"/>
                    <a:pt x="2095" y="3568"/>
                  </a:cubicBezTo>
                  <a:cubicBezTo>
                    <a:pt x="2086" y="2775"/>
                    <a:pt x="2074" y="2086"/>
                    <a:pt x="2060" y="1557"/>
                  </a:cubicBezTo>
                  <a:cubicBezTo>
                    <a:pt x="2045" y="1029"/>
                    <a:pt x="2028" y="663"/>
                    <a:pt x="2009" y="389"/>
                  </a:cubicBezTo>
                  <a:cubicBezTo>
                    <a:pt x="1991" y="116"/>
                    <a:pt x="1972" y="0"/>
                    <a:pt x="1951" y="0"/>
                  </a:cubicBezTo>
                  <a:close/>
                  <a:moveTo>
                    <a:pt x="2922" y="0"/>
                  </a:moveTo>
                  <a:lnTo>
                    <a:pt x="2922" y="2789"/>
                  </a:lnTo>
                  <a:cubicBezTo>
                    <a:pt x="2922" y="2789"/>
                    <a:pt x="2970" y="2789"/>
                    <a:pt x="2970" y="2789"/>
                  </a:cubicBezTo>
                  <a:lnTo>
                    <a:pt x="2970" y="0"/>
                  </a:lnTo>
                  <a:lnTo>
                    <a:pt x="2922" y="0"/>
                  </a:lnTo>
                  <a:close/>
                  <a:moveTo>
                    <a:pt x="4082" y="0"/>
                  </a:moveTo>
                  <a:cubicBezTo>
                    <a:pt x="3976" y="0"/>
                    <a:pt x="3879" y="2174"/>
                    <a:pt x="3805" y="5384"/>
                  </a:cubicBezTo>
                  <a:lnTo>
                    <a:pt x="3848" y="7849"/>
                  </a:lnTo>
                  <a:cubicBezTo>
                    <a:pt x="3911" y="5150"/>
                    <a:pt x="3992" y="3503"/>
                    <a:pt x="4082" y="3503"/>
                  </a:cubicBezTo>
                  <a:cubicBezTo>
                    <a:pt x="4172" y="3503"/>
                    <a:pt x="4254" y="5146"/>
                    <a:pt x="4317" y="7849"/>
                  </a:cubicBezTo>
                  <a:lnTo>
                    <a:pt x="4361" y="5449"/>
                  </a:lnTo>
                  <a:cubicBezTo>
                    <a:pt x="4286" y="2232"/>
                    <a:pt x="4189" y="0"/>
                    <a:pt x="4082" y="0"/>
                  </a:cubicBezTo>
                  <a:close/>
                  <a:moveTo>
                    <a:pt x="10184" y="0"/>
                  </a:moveTo>
                  <a:cubicBezTo>
                    <a:pt x="10145" y="0"/>
                    <a:pt x="10116" y="442"/>
                    <a:pt x="10095" y="1362"/>
                  </a:cubicBezTo>
                  <a:cubicBezTo>
                    <a:pt x="10074" y="2283"/>
                    <a:pt x="10063" y="3549"/>
                    <a:pt x="10063" y="5189"/>
                  </a:cubicBezTo>
                  <a:cubicBezTo>
                    <a:pt x="10063" y="6119"/>
                    <a:pt x="10068" y="6971"/>
                    <a:pt x="10077" y="7654"/>
                  </a:cubicBezTo>
                  <a:cubicBezTo>
                    <a:pt x="10087" y="8338"/>
                    <a:pt x="10099" y="8819"/>
                    <a:pt x="10117" y="9146"/>
                  </a:cubicBezTo>
                  <a:lnTo>
                    <a:pt x="10117" y="9211"/>
                  </a:lnTo>
                  <a:cubicBezTo>
                    <a:pt x="10095" y="9484"/>
                    <a:pt x="10078" y="10012"/>
                    <a:pt x="10065" y="10833"/>
                  </a:cubicBezTo>
                  <a:cubicBezTo>
                    <a:pt x="10053" y="11652"/>
                    <a:pt x="10047" y="12678"/>
                    <a:pt x="10047" y="13881"/>
                  </a:cubicBezTo>
                  <a:cubicBezTo>
                    <a:pt x="10047" y="14810"/>
                    <a:pt x="10049" y="15663"/>
                    <a:pt x="10056" y="16411"/>
                  </a:cubicBezTo>
                  <a:cubicBezTo>
                    <a:pt x="10063" y="17158"/>
                    <a:pt x="10073" y="17773"/>
                    <a:pt x="10085" y="18292"/>
                  </a:cubicBezTo>
                  <a:cubicBezTo>
                    <a:pt x="10098" y="18813"/>
                    <a:pt x="10112" y="19186"/>
                    <a:pt x="10129" y="19459"/>
                  </a:cubicBezTo>
                  <a:cubicBezTo>
                    <a:pt x="10146" y="19732"/>
                    <a:pt x="10165" y="19849"/>
                    <a:pt x="10184" y="19849"/>
                  </a:cubicBezTo>
                  <a:cubicBezTo>
                    <a:pt x="10204" y="19849"/>
                    <a:pt x="10222" y="19732"/>
                    <a:pt x="10239" y="19459"/>
                  </a:cubicBezTo>
                  <a:cubicBezTo>
                    <a:pt x="10255" y="19186"/>
                    <a:pt x="10271" y="18813"/>
                    <a:pt x="10283" y="18292"/>
                  </a:cubicBezTo>
                  <a:cubicBezTo>
                    <a:pt x="10296" y="17774"/>
                    <a:pt x="10304" y="17158"/>
                    <a:pt x="10311" y="16411"/>
                  </a:cubicBezTo>
                  <a:cubicBezTo>
                    <a:pt x="10318" y="15663"/>
                    <a:pt x="10322" y="14810"/>
                    <a:pt x="10322" y="13881"/>
                  </a:cubicBezTo>
                  <a:cubicBezTo>
                    <a:pt x="10322" y="12678"/>
                    <a:pt x="10315" y="11653"/>
                    <a:pt x="10302" y="10833"/>
                  </a:cubicBezTo>
                  <a:cubicBezTo>
                    <a:pt x="10289" y="10012"/>
                    <a:pt x="10272" y="9484"/>
                    <a:pt x="10250" y="9211"/>
                  </a:cubicBezTo>
                  <a:lnTo>
                    <a:pt x="10250" y="9146"/>
                  </a:lnTo>
                  <a:cubicBezTo>
                    <a:pt x="10268" y="8818"/>
                    <a:pt x="10282" y="8338"/>
                    <a:pt x="10291" y="7654"/>
                  </a:cubicBezTo>
                  <a:cubicBezTo>
                    <a:pt x="10301" y="6971"/>
                    <a:pt x="10306" y="6119"/>
                    <a:pt x="10306" y="5189"/>
                  </a:cubicBezTo>
                  <a:cubicBezTo>
                    <a:pt x="10306" y="3549"/>
                    <a:pt x="10295" y="2283"/>
                    <a:pt x="10274" y="1362"/>
                  </a:cubicBezTo>
                  <a:cubicBezTo>
                    <a:pt x="10253" y="442"/>
                    <a:pt x="10223" y="0"/>
                    <a:pt x="10184" y="0"/>
                  </a:cubicBezTo>
                  <a:close/>
                  <a:moveTo>
                    <a:pt x="10645" y="0"/>
                  </a:moveTo>
                  <a:cubicBezTo>
                    <a:pt x="10618" y="0"/>
                    <a:pt x="10594" y="280"/>
                    <a:pt x="10577" y="908"/>
                  </a:cubicBezTo>
                  <a:cubicBezTo>
                    <a:pt x="10559" y="1537"/>
                    <a:pt x="10546" y="2333"/>
                    <a:pt x="10536" y="3308"/>
                  </a:cubicBezTo>
                  <a:cubicBezTo>
                    <a:pt x="10526" y="4283"/>
                    <a:pt x="10519" y="5385"/>
                    <a:pt x="10516" y="6551"/>
                  </a:cubicBezTo>
                  <a:cubicBezTo>
                    <a:pt x="10512" y="7718"/>
                    <a:pt x="10511" y="8831"/>
                    <a:pt x="10511" y="9924"/>
                  </a:cubicBezTo>
                  <a:cubicBezTo>
                    <a:pt x="10511" y="11018"/>
                    <a:pt x="10512" y="12132"/>
                    <a:pt x="10516" y="13297"/>
                  </a:cubicBezTo>
                  <a:cubicBezTo>
                    <a:pt x="10519" y="14463"/>
                    <a:pt x="10526" y="15565"/>
                    <a:pt x="10536" y="16541"/>
                  </a:cubicBezTo>
                  <a:cubicBezTo>
                    <a:pt x="10546" y="17515"/>
                    <a:pt x="10559" y="18312"/>
                    <a:pt x="10577" y="18941"/>
                  </a:cubicBezTo>
                  <a:cubicBezTo>
                    <a:pt x="10594" y="19570"/>
                    <a:pt x="10618" y="19849"/>
                    <a:pt x="10645" y="19849"/>
                  </a:cubicBezTo>
                  <a:cubicBezTo>
                    <a:pt x="10673" y="19849"/>
                    <a:pt x="10695" y="19570"/>
                    <a:pt x="10713" y="18941"/>
                  </a:cubicBezTo>
                  <a:cubicBezTo>
                    <a:pt x="10730" y="18312"/>
                    <a:pt x="10745" y="17515"/>
                    <a:pt x="10755" y="16541"/>
                  </a:cubicBezTo>
                  <a:cubicBezTo>
                    <a:pt x="10765" y="15565"/>
                    <a:pt x="10771" y="14463"/>
                    <a:pt x="10775" y="13297"/>
                  </a:cubicBezTo>
                  <a:cubicBezTo>
                    <a:pt x="10778" y="12132"/>
                    <a:pt x="10780" y="11018"/>
                    <a:pt x="10780" y="9924"/>
                  </a:cubicBezTo>
                  <a:cubicBezTo>
                    <a:pt x="10780" y="8831"/>
                    <a:pt x="10778" y="7718"/>
                    <a:pt x="10775" y="6551"/>
                  </a:cubicBezTo>
                  <a:cubicBezTo>
                    <a:pt x="10771" y="5385"/>
                    <a:pt x="10765" y="4283"/>
                    <a:pt x="10755" y="3308"/>
                  </a:cubicBezTo>
                  <a:cubicBezTo>
                    <a:pt x="10745" y="2333"/>
                    <a:pt x="10730" y="1537"/>
                    <a:pt x="10713" y="908"/>
                  </a:cubicBezTo>
                  <a:cubicBezTo>
                    <a:pt x="10695" y="280"/>
                    <a:pt x="10673" y="0"/>
                    <a:pt x="10645" y="0"/>
                  </a:cubicBezTo>
                  <a:close/>
                  <a:moveTo>
                    <a:pt x="10973" y="0"/>
                  </a:moveTo>
                  <a:cubicBezTo>
                    <a:pt x="10934" y="0"/>
                    <a:pt x="10904" y="442"/>
                    <a:pt x="10883" y="1362"/>
                  </a:cubicBezTo>
                  <a:cubicBezTo>
                    <a:pt x="10862" y="2283"/>
                    <a:pt x="10852" y="3549"/>
                    <a:pt x="10852" y="5189"/>
                  </a:cubicBezTo>
                  <a:cubicBezTo>
                    <a:pt x="10852" y="6119"/>
                    <a:pt x="10857" y="6971"/>
                    <a:pt x="10866" y="7654"/>
                  </a:cubicBezTo>
                  <a:cubicBezTo>
                    <a:pt x="10876" y="8338"/>
                    <a:pt x="10888" y="8819"/>
                    <a:pt x="10906" y="9146"/>
                  </a:cubicBezTo>
                  <a:lnTo>
                    <a:pt x="10906" y="9211"/>
                  </a:lnTo>
                  <a:cubicBezTo>
                    <a:pt x="10884" y="9484"/>
                    <a:pt x="10867" y="10012"/>
                    <a:pt x="10854" y="10833"/>
                  </a:cubicBezTo>
                  <a:cubicBezTo>
                    <a:pt x="10841" y="11652"/>
                    <a:pt x="10836" y="12678"/>
                    <a:pt x="10836" y="13881"/>
                  </a:cubicBezTo>
                  <a:cubicBezTo>
                    <a:pt x="10836" y="14810"/>
                    <a:pt x="10838" y="15663"/>
                    <a:pt x="10845" y="16411"/>
                  </a:cubicBezTo>
                  <a:cubicBezTo>
                    <a:pt x="10852" y="17158"/>
                    <a:pt x="10862" y="17773"/>
                    <a:pt x="10874" y="18292"/>
                  </a:cubicBezTo>
                  <a:cubicBezTo>
                    <a:pt x="10886" y="18813"/>
                    <a:pt x="10901" y="19186"/>
                    <a:pt x="10918" y="19459"/>
                  </a:cubicBezTo>
                  <a:cubicBezTo>
                    <a:pt x="10934" y="19732"/>
                    <a:pt x="10953" y="19849"/>
                    <a:pt x="10973" y="19849"/>
                  </a:cubicBezTo>
                  <a:cubicBezTo>
                    <a:pt x="10993" y="19849"/>
                    <a:pt x="11010" y="19732"/>
                    <a:pt x="11027" y="19459"/>
                  </a:cubicBezTo>
                  <a:cubicBezTo>
                    <a:pt x="11044" y="19186"/>
                    <a:pt x="11060" y="18813"/>
                    <a:pt x="11072" y="18292"/>
                  </a:cubicBezTo>
                  <a:cubicBezTo>
                    <a:pt x="11084" y="17774"/>
                    <a:pt x="11093" y="17158"/>
                    <a:pt x="11100" y="16411"/>
                  </a:cubicBezTo>
                  <a:cubicBezTo>
                    <a:pt x="11107" y="15663"/>
                    <a:pt x="11110" y="14810"/>
                    <a:pt x="11110" y="13881"/>
                  </a:cubicBezTo>
                  <a:cubicBezTo>
                    <a:pt x="11110" y="12678"/>
                    <a:pt x="11103" y="11653"/>
                    <a:pt x="11091" y="10833"/>
                  </a:cubicBezTo>
                  <a:cubicBezTo>
                    <a:pt x="11078" y="10012"/>
                    <a:pt x="11061" y="9484"/>
                    <a:pt x="11039" y="9211"/>
                  </a:cubicBezTo>
                  <a:lnTo>
                    <a:pt x="11039" y="9146"/>
                  </a:lnTo>
                  <a:cubicBezTo>
                    <a:pt x="11057" y="8818"/>
                    <a:pt x="11071" y="8338"/>
                    <a:pt x="11080" y="7654"/>
                  </a:cubicBezTo>
                  <a:cubicBezTo>
                    <a:pt x="11090" y="6971"/>
                    <a:pt x="11095" y="6119"/>
                    <a:pt x="11095" y="5189"/>
                  </a:cubicBezTo>
                  <a:cubicBezTo>
                    <a:pt x="11095" y="3549"/>
                    <a:pt x="11084" y="2283"/>
                    <a:pt x="11063" y="1362"/>
                  </a:cubicBezTo>
                  <a:cubicBezTo>
                    <a:pt x="11042" y="442"/>
                    <a:pt x="11012" y="0"/>
                    <a:pt x="10973" y="0"/>
                  </a:cubicBezTo>
                  <a:close/>
                  <a:moveTo>
                    <a:pt x="11429" y="0"/>
                  </a:moveTo>
                  <a:cubicBezTo>
                    <a:pt x="11429" y="0"/>
                    <a:pt x="11276" y="19459"/>
                    <a:pt x="11276" y="19459"/>
                  </a:cubicBezTo>
                  <a:lnTo>
                    <a:pt x="11348" y="19459"/>
                  </a:lnTo>
                  <a:lnTo>
                    <a:pt x="11385" y="14335"/>
                  </a:lnTo>
                  <a:lnTo>
                    <a:pt x="11544" y="14335"/>
                  </a:lnTo>
                  <a:lnTo>
                    <a:pt x="11581" y="19459"/>
                  </a:lnTo>
                  <a:lnTo>
                    <a:pt x="11656" y="19459"/>
                  </a:lnTo>
                  <a:lnTo>
                    <a:pt x="11503" y="0"/>
                  </a:lnTo>
                  <a:lnTo>
                    <a:pt x="11429" y="0"/>
                  </a:lnTo>
                  <a:close/>
                  <a:moveTo>
                    <a:pt x="11693" y="0"/>
                  </a:moveTo>
                  <a:cubicBezTo>
                    <a:pt x="11693" y="0"/>
                    <a:pt x="11693" y="19460"/>
                    <a:pt x="11693" y="19459"/>
                  </a:cubicBezTo>
                  <a:lnTo>
                    <a:pt x="11759" y="19459"/>
                  </a:lnTo>
                  <a:lnTo>
                    <a:pt x="11759" y="4411"/>
                  </a:lnTo>
                  <a:lnTo>
                    <a:pt x="11760" y="4411"/>
                  </a:lnTo>
                  <a:lnTo>
                    <a:pt x="11871" y="19459"/>
                  </a:lnTo>
                  <a:lnTo>
                    <a:pt x="11928" y="19459"/>
                  </a:lnTo>
                  <a:lnTo>
                    <a:pt x="12039" y="4411"/>
                  </a:lnTo>
                  <a:lnTo>
                    <a:pt x="12041" y="4411"/>
                  </a:lnTo>
                  <a:lnTo>
                    <a:pt x="12041" y="19459"/>
                  </a:lnTo>
                  <a:lnTo>
                    <a:pt x="12107" y="19459"/>
                  </a:lnTo>
                  <a:lnTo>
                    <a:pt x="12107" y="0"/>
                  </a:lnTo>
                  <a:lnTo>
                    <a:pt x="12009" y="0"/>
                  </a:lnTo>
                  <a:lnTo>
                    <a:pt x="11902" y="15243"/>
                  </a:lnTo>
                  <a:lnTo>
                    <a:pt x="11900" y="15243"/>
                  </a:lnTo>
                  <a:lnTo>
                    <a:pt x="11792" y="0"/>
                  </a:lnTo>
                  <a:lnTo>
                    <a:pt x="11693" y="0"/>
                  </a:lnTo>
                  <a:close/>
                  <a:moveTo>
                    <a:pt x="20167" y="0"/>
                  </a:moveTo>
                  <a:lnTo>
                    <a:pt x="19868" y="20303"/>
                  </a:lnTo>
                  <a:lnTo>
                    <a:pt x="19916" y="20303"/>
                  </a:lnTo>
                  <a:lnTo>
                    <a:pt x="20214" y="0"/>
                  </a:lnTo>
                  <a:cubicBezTo>
                    <a:pt x="20214" y="0"/>
                    <a:pt x="20167" y="0"/>
                    <a:pt x="20167" y="0"/>
                  </a:cubicBezTo>
                  <a:close/>
                  <a:moveTo>
                    <a:pt x="20533" y="0"/>
                  </a:moveTo>
                  <a:cubicBezTo>
                    <a:pt x="20494" y="0"/>
                    <a:pt x="20464" y="1487"/>
                    <a:pt x="20464" y="3373"/>
                  </a:cubicBezTo>
                  <a:lnTo>
                    <a:pt x="20464" y="18227"/>
                  </a:lnTo>
                  <a:cubicBezTo>
                    <a:pt x="20464" y="20114"/>
                    <a:pt x="20494" y="21600"/>
                    <a:pt x="20533" y="21600"/>
                  </a:cubicBezTo>
                  <a:lnTo>
                    <a:pt x="21437" y="21600"/>
                  </a:lnTo>
                  <a:cubicBezTo>
                    <a:pt x="21476" y="21600"/>
                    <a:pt x="21508" y="20114"/>
                    <a:pt x="21508" y="18227"/>
                  </a:cubicBezTo>
                  <a:lnTo>
                    <a:pt x="21508" y="3373"/>
                  </a:lnTo>
                  <a:cubicBezTo>
                    <a:pt x="21508" y="1487"/>
                    <a:pt x="21476" y="0"/>
                    <a:pt x="21437" y="0"/>
                  </a:cubicBezTo>
                  <a:lnTo>
                    <a:pt x="20533" y="0"/>
                  </a:lnTo>
                  <a:close/>
                  <a:moveTo>
                    <a:pt x="19904" y="325"/>
                  </a:moveTo>
                  <a:cubicBezTo>
                    <a:pt x="19887" y="325"/>
                    <a:pt x="19873" y="478"/>
                    <a:pt x="19861" y="779"/>
                  </a:cubicBezTo>
                  <a:cubicBezTo>
                    <a:pt x="19850" y="1079"/>
                    <a:pt x="19841" y="1501"/>
                    <a:pt x="19834" y="2011"/>
                  </a:cubicBezTo>
                  <a:cubicBezTo>
                    <a:pt x="19827" y="2521"/>
                    <a:pt x="19821" y="3097"/>
                    <a:pt x="19818" y="3762"/>
                  </a:cubicBezTo>
                  <a:cubicBezTo>
                    <a:pt x="19815" y="4428"/>
                    <a:pt x="19814" y="5156"/>
                    <a:pt x="19814" y="5903"/>
                  </a:cubicBezTo>
                  <a:cubicBezTo>
                    <a:pt x="19814" y="6650"/>
                    <a:pt x="19816" y="7322"/>
                    <a:pt x="19819" y="7979"/>
                  </a:cubicBezTo>
                  <a:cubicBezTo>
                    <a:pt x="19822" y="8634"/>
                    <a:pt x="19827" y="9173"/>
                    <a:pt x="19834" y="9665"/>
                  </a:cubicBezTo>
                  <a:cubicBezTo>
                    <a:pt x="19841" y="10157"/>
                    <a:pt x="19850" y="10551"/>
                    <a:pt x="19861" y="10833"/>
                  </a:cubicBezTo>
                  <a:cubicBezTo>
                    <a:pt x="19873" y="11116"/>
                    <a:pt x="19887" y="11287"/>
                    <a:pt x="19904" y="11287"/>
                  </a:cubicBezTo>
                  <a:cubicBezTo>
                    <a:pt x="19920" y="11287"/>
                    <a:pt x="19934" y="11142"/>
                    <a:pt x="19945" y="10833"/>
                  </a:cubicBezTo>
                  <a:cubicBezTo>
                    <a:pt x="19956" y="10523"/>
                    <a:pt x="19965" y="10102"/>
                    <a:pt x="19972" y="9600"/>
                  </a:cubicBezTo>
                  <a:cubicBezTo>
                    <a:pt x="19980" y="9099"/>
                    <a:pt x="19985" y="8514"/>
                    <a:pt x="19988" y="7849"/>
                  </a:cubicBezTo>
                  <a:cubicBezTo>
                    <a:pt x="19991" y="7184"/>
                    <a:pt x="19994" y="6549"/>
                    <a:pt x="19994" y="5838"/>
                  </a:cubicBezTo>
                  <a:cubicBezTo>
                    <a:pt x="19994" y="5090"/>
                    <a:pt x="19992" y="4363"/>
                    <a:pt x="19990" y="3697"/>
                  </a:cubicBezTo>
                  <a:cubicBezTo>
                    <a:pt x="19987" y="3033"/>
                    <a:pt x="19982" y="2438"/>
                    <a:pt x="19975" y="1946"/>
                  </a:cubicBezTo>
                  <a:cubicBezTo>
                    <a:pt x="19968" y="1454"/>
                    <a:pt x="19959" y="1070"/>
                    <a:pt x="19947" y="779"/>
                  </a:cubicBezTo>
                  <a:cubicBezTo>
                    <a:pt x="19936" y="487"/>
                    <a:pt x="19921" y="325"/>
                    <a:pt x="19904" y="325"/>
                  </a:cubicBezTo>
                  <a:close/>
                  <a:moveTo>
                    <a:pt x="19301" y="1103"/>
                  </a:moveTo>
                  <a:cubicBezTo>
                    <a:pt x="19299" y="1832"/>
                    <a:pt x="19294" y="2446"/>
                    <a:pt x="19287" y="2919"/>
                  </a:cubicBezTo>
                  <a:cubicBezTo>
                    <a:pt x="19280" y="3394"/>
                    <a:pt x="19271" y="3749"/>
                    <a:pt x="19260" y="4022"/>
                  </a:cubicBezTo>
                  <a:cubicBezTo>
                    <a:pt x="19250" y="4295"/>
                    <a:pt x="19239" y="4505"/>
                    <a:pt x="19226" y="4606"/>
                  </a:cubicBezTo>
                  <a:cubicBezTo>
                    <a:pt x="19213" y="4706"/>
                    <a:pt x="19201" y="4735"/>
                    <a:pt x="19188" y="4735"/>
                  </a:cubicBezTo>
                  <a:lnTo>
                    <a:pt x="19188" y="6616"/>
                  </a:lnTo>
                  <a:lnTo>
                    <a:pt x="19289" y="6616"/>
                  </a:lnTo>
                  <a:lnTo>
                    <a:pt x="19289" y="20497"/>
                  </a:lnTo>
                  <a:cubicBezTo>
                    <a:pt x="19289" y="20497"/>
                    <a:pt x="19337" y="20497"/>
                    <a:pt x="19337" y="20497"/>
                  </a:cubicBezTo>
                  <a:lnTo>
                    <a:pt x="19337" y="1103"/>
                  </a:lnTo>
                  <a:lnTo>
                    <a:pt x="19301" y="1103"/>
                  </a:lnTo>
                  <a:close/>
                  <a:moveTo>
                    <a:pt x="19597" y="1103"/>
                  </a:moveTo>
                  <a:cubicBezTo>
                    <a:pt x="19577" y="1103"/>
                    <a:pt x="19559" y="1266"/>
                    <a:pt x="19544" y="1557"/>
                  </a:cubicBezTo>
                  <a:cubicBezTo>
                    <a:pt x="19530" y="1848"/>
                    <a:pt x="19517" y="2232"/>
                    <a:pt x="19507" y="2725"/>
                  </a:cubicBezTo>
                  <a:cubicBezTo>
                    <a:pt x="19498" y="3217"/>
                    <a:pt x="19490" y="3820"/>
                    <a:pt x="19485" y="4476"/>
                  </a:cubicBezTo>
                  <a:cubicBezTo>
                    <a:pt x="19479" y="5132"/>
                    <a:pt x="19476" y="5823"/>
                    <a:pt x="19473" y="6551"/>
                  </a:cubicBezTo>
                  <a:cubicBezTo>
                    <a:pt x="19470" y="7281"/>
                    <a:pt x="19468" y="7991"/>
                    <a:pt x="19468" y="8757"/>
                  </a:cubicBezTo>
                  <a:cubicBezTo>
                    <a:pt x="19467" y="9522"/>
                    <a:pt x="19466" y="10252"/>
                    <a:pt x="19466" y="10962"/>
                  </a:cubicBezTo>
                  <a:cubicBezTo>
                    <a:pt x="19466" y="11673"/>
                    <a:pt x="19467" y="12402"/>
                    <a:pt x="19468" y="13168"/>
                  </a:cubicBezTo>
                  <a:cubicBezTo>
                    <a:pt x="19468" y="13933"/>
                    <a:pt x="19470" y="14709"/>
                    <a:pt x="19473" y="15438"/>
                  </a:cubicBezTo>
                  <a:cubicBezTo>
                    <a:pt x="19476" y="16167"/>
                    <a:pt x="19479" y="16867"/>
                    <a:pt x="19485" y="17514"/>
                  </a:cubicBezTo>
                  <a:cubicBezTo>
                    <a:pt x="19490" y="18161"/>
                    <a:pt x="19498" y="18708"/>
                    <a:pt x="19507" y="19200"/>
                  </a:cubicBezTo>
                  <a:cubicBezTo>
                    <a:pt x="19517" y="19693"/>
                    <a:pt x="19530" y="20085"/>
                    <a:pt x="19544" y="20368"/>
                  </a:cubicBezTo>
                  <a:cubicBezTo>
                    <a:pt x="19559" y="20649"/>
                    <a:pt x="19577" y="20822"/>
                    <a:pt x="19597" y="20822"/>
                  </a:cubicBezTo>
                  <a:cubicBezTo>
                    <a:pt x="19618" y="20822"/>
                    <a:pt x="19636" y="20649"/>
                    <a:pt x="19650" y="20368"/>
                  </a:cubicBezTo>
                  <a:cubicBezTo>
                    <a:pt x="19665" y="20085"/>
                    <a:pt x="19676" y="19693"/>
                    <a:pt x="19686" y="19200"/>
                  </a:cubicBezTo>
                  <a:cubicBezTo>
                    <a:pt x="19695" y="18708"/>
                    <a:pt x="19704" y="18161"/>
                    <a:pt x="19709" y="17514"/>
                  </a:cubicBezTo>
                  <a:cubicBezTo>
                    <a:pt x="19715" y="16867"/>
                    <a:pt x="19718" y="16166"/>
                    <a:pt x="19721" y="15438"/>
                  </a:cubicBezTo>
                  <a:cubicBezTo>
                    <a:pt x="19724" y="14709"/>
                    <a:pt x="19727" y="13933"/>
                    <a:pt x="19728" y="13168"/>
                  </a:cubicBezTo>
                  <a:cubicBezTo>
                    <a:pt x="19729" y="12402"/>
                    <a:pt x="19729" y="11673"/>
                    <a:pt x="19729" y="10962"/>
                  </a:cubicBezTo>
                  <a:cubicBezTo>
                    <a:pt x="19729" y="10251"/>
                    <a:pt x="19729" y="9522"/>
                    <a:pt x="19728" y="8757"/>
                  </a:cubicBezTo>
                  <a:cubicBezTo>
                    <a:pt x="19727" y="7992"/>
                    <a:pt x="19724" y="7281"/>
                    <a:pt x="19721" y="6551"/>
                  </a:cubicBezTo>
                  <a:cubicBezTo>
                    <a:pt x="19718" y="5823"/>
                    <a:pt x="19715" y="5131"/>
                    <a:pt x="19709" y="4476"/>
                  </a:cubicBezTo>
                  <a:cubicBezTo>
                    <a:pt x="19704" y="3820"/>
                    <a:pt x="19695" y="3217"/>
                    <a:pt x="19686" y="2725"/>
                  </a:cubicBezTo>
                  <a:cubicBezTo>
                    <a:pt x="19676" y="2232"/>
                    <a:pt x="19665" y="1848"/>
                    <a:pt x="19650" y="1557"/>
                  </a:cubicBezTo>
                  <a:cubicBezTo>
                    <a:pt x="19635" y="1266"/>
                    <a:pt x="19618" y="1103"/>
                    <a:pt x="19597" y="1103"/>
                  </a:cubicBezTo>
                  <a:close/>
                  <a:moveTo>
                    <a:pt x="20533" y="1103"/>
                  </a:moveTo>
                  <a:lnTo>
                    <a:pt x="21437" y="1103"/>
                  </a:lnTo>
                  <a:cubicBezTo>
                    <a:pt x="21463" y="1103"/>
                    <a:pt x="21484" y="2117"/>
                    <a:pt x="21484" y="3373"/>
                  </a:cubicBezTo>
                  <a:lnTo>
                    <a:pt x="21484" y="18227"/>
                  </a:lnTo>
                  <a:cubicBezTo>
                    <a:pt x="21484" y="19483"/>
                    <a:pt x="21463" y="20497"/>
                    <a:pt x="21437" y="20497"/>
                  </a:cubicBezTo>
                  <a:lnTo>
                    <a:pt x="20533" y="20497"/>
                  </a:lnTo>
                  <a:cubicBezTo>
                    <a:pt x="20507" y="20497"/>
                    <a:pt x="20486" y="19483"/>
                    <a:pt x="20486" y="18227"/>
                  </a:cubicBezTo>
                  <a:lnTo>
                    <a:pt x="20486" y="3373"/>
                  </a:lnTo>
                  <a:cubicBezTo>
                    <a:pt x="20486" y="2117"/>
                    <a:pt x="20507" y="1103"/>
                    <a:pt x="20533" y="1103"/>
                  </a:cubicBezTo>
                  <a:close/>
                  <a:moveTo>
                    <a:pt x="19904" y="1816"/>
                  </a:moveTo>
                  <a:cubicBezTo>
                    <a:pt x="19914" y="1816"/>
                    <a:pt x="19923" y="1942"/>
                    <a:pt x="19929" y="2206"/>
                  </a:cubicBezTo>
                  <a:cubicBezTo>
                    <a:pt x="19935" y="2470"/>
                    <a:pt x="19940" y="2787"/>
                    <a:pt x="19943" y="3179"/>
                  </a:cubicBezTo>
                  <a:cubicBezTo>
                    <a:pt x="19947" y="3571"/>
                    <a:pt x="19949" y="4011"/>
                    <a:pt x="19950" y="4476"/>
                  </a:cubicBezTo>
                  <a:cubicBezTo>
                    <a:pt x="19951" y="4940"/>
                    <a:pt x="19951" y="5437"/>
                    <a:pt x="19951" y="5838"/>
                  </a:cubicBezTo>
                  <a:cubicBezTo>
                    <a:pt x="19951" y="6257"/>
                    <a:pt x="19951" y="6662"/>
                    <a:pt x="19950" y="7135"/>
                  </a:cubicBezTo>
                  <a:cubicBezTo>
                    <a:pt x="19949" y="7610"/>
                    <a:pt x="19947" y="8041"/>
                    <a:pt x="19943" y="8433"/>
                  </a:cubicBezTo>
                  <a:cubicBezTo>
                    <a:pt x="19940" y="8825"/>
                    <a:pt x="19934" y="9150"/>
                    <a:pt x="19927" y="9406"/>
                  </a:cubicBezTo>
                  <a:cubicBezTo>
                    <a:pt x="19921" y="9661"/>
                    <a:pt x="19913" y="9795"/>
                    <a:pt x="19902" y="9795"/>
                  </a:cubicBezTo>
                  <a:cubicBezTo>
                    <a:pt x="19892" y="9795"/>
                    <a:pt x="19883" y="9670"/>
                    <a:pt x="19877" y="9406"/>
                  </a:cubicBezTo>
                  <a:cubicBezTo>
                    <a:pt x="19871" y="9141"/>
                    <a:pt x="19866" y="8824"/>
                    <a:pt x="19863" y="8433"/>
                  </a:cubicBezTo>
                  <a:cubicBezTo>
                    <a:pt x="19859" y="8040"/>
                    <a:pt x="19858" y="7600"/>
                    <a:pt x="19857" y="7135"/>
                  </a:cubicBezTo>
                  <a:cubicBezTo>
                    <a:pt x="19857" y="6670"/>
                    <a:pt x="19856" y="6239"/>
                    <a:pt x="19856" y="5838"/>
                  </a:cubicBezTo>
                  <a:cubicBezTo>
                    <a:pt x="19856" y="5419"/>
                    <a:pt x="19856" y="4940"/>
                    <a:pt x="19857" y="4476"/>
                  </a:cubicBezTo>
                  <a:cubicBezTo>
                    <a:pt x="19859" y="4011"/>
                    <a:pt x="19861" y="3571"/>
                    <a:pt x="19864" y="3179"/>
                  </a:cubicBezTo>
                  <a:cubicBezTo>
                    <a:pt x="19868" y="2787"/>
                    <a:pt x="19872" y="2470"/>
                    <a:pt x="19879" y="2206"/>
                  </a:cubicBezTo>
                  <a:cubicBezTo>
                    <a:pt x="19885" y="1942"/>
                    <a:pt x="19893" y="1816"/>
                    <a:pt x="19904" y="1816"/>
                  </a:cubicBezTo>
                  <a:close/>
                  <a:moveTo>
                    <a:pt x="20556" y="2270"/>
                  </a:moveTo>
                  <a:cubicBezTo>
                    <a:pt x="20531" y="2270"/>
                    <a:pt x="20510" y="3282"/>
                    <a:pt x="20510" y="4541"/>
                  </a:cubicBezTo>
                  <a:lnTo>
                    <a:pt x="20510" y="17060"/>
                  </a:lnTo>
                  <a:cubicBezTo>
                    <a:pt x="20510" y="18319"/>
                    <a:pt x="20531" y="19330"/>
                    <a:pt x="20556" y="19330"/>
                  </a:cubicBezTo>
                  <a:lnTo>
                    <a:pt x="20626" y="19330"/>
                  </a:lnTo>
                  <a:cubicBezTo>
                    <a:pt x="20626" y="19330"/>
                    <a:pt x="20626" y="2270"/>
                    <a:pt x="20626" y="2270"/>
                  </a:cubicBezTo>
                  <a:lnTo>
                    <a:pt x="20556" y="2270"/>
                  </a:lnTo>
                  <a:close/>
                  <a:moveTo>
                    <a:pt x="10184" y="2400"/>
                  </a:moveTo>
                  <a:cubicBezTo>
                    <a:pt x="10201" y="2400"/>
                    <a:pt x="10216" y="2677"/>
                    <a:pt x="10228" y="3179"/>
                  </a:cubicBezTo>
                  <a:cubicBezTo>
                    <a:pt x="10240" y="3680"/>
                    <a:pt x="10245" y="4372"/>
                    <a:pt x="10245" y="5319"/>
                  </a:cubicBezTo>
                  <a:cubicBezTo>
                    <a:pt x="10245" y="6231"/>
                    <a:pt x="10239" y="6977"/>
                    <a:pt x="10228" y="7460"/>
                  </a:cubicBezTo>
                  <a:cubicBezTo>
                    <a:pt x="10216" y="7942"/>
                    <a:pt x="10202" y="8173"/>
                    <a:pt x="10184" y="8173"/>
                  </a:cubicBezTo>
                  <a:cubicBezTo>
                    <a:pt x="10167" y="8173"/>
                    <a:pt x="10151" y="7942"/>
                    <a:pt x="10139" y="7460"/>
                  </a:cubicBezTo>
                  <a:cubicBezTo>
                    <a:pt x="10128" y="6977"/>
                    <a:pt x="10122" y="6231"/>
                    <a:pt x="10122" y="5319"/>
                  </a:cubicBezTo>
                  <a:cubicBezTo>
                    <a:pt x="10122" y="4372"/>
                    <a:pt x="10129" y="3680"/>
                    <a:pt x="10141" y="3179"/>
                  </a:cubicBezTo>
                  <a:cubicBezTo>
                    <a:pt x="10153" y="2677"/>
                    <a:pt x="10167" y="2400"/>
                    <a:pt x="10184" y="2400"/>
                  </a:cubicBezTo>
                  <a:close/>
                  <a:moveTo>
                    <a:pt x="10973" y="2400"/>
                  </a:moveTo>
                  <a:cubicBezTo>
                    <a:pt x="10990" y="2400"/>
                    <a:pt x="11005" y="2677"/>
                    <a:pt x="11017" y="3179"/>
                  </a:cubicBezTo>
                  <a:cubicBezTo>
                    <a:pt x="11029" y="3680"/>
                    <a:pt x="11034" y="4372"/>
                    <a:pt x="11034" y="5319"/>
                  </a:cubicBezTo>
                  <a:cubicBezTo>
                    <a:pt x="11034" y="6231"/>
                    <a:pt x="11028" y="6977"/>
                    <a:pt x="11017" y="7460"/>
                  </a:cubicBezTo>
                  <a:cubicBezTo>
                    <a:pt x="11005" y="7942"/>
                    <a:pt x="10991" y="8173"/>
                    <a:pt x="10973" y="8173"/>
                  </a:cubicBezTo>
                  <a:cubicBezTo>
                    <a:pt x="10955" y="8173"/>
                    <a:pt x="10940" y="7942"/>
                    <a:pt x="10928" y="7460"/>
                  </a:cubicBezTo>
                  <a:cubicBezTo>
                    <a:pt x="10917" y="6977"/>
                    <a:pt x="10911" y="6231"/>
                    <a:pt x="10911" y="5319"/>
                  </a:cubicBezTo>
                  <a:cubicBezTo>
                    <a:pt x="10911" y="4372"/>
                    <a:pt x="10918" y="3680"/>
                    <a:pt x="10929" y="3179"/>
                  </a:cubicBezTo>
                  <a:cubicBezTo>
                    <a:pt x="10941" y="2677"/>
                    <a:pt x="10956" y="2400"/>
                    <a:pt x="10973" y="2400"/>
                  </a:cubicBezTo>
                  <a:close/>
                  <a:moveTo>
                    <a:pt x="10645" y="2595"/>
                  </a:moveTo>
                  <a:cubicBezTo>
                    <a:pt x="10659" y="2595"/>
                    <a:pt x="10670" y="2722"/>
                    <a:pt x="10680" y="3114"/>
                  </a:cubicBezTo>
                  <a:cubicBezTo>
                    <a:pt x="10689" y="3506"/>
                    <a:pt x="10697" y="4061"/>
                    <a:pt x="10702" y="4735"/>
                  </a:cubicBezTo>
                  <a:cubicBezTo>
                    <a:pt x="10708" y="5410"/>
                    <a:pt x="10711" y="6186"/>
                    <a:pt x="10713" y="7070"/>
                  </a:cubicBezTo>
                  <a:cubicBezTo>
                    <a:pt x="10715" y="7954"/>
                    <a:pt x="10717" y="8922"/>
                    <a:pt x="10717" y="9924"/>
                  </a:cubicBezTo>
                  <a:cubicBezTo>
                    <a:pt x="10717" y="10927"/>
                    <a:pt x="10715" y="11886"/>
                    <a:pt x="10713" y="12778"/>
                  </a:cubicBezTo>
                  <a:cubicBezTo>
                    <a:pt x="10711" y="13672"/>
                    <a:pt x="10708" y="14448"/>
                    <a:pt x="10702" y="15114"/>
                  </a:cubicBezTo>
                  <a:cubicBezTo>
                    <a:pt x="10697" y="15779"/>
                    <a:pt x="10689" y="16279"/>
                    <a:pt x="10680" y="16670"/>
                  </a:cubicBezTo>
                  <a:cubicBezTo>
                    <a:pt x="10670" y="17063"/>
                    <a:pt x="10659" y="17254"/>
                    <a:pt x="10645" y="17254"/>
                  </a:cubicBezTo>
                  <a:cubicBezTo>
                    <a:pt x="10631" y="17254"/>
                    <a:pt x="10620" y="17063"/>
                    <a:pt x="10611" y="16670"/>
                  </a:cubicBezTo>
                  <a:cubicBezTo>
                    <a:pt x="10602" y="16279"/>
                    <a:pt x="10594" y="15779"/>
                    <a:pt x="10589" y="15114"/>
                  </a:cubicBezTo>
                  <a:cubicBezTo>
                    <a:pt x="10583" y="14448"/>
                    <a:pt x="10579" y="13672"/>
                    <a:pt x="10577" y="12778"/>
                  </a:cubicBezTo>
                  <a:cubicBezTo>
                    <a:pt x="10575" y="11886"/>
                    <a:pt x="10574" y="10927"/>
                    <a:pt x="10574" y="9924"/>
                  </a:cubicBezTo>
                  <a:cubicBezTo>
                    <a:pt x="10574" y="8922"/>
                    <a:pt x="10575" y="7954"/>
                    <a:pt x="10577" y="7070"/>
                  </a:cubicBezTo>
                  <a:cubicBezTo>
                    <a:pt x="10579" y="6187"/>
                    <a:pt x="10583" y="5410"/>
                    <a:pt x="10589" y="4735"/>
                  </a:cubicBezTo>
                  <a:cubicBezTo>
                    <a:pt x="10594" y="4061"/>
                    <a:pt x="10602" y="3506"/>
                    <a:pt x="10611" y="3114"/>
                  </a:cubicBezTo>
                  <a:cubicBezTo>
                    <a:pt x="10620" y="2722"/>
                    <a:pt x="10631" y="2595"/>
                    <a:pt x="10645" y="2595"/>
                  </a:cubicBezTo>
                  <a:close/>
                  <a:moveTo>
                    <a:pt x="19597" y="3179"/>
                  </a:moveTo>
                  <a:cubicBezTo>
                    <a:pt x="19611" y="3179"/>
                    <a:pt x="19622" y="3248"/>
                    <a:pt x="19632" y="3503"/>
                  </a:cubicBezTo>
                  <a:cubicBezTo>
                    <a:pt x="19641" y="3758"/>
                    <a:pt x="19648" y="4130"/>
                    <a:pt x="19654" y="4541"/>
                  </a:cubicBezTo>
                  <a:cubicBezTo>
                    <a:pt x="19660" y="4951"/>
                    <a:pt x="19665" y="5421"/>
                    <a:pt x="19669" y="5968"/>
                  </a:cubicBezTo>
                  <a:cubicBezTo>
                    <a:pt x="19672" y="6514"/>
                    <a:pt x="19673" y="7080"/>
                    <a:pt x="19675" y="7654"/>
                  </a:cubicBezTo>
                  <a:cubicBezTo>
                    <a:pt x="19677" y="8228"/>
                    <a:pt x="19678" y="8767"/>
                    <a:pt x="19678" y="9341"/>
                  </a:cubicBezTo>
                  <a:cubicBezTo>
                    <a:pt x="19678" y="9915"/>
                    <a:pt x="19678" y="10488"/>
                    <a:pt x="19678" y="10962"/>
                  </a:cubicBezTo>
                  <a:cubicBezTo>
                    <a:pt x="19678" y="11691"/>
                    <a:pt x="19677" y="12460"/>
                    <a:pt x="19676" y="13362"/>
                  </a:cubicBezTo>
                  <a:cubicBezTo>
                    <a:pt x="19676" y="14264"/>
                    <a:pt x="19674" y="15164"/>
                    <a:pt x="19669" y="15957"/>
                  </a:cubicBezTo>
                  <a:cubicBezTo>
                    <a:pt x="19664" y="16749"/>
                    <a:pt x="19656" y="17420"/>
                    <a:pt x="19645" y="17968"/>
                  </a:cubicBezTo>
                  <a:cubicBezTo>
                    <a:pt x="19634" y="18515"/>
                    <a:pt x="19617" y="18746"/>
                    <a:pt x="19597" y="18746"/>
                  </a:cubicBezTo>
                  <a:cubicBezTo>
                    <a:pt x="19577" y="18746"/>
                    <a:pt x="19562" y="18515"/>
                    <a:pt x="19551" y="17968"/>
                  </a:cubicBezTo>
                  <a:cubicBezTo>
                    <a:pt x="19540" y="17420"/>
                    <a:pt x="19531" y="16749"/>
                    <a:pt x="19526" y="15957"/>
                  </a:cubicBezTo>
                  <a:cubicBezTo>
                    <a:pt x="19521" y="15164"/>
                    <a:pt x="19519" y="14264"/>
                    <a:pt x="19518" y="13362"/>
                  </a:cubicBezTo>
                  <a:cubicBezTo>
                    <a:pt x="19517" y="12460"/>
                    <a:pt x="19515" y="11692"/>
                    <a:pt x="19515" y="10962"/>
                  </a:cubicBezTo>
                  <a:cubicBezTo>
                    <a:pt x="19515" y="10488"/>
                    <a:pt x="19516" y="9915"/>
                    <a:pt x="19517" y="9341"/>
                  </a:cubicBezTo>
                  <a:cubicBezTo>
                    <a:pt x="19517" y="8767"/>
                    <a:pt x="19518" y="8228"/>
                    <a:pt x="19519" y="7654"/>
                  </a:cubicBezTo>
                  <a:cubicBezTo>
                    <a:pt x="19521" y="7080"/>
                    <a:pt x="19523" y="6515"/>
                    <a:pt x="19526" y="5968"/>
                  </a:cubicBezTo>
                  <a:cubicBezTo>
                    <a:pt x="19529" y="5421"/>
                    <a:pt x="19534" y="4951"/>
                    <a:pt x="19540" y="4541"/>
                  </a:cubicBezTo>
                  <a:cubicBezTo>
                    <a:pt x="19547" y="4131"/>
                    <a:pt x="19554" y="3758"/>
                    <a:pt x="19563" y="3503"/>
                  </a:cubicBezTo>
                  <a:cubicBezTo>
                    <a:pt x="19572" y="3248"/>
                    <a:pt x="19584" y="3179"/>
                    <a:pt x="19597" y="3179"/>
                  </a:cubicBezTo>
                  <a:close/>
                  <a:moveTo>
                    <a:pt x="11465" y="3308"/>
                  </a:moveTo>
                  <a:lnTo>
                    <a:pt x="11466" y="3308"/>
                  </a:lnTo>
                  <a:lnTo>
                    <a:pt x="11525" y="11741"/>
                  </a:lnTo>
                  <a:lnTo>
                    <a:pt x="11404" y="11741"/>
                  </a:lnTo>
                  <a:cubicBezTo>
                    <a:pt x="11404" y="11741"/>
                    <a:pt x="11464" y="3309"/>
                    <a:pt x="11465" y="3308"/>
                  </a:cubicBezTo>
                  <a:close/>
                  <a:moveTo>
                    <a:pt x="127" y="4541"/>
                  </a:moveTo>
                  <a:cubicBezTo>
                    <a:pt x="56" y="4541"/>
                    <a:pt x="0" y="7308"/>
                    <a:pt x="0" y="10768"/>
                  </a:cubicBezTo>
                  <a:cubicBezTo>
                    <a:pt x="0" y="14227"/>
                    <a:pt x="56" y="17060"/>
                    <a:pt x="127" y="17060"/>
                  </a:cubicBezTo>
                  <a:cubicBezTo>
                    <a:pt x="197" y="17059"/>
                    <a:pt x="255" y="14227"/>
                    <a:pt x="255" y="10768"/>
                  </a:cubicBezTo>
                  <a:cubicBezTo>
                    <a:pt x="255" y="7308"/>
                    <a:pt x="197" y="4541"/>
                    <a:pt x="127" y="4541"/>
                  </a:cubicBezTo>
                  <a:close/>
                  <a:moveTo>
                    <a:pt x="452" y="4541"/>
                  </a:moveTo>
                  <a:cubicBezTo>
                    <a:pt x="381" y="4541"/>
                    <a:pt x="325" y="7308"/>
                    <a:pt x="325" y="10768"/>
                  </a:cubicBezTo>
                  <a:cubicBezTo>
                    <a:pt x="325" y="14227"/>
                    <a:pt x="381" y="17060"/>
                    <a:pt x="452" y="17060"/>
                  </a:cubicBezTo>
                  <a:cubicBezTo>
                    <a:pt x="522" y="17059"/>
                    <a:pt x="580" y="14227"/>
                    <a:pt x="580" y="10768"/>
                  </a:cubicBezTo>
                  <a:cubicBezTo>
                    <a:pt x="580" y="7308"/>
                    <a:pt x="522" y="4541"/>
                    <a:pt x="452" y="4541"/>
                  </a:cubicBezTo>
                  <a:close/>
                  <a:moveTo>
                    <a:pt x="777" y="4541"/>
                  </a:moveTo>
                  <a:cubicBezTo>
                    <a:pt x="706" y="4541"/>
                    <a:pt x="649" y="7308"/>
                    <a:pt x="649" y="10768"/>
                  </a:cubicBezTo>
                  <a:cubicBezTo>
                    <a:pt x="649" y="14227"/>
                    <a:pt x="706" y="17060"/>
                    <a:pt x="777" y="17060"/>
                  </a:cubicBezTo>
                  <a:cubicBezTo>
                    <a:pt x="847" y="17060"/>
                    <a:pt x="905" y="14227"/>
                    <a:pt x="905" y="10768"/>
                  </a:cubicBezTo>
                  <a:cubicBezTo>
                    <a:pt x="905" y="7308"/>
                    <a:pt x="847" y="4541"/>
                    <a:pt x="777" y="4541"/>
                  </a:cubicBezTo>
                  <a:close/>
                  <a:moveTo>
                    <a:pt x="1102" y="4541"/>
                  </a:moveTo>
                  <a:cubicBezTo>
                    <a:pt x="1031" y="4541"/>
                    <a:pt x="974" y="7308"/>
                    <a:pt x="974" y="10768"/>
                  </a:cubicBezTo>
                  <a:cubicBezTo>
                    <a:pt x="974" y="14227"/>
                    <a:pt x="1031" y="17060"/>
                    <a:pt x="1102" y="17060"/>
                  </a:cubicBezTo>
                  <a:cubicBezTo>
                    <a:pt x="1172" y="17060"/>
                    <a:pt x="1229" y="14227"/>
                    <a:pt x="1229" y="10768"/>
                  </a:cubicBezTo>
                  <a:cubicBezTo>
                    <a:pt x="1229" y="7308"/>
                    <a:pt x="1172" y="4541"/>
                    <a:pt x="1102" y="4541"/>
                  </a:cubicBezTo>
                  <a:close/>
                  <a:moveTo>
                    <a:pt x="1427" y="4541"/>
                  </a:moveTo>
                  <a:cubicBezTo>
                    <a:pt x="1356" y="4541"/>
                    <a:pt x="1299" y="7308"/>
                    <a:pt x="1299" y="10768"/>
                  </a:cubicBezTo>
                  <a:cubicBezTo>
                    <a:pt x="1299" y="14227"/>
                    <a:pt x="1356" y="17060"/>
                    <a:pt x="1427" y="17060"/>
                  </a:cubicBezTo>
                  <a:cubicBezTo>
                    <a:pt x="1497" y="17060"/>
                    <a:pt x="1554" y="14227"/>
                    <a:pt x="1554" y="10768"/>
                  </a:cubicBezTo>
                  <a:cubicBezTo>
                    <a:pt x="1554" y="7308"/>
                    <a:pt x="1497" y="4541"/>
                    <a:pt x="1427" y="4541"/>
                  </a:cubicBezTo>
                  <a:close/>
                  <a:moveTo>
                    <a:pt x="777" y="5124"/>
                  </a:moveTo>
                  <a:cubicBezTo>
                    <a:pt x="841" y="5124"/>
                    <a:pt x="893" y="7627"/>
                    <a:pt x="893" y="10768"/>
                  </a:cubicBezTo>
                  <a:cubicBezTo>
                    <a:pt x="893" y="13908"/>
                    <a:pt x="841" y="16476"/>
                    <a:pt x="777" y="16476"/>
                  </a:cubicBezTo>
                  <a:cubicBezTo>
                    <a:pt x="713" y="16476"/>
                    <a:pt x="661" y="13908"/>
                    <a:pt x="661" y="10768"/>
                  </a:cubicBezTo>
                  <a:cubicBezTo>
                    <a:pt x="661" y="7627"/>
                    <a:pt x="713" y="5125"/>
                    <a:pt x="777" y="5124"/>
                  </a:cubicBezTo>
                  <a:close/>
                  <a:moveTo>
                    <a:pt x="1102" y="5124"/>
                  </a:moveTo>
                  <a:cubicBezTo>
                    <a:pt x="1166" y="5124"/>
                    <a:pt x="1218" y="7627"/>
                    <a:pt x="1218" y="10768"/>
                  </a:cubicBezTo>
                  <a:cubicBezTo>
                    <a:pt x="1218" y="13908"/>
                    <a:pt x="1166" y="16476"/>
                    <a:pt x="1102" y="16476"/>
                  </a:cubicBezTo>
                  <a:cubicBezTo>
                    <a:pt x="1038" y="16476"/>
                    <a:pt x="986" y="13908"/>
                    <a:pt x="986" y="10768"/>
                  </a:cubicBezTo>
                  <a:cubicBezTo>
                    <a:pt x="986" y="7627"/>
                    <a:pt x="1038" y="5125"/>
                    <a:pt x="1102" y="5124"/>
                  </a:cubicBezTo>
                  <a:close/>
                  <a:moveTo>
                    <a:pt x="1427" y="5124"/>
                  </a:moveTo>
                  <a:cubicBezTo>
                    <a:pt x="1491" y="5124"/>
                    <a:pt x="1542" y="7627"/>
                    <a:pt x="1542" y="10768"/>
                  </a:cubicBezTo>
                  <a:cubicBezTo>
                    <a:pt x="1542" y="13908"/>
                    <a:pt x="1491" y="16476"/>
                    <a:pt x="1427" y="16476"/>
                  </a:cubicBezTo>
                  <a:cubicBezTo>
                    <a:pt x="1363" y="16476"/>
                    <a:pt x="1311" y="13908"/>
                    <a:pt x="1311" y="10768"/>
                  </a:cubicBezTo>
                  <a:cubicBezTo>
                    <a:pt x="1311" y="7627"/>
                    <a:pt x="1363" y="5125"/>
                    <a:pt x="1427" y="5124"/>
                  </a:cubicBezTo>
                  <a:close/>
                  <a:moveTo>
                    <a:pt x="2922" y="5319"/>
                  </a:moveTo>
                  <a:lnTo>
                    <a:pt x="2922" y="19459"/>
                  </a:lnTo>
                  <a:lnTo>
                    <a:pt x="2970" y="19459"/>
                  </a:lnTo>
                  <a:lnTo>
                    <a:pt x="2970" y="5319"/>
                  </a:lnTo>
                  <a:cubicBezTo>
                    <a:pt x="2970" y="5319"/>
                    <a:pt x="2922" y="5319"/>
                    <a:pt x="2922" y="5319"/>
                  </a:cubicBezTo>
                  <a:close/>
                  <a:moveTo>
                    <a:pt x="2313" y="5643"/>
                  </a:moveTo>
                  <a:cubicBezTo>
                    <a:pt x="2297" y="5643"/>
                    <a:pt x="2281" y="5739"/>
                    <a:pt x="2267" y="5903"/>
                  </a:cubicBezTo>
                  <a:cubicBezTo>
                    <a:pt x="2253" y="6067"/>
                    <a:pt x="2241" y="6373"/>
                    <a:pt x="2230" y="6746"/>
                  </a:cubicBezTo>
                  <a:cubicBezTo>
                    <a:pt x="2219" y="7120"/>
                    <a:pt x="2209" y="7571"/>
                    <a:pt x="2202" y="8173"/>
                  </a:cubicBezTo>
                  <a:cubicBezTo>
                    <a:pt x="2196" y="8774"/>
                    <a:pt x="2192" y="9504"/>
                    <a:pt x="2192" y="10378"/>
                  </a:cubicBezTo>
                  <a:lnTo>
                    <a:pt x="2239" y="10378"/>
                  </a:lnTo>
                  <a:cubicBezTo>
                    <a:pt x="2240" y="9340"/>
                    <a:pt x="2247" y="8612"/>
                    <a:pt x="2260" y="8238"/>
                  </a:cubicBezTo>
                  <a:cubicBezTo>
                    <a:pt x="2274" y="7864"/>
                    <a:pt x="2291" y="7719"/>
                    <a:pt x="2311" y="7719"/>
                  </a:cubicBezTo>
                  <a:cubicBezTo>
                    <a:pt x="2318" y="7719"/>
                    <a:pt x="2325" y="7729"/>
                    <a:pt x="2333" y="7784"/>
                  </a:cubicBezTo>
                  <a:cubicBezTo>
                    <a:pt x="2341" y="7839"/>
                    <a:pt x="2348" y="7944"/>
                    <a:pt x="2354" y="8108"/>
                  </a:cubicBezTo>
                  <a:cubicBezTo>
                    <a:pt x="2360" y="8272"/>
                    <a:pt x="2365" y="8512"/>
                    <a:pt x="2369" y="8822"/>
                  </a:cubicBezTo>
                  <a:cubicBezTo>
                    <a:pt x="2373" y="9132"/>
                    <a:pt x="2374" y="9544"/>
                    <a:pt x="2374" y="10054"/>
                  </a:cubicBezTo>
                  <a:cubicBezTo>
                    <a:pt x="2374" y="10491"/>
                    <a:pt x="2371" y="10864"/>
                    <a:pt x="2366" y="11092"/>
                  </a:cubicBezTo>
                  <a:cubicBezTo>
                    <a:pt x="2361" y="11320"/>
                    <a:pt x="2354" y="11428"/>
                    <a:pt x="2345" y="11546"/>
                  </a:cubicBezTo>
                  <a:cubicBezTo>
                    <a:pt x="2336" y="11665"/>
                    <a:pt x="2326" y="11807"/>
                    <a:pt x="2315" y="11870"/>
                  </a:cubicBezTo>
                  <a:cubicBezTo>
                    <a:pt x="2303" y="11934"/>
                    <a:pt x="2291" y="12003"/>
                    <a:pt x="2278" y="12130"/>
                  </a:cubicBezTo>
                  <a:cubicBezTo>
                    <a:pt x="2265" y="12239"/>
                    <a:pt x="2254" y="12420"/>
                    <a:pt x="2242" y="12584"/>
                  </a:cubicBezTo>
                  <a:cubicBezTo>
                    <a:pt x="2230" y="12748"/>
                    <a:pt x="2219" y="12978"/>
                    <a:pt x="2210" y="13297"/>
                  </a:cubicBezTo>
                  <a:cubicBezTo>
                    <a:pt x="2201" y="13616"/>
                    <a:pt x="2195" y="14020"/>
                    <a:pt x="2189" y="14530"/>
                  </a:cubicBezTo>
                  <a:cubicBezTo>
                    <a:pt x="2184" y="15040"/>
                    <a:pt x="2180" y="15673"/>
                    <a:pt x="2180" y="16476"/>
                  </a:cubicBezTo>
                  <a:cubicBezTo>
                    <a:pt x="2180" y="17185"/>
                    <a:pt x="2183" y="17791"/>
                    <a:pt x="2188" y="18292"/>
                  </a:cubicBezTo>
                  <a:cubicBezTo>
                    <a:pt x="2193" y="18792"/>
                    <a:pt x="2199" y="19214"/>
                    <a:pt x="2208" y="19524"/>
                  </a:cubicBezTo>
                  <a:cubicBezTo>
                    <a:pt x="2216" y="19834"/>
                    <a:pt x="2226" y="20092"/>
                    <a:pt x="2238" y="20238"/>
                  </a:cubicBezTo>
                  <a:cubicBezTo>
                    <a:pt x="2250" y="20382"/>
                    <a:pt x="2262" y="20432"/>
                    <a:pt x="2275" y="20432"/>
                  </a:cubicBezTo>
                  <a:cubicBezTo>
                    <a:pt x="2295" y="20432"/>
                    <a:pt x="2314" y="20249"/>
                    <a:pt x="2332" y="19914"/>
                  </a:cubicBezTo>
                  <a:cubicBezTo>
                    <a:pt x="2349" y="19575"/>
                    <a:pt x="2364" y="19057"/>
                    <a:pt x="2377" y="18292"/>
                  </a:cubicBezTo>
                  <a:cubicBezTo>
                    <a:pt x="2377" y="19057"/>
                    <a:pt x="2380" y="19575"/>
                    <a:pt x="2387" y="19914"/>
                  </a:cubicBezTo>
                  <a:cubicBezTo>
                    <a:pt x="2394" y="20249"/>
                    <a:pt x="2404" y="20432"/>
                    <a:pt x="2416" y="20432"/>
                  </a:cubicBezTo>
                  <a:cubicBezTo>
                    <a:pt x="2431" y="20432"/>
                    <a:pt x="2442" y="20345"/>
                    <a:pt x="2451" y="20108"/>
                  </a:cubicBezTo>
                  <a:cubicBezTo>
                    <a:pt x="2451" y="20108"/>
                    <a:pt x="2451" y="18292"/>
                    <a:pt x="2451" y="18292"/>
                  </a:cubicBezTo>
                  <a:cubicBezTo>
                    <a:pt x="2445" y="18364"/>
                    <a:pt x="2440" y="18357"/>
                    <a:pt x="2436" y="18357"/>
                  </a:cubicBezTo>
                  <a:cubicBezTo>
                    <a:pt x="2429" y="18357"/>
                    <a:pt x="2424" y="18221"/>
                    <a:pt x="2423" y="17968"/>
                  </a:cubicBezTo>
                  <a:cubicBezTo>
                    <a:pt x="2422" y="17713"/>
                    <a:pt x="2422" y="17346"/>
                    <a:pt x="2422" y="16800"/>
                  </a:cubicBezTo>
                  <a:lnTo>
                    <a:pt x="2422" y="9535"/>
                  </a:lnTo>
                  <a:cubicBezTo>
                    <a:pt x="2422" y="8717"/>
                    <a:pt x="2417" y="8034"/>
                    <a:pt x="2411" y="7524"/>
                  </a:cubicBezTo>
                  <a:cubicBezTo>
                    <a:pt x="2405" y="7016"/>
                    <a:pt x="2398" y="6639"/>
                    <a:pt x="2387" y="6357"/>
                  </a:cubicBezTo>
                  <a:cubicBezTo>
                    <a:pt x="2377" y="6075"/>
                    <a:pt x="2364" y="5929"/>
                    <a:pt x="2352" y="5838"/>
                  </a:cubicBezTo>
                  <a:cubicBezTo>
                    <a:pt x="2339" y="5747"/>
                    <a:pt x="2326" y="5643"/>
                    <a:pt x="2313" y="5643"/>
                  </a:cubicBezTo>
                  <a:close/>
                  <a:moveTo>
                    <a:pt x="2657" y="5643"/>
                  </a:moveTo>
                  <a:cubicBezTo>
                    <a:pt x="2631" y="5607"/>
                    <a:pt x="2610" y="5875"/>
                    <a:pt x="2593" y="6422"/>
                  </a:cubicBezTo>
                  <a:cubicBezTo>
                    <a:pt x="2577" y="6969"/>
                    <a:pt x="2563" y="7804"/>
                    <a:pt x="2551" y="8951"/>
                  </a:cubicBezTo>
                  <a:lnTo>
                    <a:pt x="2550" y="8951"/>
                  </a:lnTo>
                  <a:lnTo>
                    <a:pt x="2550" y="5968"/>
                  </a:lnTo>
                  <a:cubicBezTo>
                    <a:pt x="2550" y="5968"/>
                    <a:pt x="2505" y="5968"/>
                    <a:pt x="2505" y="5968"/>
                  </a:cubicBezTo>
                  <a:lnTo>
                    <a:pt x="2505" y="20108"/>
                  </a:lnTo>
                  <a:lnTo>
                    <a:pt x="2552" y="20108"/>
                  </a:lnTo>
                  <a:lnTo>
                    <a:pt x="2552" y="13881"/>
                  </a:lnTo>
                  <a:cubicBezTo>
                    <a:pt x="2552" y="12969"/>
                    <a:pt x="2554" y="12118"/>
                    <a:pt x="2558" y="11416"/>
                  </a:cubicBezTo>
                  <a:cubicBezTo>
                    <a:pt x="2561" y="10715"/>
                    <a:pt x="2568" y="10092"/>
                    <a:pt x="2576" y="9600"/>
                  </a:cubicBezTo>
                  <a:cubicBezTo>
                    <a:pt x="2584" y="9108"/>
                    <a:pt x="2594" y="8753"/>
                    <a:pt x="2608" y="8497"/>
                  </a:cubicBezTo>
                  <a:cubicBezTo>
                    <a:pt x="2621" y="8243"/>
                    <a:pt x="2638" y="8108"/>
                    <a:pt x="2657" y="8108"/>
                  </a:cubicBezTo>
                  <a:lnTo>
                    <a:pt x="2657" y="5643"/>
                  </a:lnTo>
                  <a:close/>
                  <a:moveTo>
                    <a:pt x="2865" y="5643"/>
                  </a:moveTo>
                  <a:cubicBezTo>
                    <a:pt x="2840" y="5607"/>
                    <a:pt x="2819" y="5875"/>
                    <a:pt x="2802" y="6422"/>
                  </a:cubicBezTo>
                  <a:cubicBezTo>
                    <a:pt x="2785" y="6969"/>
                    <a:pt x="2771" y="7804"/>
                    <a:pt x="2760" y="8951"/>
                  </a:cubicBezTo>
                  <a:lnTo>
                    <a:pt x="2758" y="8951"/>
                  </a:lnTo>
                  <a:lnTo>
                    <a:pt x="2758" y="5968"/>
                  </a:lnTo>
                  <a:cubicBezTo>
                    <a:pt x="2758" y="5968"/>
                    <a:pt x="2714" y="5968"/>
                    <a:pt x="2714" y="5968"/>
                  </a:cubicBezTo>
                  <a:lnTo>
                    <a:pt x="2714" y="20108"/>
                  </a:lnTo>
                  <a:lnTo>
                    <a:pt x="2761" y="20108"/>
                  </a:lnTo>
                  <a:lnTo>
                    <a:pt x="2761" y="13881"/>
                  </a:lnTo>
                  <a:cubicBezTo>
                    <a:pt x="2761" y="12969"/>
                    <a:pt x="2763" y="12118"/>
                    <a:pt x="2766" y="11416"/>
                  </a:cubicBezTo>
                  <a:cubicBezTo>
                    <a:pt x="2770" y="10715"/>
                    <a:pt x="2777" y="10092"/>
                    <a:pt x="2785" y="9600"/>
                  </a:cubicBezTo>
                  <a:cubicBezTo>
                    <a:pt x="2793" y="9108"/>
                    <a:pt x="2803" y="8753"/>
                    <a:pt x="2817" y="8497"/>
                  </a:cubicBezTo>
                  <a:cubicBezTo>
                    <a:pt x="2830" y="8243"/>
                    <a:pt x="2847" y="8108"/>
                    <a:pt x="2865" y="8108"/>
                  </a:cubicBezTo>
                  <a:lnTo>
                    <a:pt x="2865" y="5643"/>
                  </a:lnTo>
                  <a:close/>
                  <a:moveTo>
                    <a:pt x="3175" y="5643"/>
                  </a:moveTo>
                  <a:cubicBezTo>
                    <a:pt x="3155" y="5643"/>
                    <a:pt x="3137" y="5863"/>
                    <a:pt x="3120" y="6227"/>
                  </a:cubicBezTo>
                  <a:cubicBezTo>
                    <a:pt x="3104" y="6592"/>
                    <a:pt x="3089" y="7063"/>
                    <a:pt x="3077" y="7719"/>
                  </a:cubicBezTo>
                  <a:cubicBezTo>
                    <a:pt x="3065" y="8375"/>
                    <a:pt x="3056" y="9162"/>
                    <a:pt x="3049" y="10054"/>
                  </a:cubicBezTo>
                  <a:cubicBezTo>
                    <a:pt x="3042" y="10947"/>
                    <a:pt x="3039" y="11963"/>
                    <a:pt x="3039" y="13038"/>
                  </a:cubicBezTo>
                  <a:cubicBezTo>
                    <a:pt x="3039" y="14114"/>
                    <a:pt x="3042" y="15046"/>
                    <a:pt x="3048" y="15957"/>
                  </a:cubicBezTo>
                  <a:cubicBezTo>
                    <a:pt x="3054" y="16868"/>
                    <a:pt x="3063" y="17701"/>
                    <a:pt x="3074" y="18357"/>
                  </a:cubicBezTo>
                  <a:cubicBezTo>
                    <a:pt x="3086" y="19013"/>
                    <a:pt x="3100" y="19485"/>
                    <a:pt x="3116" y="19849"/>
                  </a:cubicBezTo>
                  <a:cubicBezTo>
                    <a:pt x="3133" y="20212"/>
                    <a:pt x="3153" y="20433"/>
                    <a:pt x="3176" y="20432"/>
                  </a:cubicBezTo>
                  <a:cubicBezTo>
                    <a:pt x="3209" y="20432"/>
                    <a:pt x="3236" y="20002"/>
                    <a:pt x="3258" y="19200"/>
                  </a:cubicBezTo>
                  <a:cubicBezTo>
                    <a:pt x="3279" y="18398"/>
                    <a:pt x="3294" y="17218"/>
                    <a:pt x="3300" y="15632"/>
                  </a:cubicBezTo>
                  <a:lnTo>
                    <a:pt x="3254" y="15632"/>
                  </a:lnTo>
                  <a:cubicBezTo>
                    <a:pt x="3250" y="16561"/>
                    <a:pt x="3240" y="17252"/>
                    <a:pt x="3227" y="17708"/>
                  </a:cubicBezTo>
                  <a:cubicBezTo>
                    <a:pt x="3215" y="18163"/>
                    <a:pt x="3199" y="18422"/>
                    <a:pt x="3179" y="18422"/>
                  </a:cubicBezTo>
                  <a:cubicBezTo>
                    <a:pt x="3163" y="18422"/>
                    <a:pt x="3149" y="18288"/>
                    <a:pt x="3138" y="18032"/>
                  </a:cubicBezTo>
                  <a:cubicBezTo>
                    <a:pt x="3126" y="17777"/>
                    <a:pt x="3117" y="17423"/>
                    <a:pt x="3110" y="16995"/>
                  </a:cubicBezTo>
                  <a:cubicBezTo>
                    <a:pt x="3102" y="16567"/>
                    <a:pt x="3096" y="16059"/>
                    <a:pt x="3093" y="15503"/>
                  </a:cubicBezTo>
                  <a:cubicBezTo>
                    <a:pt x="3089" y="14948"/>
                    <a:pt x="3088" y="14371"/>
                    <a:pt x="3089" y="13751"/>
                  </a:cubicBezTo>
                  <a:lnTo>
                    <a:pt x="3304" y="13751"/>
                  </a:lnTo>
                  <a:cubicBezTo>
                    <a:pt x="3305" y="12895"/>
                    <a:pt x="3304" y="11975"/>
                    <a:pt x="3300" y="11027"/>
                  </a:cubicBezTo>
                  <a:cubicBezTo>
                    <a:pt x="3296" y="10079"/>
                    <a:pt x="3289" y="9235"/>
                    <a:pt x="3279" y="8433"/>
                  </a:cubicBezTo>
                  <a:cubicBezTo>
                    <a:pt x="3269" y="7631"/>
                    <a:pt x="3255" y="6941"/>
                    <a:pt x="3238" y="6422"/>
                  </a:cubicBezTo>
                  <a:cubicBezTo>
                    <a:pt x="3221" y="5903"/>
                    <a:pt x="3200" y="5643"/>
                    <a:pt x="3175" y="5643"/>
                  </a:cubicBezTo>
                  <a:close/>
                  <a:moveTo>
                    <a:pt x="3515" y="5643"/>
                  </a:moveTo>
                  <a:cubicBezTo>
                    <a:pt x="3490" y="5607"/>
                    <a:pt x="3467" y="5875"/>
                    <a:pt x="3451" y="6422"/>
                  </a:cubicBezTo>
                  <a:cubicBezTo>
                    <a:pt x="3434" y="6969"/>
                    <a:pt x="3421" y="7804"/>
                    <a:pt x="3410" y="8951"/>
                  </a:cubicBezTo>
                  <a:lnTo>
                    <a:pt x="3407" y="8951"/>
                  </a:lnTo>
                  <a:lnTo>
                    <a:pt x="3407" y="5968"/>
                  </a:lnTo>
                  <a:cubicBezTo>
                    <a:pt x="3407" y="5968"/>
                    <a:pt x="3364" y="5968"/>
                    <a:pt x="3364" y="5968"/>
                  </a:cubicBezTo>
                  <a:lnTo>
                    <a:pt x="3364" y="20108"/>
                  </a:lnTo>
                  <a:lnTo>
                    <a:pt x="3411" y="20108"/>
                  </a:lnTo>
                  <a:lnTo>
                    <a:pt x="3411" y="13881"/>
                  </a:lnTo>
                  <a:cubicBezTo>
                    <a:pt x="3411" y="12969"/>
                    <a:pt x="3413" y="12118"/>
                    <a:pt x="3416" y="11416"/>
                  </a:cubicBezTo>
                  <a:cubicBezTo>
                    <a:pt x="3420" y="10715"/>
                    <a:pt x="3427" y="10092"/>
                    <a:pt x="3435" y="9600"/>
                  </a:cubicBezTo>
                  <a:cubicBezTo>
                    <a:pt x="3443" y="9108"/>
                    <a:pt x="3453" y="8753"/>
                    <a:pt x="3467" y="8497"/>
                  </a:cubicBezTo>
                  <a:cubicBezTo>
                    <a:pt x="3480" y="8243"/>
                    <a:pt x="3496" y="8108"/>
                    <a:pt x="3515" y="8108"/>
                  </a:cubicBezTo>
                  <a:lnTo>
                    <a:pt x="3515" y="5643"/>
                  </a:lnTo>
                  <a:close/>
                  <a:moveTo>
                    <a:pt x="10371" y="5643"/>
                  </a:moveTo>
                  <a:cubicBezTo>
                    <a:pt x="10371" y="5643"/>
                    <a:pt x="10371" y="9341"/>
                    <a:pt x="10371" y="9341"/>
                  </a:cubicBezTo>
                  <a:lnTo>
                    <a:pt x="10449" y="9341"/>
                  </a:lnTo>
                  <a:lnTo>
                    <a:pt x="10449" y="5643"/>
                  </a:lnTo>
                  <a:lnTo>
                    <a:pt x="10371" y="5643"/>
                  </a:lnTo>
                  <a:close/>
                  <a:moveTo>
                    <a:pt x="4084" y="6811"/>
                  </a:moveTo>
                  <a:cubicBezTo>
                    <a:pt x="4012" y="6811"/>
                    <a:pt x="3948" y="8236"/>
                    <a:pt x="3897" y="10378"/>
                  </a:cubicBezTo>
                  <a:lnTo>
                    <a:pt x="3943" y="12908"/>
                  </a:lnTo>
                  <a:cubicBezTo>
                    <a:pt x="3981" y="11308"/>
                    <a:pt x="4030" y="10314"/>
                    <a:pt x="4084" y="10314"/>
                  </a:cubicBezTo>
                  <a:cubicBezTo>
                    <a:pt x="4137" y="10314"/>
                    <a:pt x="4187" y="11302"/>
                    <a:pt x="4225" y="12908"/>
                  </a:cubicBezTo>
                  <a:lnTo>
                    <a:pt x="4272" y="10378"/>
                  </a:lnTo>
                  <a:cubicBezTo>
                    <a:pt x="4222" y="8229"/>
                    <a:pt x="4155" y="6811"/>
                    <a:pt x="4084" y="6811"/>
                  </a:cubicBezTo>
                  <a:close/>
                  <a:moveTo>
                    <a:pt x="21530" y="6811"/>
                  </a:moveTo>
                  <a:cubicBezTo>
                    <a:pt x="21530" y="6811"/>
                    <a:pt x="21530" y="14789"/>
                    <a:pt x="21530" y="14789"/>
                  </a:cubicBezTo>
                  <a:cubicBezTo>
                    <a:pt x="21575" y="14789"/>
                    <a:pt x="21600" y="12970"/>
                    <a:pt x="21600" y="10768"/>
                  </a:cubicBezTo>
                  <a:cubicBezTo>
                    <a:pt x="21600" y="8565"/>
                    <a:pt x="21575" y="6811"/>
                    <a:pt x="21530" y="6811"/>
                  </a:cubicBezTo>
                  <a:close/>
                  <a:moveTo>
                    <a:pt x="3172" y="7719"/>
                  </a:moveTo>
                  <a:cubicBezTo>
                    <a:pt x="3184" y="7719"/>
                    <a:pt x="3194" y="7834"/>
                    <a:pt x="3204" y="8043"/>
                  </a:cubicBezTo>
                  <a:cubicBezTo>
                    <a:pt x="3213" y="8253"/>
                    <a:pt x="3222" y="8531"/>
                    <a:pt x="3229" y="8887"/>
                  </a:cubicBezTo>
                  <a:cubicBezTo>
                    <a:pt x="3236" y="9242"/>
                    <a:pt x="3243" y="9627"/>
                    <a:pt x="3247" y="10119"/>
                  </a:cubicBezTo>
                  <a:cubicBezTo>
                    <a:pt x="3252" y="10611"/>
                    <a:pt x="3253" y="11194"/>
                    <a:pt x="3254" y="11741"/>
                  </a:cubicBezTo>
                  <a:lnTo>
                    <a:pt x="3089" y="11741"/>
                  </a:lnTo>
                  <a:cubicBezTo>
                    <a:pt x="3089" y="11194"/>
                    <a:pt x="3091" y="10602"/>
                    <a:pt x="3095" y="10119"/>
                  </a:cubicBezTo>
                  <a:cubicBezTo>
                    <a:pt x="3099" y="9636"/>
                    <a:pt x="3105" y="9251"/>
                    <a:pt x="3113" y="8887"/>
                  </a:cubicBezTo>
                  <a:cubicBezTo>
                    <a:pt x="3120" y="8522"/>
                    <a:pt x="3128" y="8253"/>
                    <a:pt x="3138" y="8043"/>
                  </a:cubicBezTo>
                  <a:cubicBezTo>
                    <a:pt x="3147" y="7834"/>
                    <a:pt x="3160" y="7719"/>
                    <a:pt x="3172" y="7719"/>
                  </a:cubicBezTo>
                  <a:close/>
                  <a:moveTo>
                    <a:pt x="20180" y="9081"/>
                  </a:moveTo>
                  <a:cubicBezTo>
                    <a:pt x="20163" y="9081"/>
                    <a:pt x="20148" y="9234"/>
                    <a:pt x="20136" y="9535"/>
                  </a:cubicBezTo>
                  <a:cubicBezTo>
                    <a:pt x="20125" y="9836"/>
                    <a:pt x="20116" y="10258"/>
                    <a:pt x="20108" y="10768"/>
                  </a:cubicBezTo>
                  <a:cubicBezTo>
                    <a:pt x="20101" y="11278"/>
                    <a:pt x="20097" y="11854"/>
                    <a:pt x="20094" y="12519"/>
                  </a:cubicBezTo>
                  <a:cubicBezTo>
                    <a:pt x="20091" y="13184"/>
                    <a:pt x="20089" y="13912"/>
                    <a:pt x="20089" y="14660"/>
                  </a:cubicBezTo>
                  <a:cubicBezTo>
                    <a:pt x="20089" y="15407"/>
                    <a:pt x="20091" y="16080"/>
                    <a:pt x="20094" y="16735"/>
                  </a:cubicBezTo>
                  <a:cubicBezTo>
                    <a:pt x="20097" y="17391"/>
                    <a:pt x="20101" y="17940"/>
                    <a:pt x="20108" y="18422"/>
                  </a:cubicBezTo>
                  <a:cubicBezTo>
                    <a:pt x="20116" y="18906"/>
                    <a:pt x="20125" y="19307"/>
                    <a:pt x="20136" y="19589"/>
                  </a:cubicBezTo>
                  <a:cubicBezTo>
                    <a:pt x="20148" y="19871"/>
                    <a:pt x="20163" y="19978"/>
                    <a:pt x="20180" y="19978"/>
                  </a:cubicBezTo>
                  <a:cubicBezTo>
                    <a:pt x="20196" y="19978"/>
                    <a:pt x="20210" y="19825"/>
                    <a:pt x="20221" y="19524"/>
                  </a:cubicBezTo>
                  <a:cubicBezTo>
                    <a:pt x="20232" y="19224"/>
                    <a:pt x="20241" y="18859"/>
                    <a:pt x="20249" y="18357"/>
                  </a:cubicBezTo>
                  <a:cubicBezTo>
                    <a:pt x="20256" y="17855"/>
                    <a:pt x="20260" y="17271"/>
                    <a:pt x="20263" y="16605"/>
                  </a:cubicBezTo>
                  <a:cubicBezTo>
                    <a:pt x="20266" y="15940"/>
                    <a:pt x="20268" y="15242"/>
                    <a:pt x="20268" y="14530"/>
                  </a:cubicBezTo>
                  <a:cubicBezTo>
                    <a:pt x="20268" y="13783"/>
                    <a:pt x="20267" y="13119"/>
                    <a:pt x="20264" y="12454"/>
                  </a:cubicBezTo>
                  <a:cubicBezTo>
                    <a:pt x="20262" y="11789"/>
                    <a:pt x="20257" y="11195"/>
                    <a:pt x="20250" y="10703"/>
                  </a:cubicBezTo>
                  <a:cubicBezTo>
                    <a:pt x="20243" y="10211"/>
                    <a:pt x="20233" y="9827"/>
                    <a:pt x="20222" y="9535"/>
                  </a:cubicBezTo>
                  <a:cubicBezTo>
                    <a:pt x="20211" y="9244"/>
                    <a:pt x="20197" y="9081"/>
                    <a:pt x="20180" y="9081"/>
                  </a:cubicBezTo>
                  <a:close/>
                  <a:moveTo>
                    <a:pt x="10184" y="10508"/>
                  </a:moveTo>
                  <a:cubicBezTo>
                    <a:pt x="10206" y="10508"/>
                    <a:pt x="10223" y="10825"/>
                    <a:pt x="10237" y="11416"/>
                  </a:cubicBezTo>
                  <a:cubicBezTo>
                    <a:pt x="10251" y="12009"/>
                    <a:pt x="10258" y="12824"/>
                    <a:pt x="10258" y="13881"/>
                  </a:cubicBezTo>
                  <a:cubicBezTo>
                    <a:pt x="10258" y="15011"/>
                    <a:pt x="10251" y="15857"/>
                    <a:pt x="10237" y="16476"/>
                  </a:cubicBezTo>
                  <a:cubicBezTo>
                    <a:pt x="10223" y="17096"/>
                    <a:pt x="10206" y="17383"/>
                    <a:pt x="10184" y="17384"/>
                  </a:cubicBezTo>
                  <a:cubicBezTo>
                    <a:pt x="10163" y="17384"/>
                    <a:pt x="10146" y="17097"/>
                    <a:pt x="10132" y="16476"/>
                  </a:cubicBezTo>
                  <a:cubicBezTo>
                    <a:pt x="10117" y="15857"/>
                    <a:pt x="10110" y="15011"/>
                    <a:pt x="10110" y="13881"/>
                  </a:cubicBezTo>
                  <a:cubicBezTo>
                    <a:pt x="10110" y="12824"/>
                    <a:pt x="10117" y="12010"/>
                    <a:pt x="10132" y="11416"/>
                  </a:cubicBezTo>
                  <a:cubicBezTo>
                    <a:pt x="10146" y="10825"/>
                    <a:pt x="10163" y="10508"/>
                    <a:pt x="10184" y="10508"/>
                  </a:cubicBezTo>
                  <a:close/>
                  <a:moveTo>
                    <a:pt x="10973" y="10508"/>
                  </a:moveTo>
                  <a:cubicBezTo>
                    <a:pt x="10994" y="10508"/>
                    <a:pt x="11012" y="10825"/>
                    <a:pt x="11026" y="11416"/>
                  </a:cubicBezTo>
                  <a:cubicBezTo>
                    <a:pt x="11040" y="12009"/>
                    <a:pt x="11047" y="12824"/>
                    <a:pt x="11047" y="13881"/>
                  </a:cubicBezTo>
                  <a:cubicBezTo>
                    <a:pt x="11047" y="15011"/>
                    <a:pt x="11040" y="15857"/>
                    <a:pt x="11026" y="16476"/>
                  </a:cubicBezTo>
                  <a:cubicBezTo>
                    <a:pt x="11012" y="17096"/>
                    <a:pt x="10994" y="17383"/>
                    <a:pt x="10973" y="17384"/>
                  </a:cubicBezTo>
                  <a:cubicBezTo>
                    <a:pt x="10952" y="17384"/>
                    <a:pt x="10934" y="17097"/>
                    <a:pt x="10920" y="16476"/>
                  </a:cubicBezTo>
                  <a:cubicBezTo>
                    <a:pt x="10906" y="15857"/>
                    <a:pt x="10899" y="15011"/>
                    <a:pt x="10899" y="13881"/>
                  </a:cubicBezTo>
                  <a:cubicBezTo>
                    <a:pt x="10899" y="12824"/>
                    <a:pt x="10906" y="12010"/>
                    <a:pt x="10920" y="11416"/>
                  </a:cubicBezTo>
                  <a:cubicBezTo>
                    <a:pt x="10934" y="10825"/>
                    <a:pt x="10952" y="10508"/>
                    <a:pt x="10973" y="10508"/>
                  </a:cubicBezTo>
                  <a:close/>
                  <a:moveTo>
                    <a:pt x="20180" y="10573"/>
                  </a:moveTo>
                  <a:cubicBezTo>
                    <a:pt x="20191" y="10573"/>
                    <a:pt x="20199" y="10698"/>
                    <a:pt x="20205" y="10962"/>
                  </a:cubicBezTo>
                  <a:cubicBezTo>
                    <a:pt x="20211" y="11226"/>
                    <a:pt x="20215" y="11544"/>
                    <a:pt x="20218" y="11935"/>
                  </a:cubicBezTo>
                  <a:cubicBezTo>
                    <a:pt x="20221" y="12327"/>
                    <a:pt x="20224" y="12767"/>
                    <a:pt x="20225" y="13233"/>
                  </a:cubicBezTo>
                  <a:cubicBezTo>
                    <a:pt x="20226" y="13696"/>
                    <a:pt x="20226" y="14129"/>
                    <a:pt x="20226" y="14530"/>
                  </a:cubicBezTo>
                  <a:cubicBezTo>
                    <a:pt x="20226" y="14950"/>
                    <a:pt x="20226" y="15418"/>
                    <a:pt x="20225" y="15892"/>
                  </a:cubicBezTo>
                  <a:cubicBezTo>
                    <a:pt x="20224" y="16366"/>
                    <a:pt x="20222" y="16798"/>
                    <a:pt x="20218" y="17189"/>
                  </a:cubicBezTo>
                  <a:cubicBezTo>
                    <a:pt x="20215" y="17581"/>
                    <a:pt x="20210" y="17909"/>
                    <a:pt x="20204" y="18162"/>
                  </a:cubicBezTo>
                  <a:cubicBezTo>
                    <a:pt x="20197" y="18418"/>
                    <a:pt x="20188" y="18487"/>
                    <a:pt x="20177" y="18487"/>
                  </a:cubicBezTo>
                  <a:cubicBezTo>
                    <a:pt x="20167" y="18487"/>
                    <a:pt x="20158" y="18362"/>
                    <a:pt x="20152" y="18097"/>
                  </a:cubicBezTo>
                  <a:cubicBezTo>
                    <a:pt x="20146" y="17834"/>
                    <a:pt x="20142" y="17581"/>
                    <a:pt x="20139" y="17189"/>
                  </a:cubicBezTo>
                  <a:cubicBezTo>
                    <a:pt x="20136" y="16798"/>
                    <a:pt x="20133" y="16357"/>
                    <a:pt x="20132" y="15892"/>
                  </a:cubicBezTo>
                  <a:cubicBezTo>
                    <a:pt x="20131" y="15428"/>
                    <a:pt x="20131" y="14996"/>
                    <a:pt x="20131" y="14595"/>
                  </a:cubicBezTo>
                  <a:cubicBezTo>
                    <a:pt x="20131" y="14175"/>
                    <a:pt x="20131" y="13696"/>
                    <a:pt x="20132" y="13233"/>
                  </a:cubicBezTo>
                  <a:cubicBezTo>
                    <a:pt x="20133" y="12768"/>
                    <a:pt x="20135" y="12327"/>
                    <a:pt x="20139" y="11935"/>
                  </a:cubicBezTo>
                  <a:cubicBezTo>
                    <a:pt x="20142" y="11544"/>
                    <a:pt x="20147" y="11227"/>
                    <a:pt x="20153" y="10962"/>
                  </a:cubicBezTo>
                  <a:cubicBezTo>
                    <a:pt x="20160" y="10698"/>
                    <a:pt x="20169" y="10573"/>
                    <a:pt x="20180" y="10573"/>
                  </a:cubicBezTo>
                  <a:close/>
                  <a:moveTo>
                    <a:pt x="2374" y="12843"/>
                  </a:moveTo>
                  <a:cubicBezTo>
                    <a:pt x="2374" y="12843"/>
                    <a:pt x="2374" y="15179"/>
                    <a:pt x="2374" y="15178"/>
                  </a:cubicBezTo>
                  <a:cubicBezTo>
                    <a:pt x="2374" y="15505"/>
                    <a:pt x="2372" y="15844"/>
                    <a:pt x="2369" y="16216"/>
                  </a:cubicBezTo>
                  <a:cubicBezTo>
                    <a:pt x="2365" y="16588"/>
                    <a:pt x="2361" y="16937"/>
                    <a:pt x="2354" y="17254"/>
                  </a:cubicBezTo>
                  <a:cubicBezTo>
                    <a:pt x="2347" y="17571"/>
                    <a:pt x="2338" y="17823"/>
                    <a:pt x="2326" y="18032"/>
                  </a:cubicBezTo>
                  <a:cubicBezTo>
                    <a:pt x="2315" y="18242"/>
                    <a:pt x="2301" y="18357"/>
                    <a:pt x="2286" y="18357"/>
                  </a:cubicBezTo>
                  <a:cubicBezTo>
                    <a:pt x="2278" y="18357"/>
                    <a:pt x="2272" y="18364"/>
                    <a:pt x="2266" y="18292"/>
                  </a:cubicBezTo>
                  <a:cubicBezTo>
                    <a:pt x="2259" y="18219"/>
                    <a:pt x="2252" y="18065"/>
                    <a:pt x="2247" y="17903"/>
                  </a:cubicBezTo>
                  <a:cubicBezTo>
                    <a:pt x="2242" y="17739"/>
                    <a:pt x="2238" y="17518"/>
                    <a:pt x="2235" y="17254"/>
                  </a:cubicBezTo>
                  <a:cubicBezTo>
                    <a:pt x="2232" y="16990"/>
                    <a:pt x="2230" y="16662"/>
                    <a:pt x="2230" y="16281"/>
                  </a:cubicBezTo>
                  <a:cubicBezTo>
                    <a:pt x="2230" y="15702"/>
                    <a:pt x="2233" y="15255"/>
                    <a:pt x="2238" y="14919"/>
                  </a:cubicBezTo>
                  <a:cubicBezTo>
                    <a:pt x="2243" y="14583"/>
                    <a:pt x="2251" y="14323"/>
                    <a:pt x="2259" y="14141"/>
                  </a:cubicBezTo>
                  <a:cubicBezTo>
                    <a:pt x="2268" y="13960"/>
                    <a:pt x="2277" y="13834"/>
                    <a:pt x="2288" y="13751"/>
                  </a:cubicBezTo>
                  <a:cubicBezTo>
                    <a:pt x="2299" y="13670"/>
                    <a:pt x="2309" y="13621"/>
                    <a:pt x="2320" y="13557"/>
                  </a:cubicBezTo>
                  <a:cubicBezTo>
                    <a:pt x="2330" y="13495"/>
                    <a:pt x="2341" y="13398"/>
                    <a:pt x="2350" y="13297"/>
                  </a:cubicBezTo>
                  <a:cubicBezTo>
                    <a:pt x="2360" y="13197"/>
                    <a:pt x="2368" y="13061"/>
                    <a:pt x="2374" y="12843"/>
                  </a:cubicBezTo>
                  <a:close/>
                  <a:moveTo>
                    <a:pt x="4085" y="13622"/>
                  </a:moveTo>
                  <a:cubicBezTo>
                    <a:pt x="4049" y="13622"/>
                    <a:pt x="4015" y="14379"/>
                    <a:pt x="3990" y="15438"/>
                  </a:cubicBezTo>
                  <a:lnTo>
                    <a:pt x="4085" y="20627"/>
                  </a:lnTo>
                  <a:cubicBezTo>
                    <a:pt x="4085" y="20627"/>
                    <a:pt x="4180" y="15438"/>
                    <a:pt x="4180" y="15438"/>
                  </a:cubicBezTo>
                  <a:cubicBezTo>
                    <a:pt x="4154" y="14374"/>
                    <a:pt x="4121" y="13622"/>
                    <a:pt x="4085" y="13622"/>
                  </a:cubicBezTo>
                  <a:close/>
                  <a:moveTo>
                    <a:pt x="10371" y="15827"/>
                  </a:moveTo>
                  <a:cubicBezTo>
                    <a:pt x="10371" y="15827"/>
                    <a:pt x="10371" y="19524"/>
                    <a:pt x="10371" y="19524"/>
                  </a:cubicBezTo>
                  <a:lnTo>
                    <a:pt x="10449" y="19524"/>
                  </a:lnTo>
                  <a:lnTo>
                    <a:pt x="10449" y="15827"/>
                  </a:lnTo>
                  <a:lnTo>
                    <a:pt x="10371" y="1582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2045" name="Group 2045"/>
          <p:cNvGrpSpPr/>
          <p:nvPr/>
        </p:nvGrpSpPr>
        <p:grpSpPr>
          <a:xfrm>
            <a:off x="822991" y="5392093"/>
            <a:ext cx="2914651" cy="387519"/>
            <a:chOff x="0" y="0"/>
            <a:chExt cx="5829300" cy="775036"/>
          </a:xfrm>
        </p:grpSpPr>
        <p:sp>
          <p:nvSpPr>
            <p:cNvPr id="2043" name="Shape 2043"/>
            <p:cNvSpPr/>
            <p:nvPr/>
          </p:nvSpPr>
          <p:spPr>
            <a:xfrm>
              <a:off x="0" y="0"/>
              <a:ext cx="5829301" cy="77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88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1B3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44" name="Shape 2044"/>
            <p:cNvSpPr/>
            <p:nvPr/>
          </p:nvSpPr>
          <p:spPr>
            <a:xfrm>
              <a:off x="941395" y="229687"/>
              <a:ext cx="3767042" cy="34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" y="0"/>
                  </a:moveTo>
                  <a:lnTo>
                    <a:pt x="777" y="8308"/>
                  </a:lnTo>
                  <a:lnTo>
                    <a:pt x="0" y="8308"/>
                  </a:lnTo>
                  <a:lnTo>
                    <a:pt x="625" y="13292"/>
                  </a:lnTo>
                  <a:lnTo>
                    <a:pt x="379" y="21600"/>
                  </a:lnTo>
                  <a:lnTo>
                    <a:pt x="1023" y="16408"/>
                  </a:lnTo>
                  <a:lnTo>
                    <a:pt x="1667" y="21600"/>
                  </a:lnTo>
                  <a:lnTo>
                    <a:pt x="1421" y="13292"/>
                  </a:lnTo>
                  <a:lnTo>
                    <a:pt x="2046" y="8308"/>
                  </a:lnTo>
                  <a:lnTo>
                    <a:pt x="1269" y="8308"/>
                  </a:lnTo>
                  <a:lnTo>
                    <a:pt x="1023" y="0"/>
                  </a:lnTo>
                  <a:close/>
                  <a:moveTo>
                    <a:pt x="5836" y="415"/>
                  </a:moveTo>
                  <a:cubicBezTo>
                    <a:pt x="5313" y="415"/>
                    <a:pt x="4888" y="5065"/>
                    <a:pt x="4888" y="10800"/>
                  </a:cubicBezTo>
                  <a:cubicBezTo>
                    <a:pt x="4888" y="16535"/>
                    <a:pt x="5313" y="21185"/>
                    <a:pt x="5836" y="21185"/>
                  </a:cubicBezTo>
                  <a:cubicBezTo>
                    <a:pt x="6359" y="21185"/>
                    <a:pt x="6783" y="16535"/>
                    <a:pt x="6783" y="10800"/>
                  </a:cubicBezTo>
                  <a:cubicBezTo>
                    <a:pt x="6783" y="5065"/>
                    <a:pt x="6359" y="415"/>
                    <a:pt x="5836" y="415"/>
                  </a:cubicBezTo>
                  <a:close/>
                  <a:moveTo>
                    <a:pt x="10686" y="415"/>
                  </a:moveTo>
                  <a:cubicBezTo>
                    <a:pt x="10163" y="415"/>
                    <a:pt x="9739" y="5065"/>
                    <a:pt x="9739" y="10800"/>
                  </a:cubicBezTo>
                  <a:cubicBezTo>
                    <a:pt x="9739" y="16535"/>
                    <a:pt x="10163" y="21185"/>
                    <a:pt x="10686" y="21185"/>
                  </a:cubicBezTo>
                  <a:cubicBezTo>
                    <a:pt x="11210" y="21185"/>
                    <a:pt x="11634" y="16535"/>
                    <a:pt x="11634" y="10800"/>
                  </a:cubicBezTo>
                  <a:cubicBezTo>
                    <a:pt x="11634" y="5065"/>
                    <a:pt x="11210" y="415"/>
                    <a:pt x="10686" y="415"/>
                  </a:cubicBezTo>
                  <a:close/>
                  <a:moveTo>
                    <a:pt x="14912" y="831"/>
                  </a:moveTo>
                  <a:cubicBezTo>
                    <a:pt x="14776" y="831"/>
                    <a:pt x="14665" y="2040"/>
                    <a:pt x="14665" y="3531"/>
                  </a:cubicBezTo>
                  <a:cubicBezTo>
                    <a:pt x="14665" y="5022"/>
                    <a:pt x="14776" y="6231"/>
                    <a:pt x="14912" y="6231"/>
                  </a:cubicBezTo>
                  <a:cubicBezTo>
                    <a:pt x="15048" y="6231"/>
                    <a:pt x="15158" y="5022"/>
                    <a:pt x="15158" y="3531"/>
                  </a:cubicBezTo>
                  <a:cubicBezTo>
                    <a:pt x="15158" y="2040"/>
                    <a:pt x="15048" y="831"/>
                    <a:pt x="14912" y="831"/>
                  </a:cubicBezTo>
                  <a:close/>
                  <a:moveTo>
                    <a:pt x="15556" y="831"/>
                  </a:moveTo>
                  <a:cubicBezTo>
                    <a:pt x="15420" y="831"/>
                    <a:pt x="15309" y="2040"/>
                    <a:pt x="15309" y="3531"/>
                  </a:cubicBezTo>
                  <a:cubicBezTo>
                    <a:pt x="15309" y="5022"/>
                    <a:pt x="15420" y="6231"/>
                    <a:pt x="15556" y="6231"/>
                  </a:cubicBezTo>
                  <a:cubicBezTo>
                    <a:pt x="15692" y="6231"/>
                    <a:pt x="15802" y="5022"/>
                    <a:pt x="15802" y="3531"/>
                  </a:cubicBezTo>
                  <a:cubicBezTo>
                    <a:pt x="15802" y="2040"/>
                    <a:pt x="15692" y="831"/>
                    <a:pt x="15556" y="831"/>
                  </a:cubicBezTo>
                  <a:close/>
                  <a:moveTo>
                    <a:pt x="16238" y="831"/>
                  </a:moveTo>
                  <a:cubicBezTo>
                    <a:pt x="16102" y="831"/>
                    <a:pt x="15992" y="2040"/>
                    <a:pt x="15992" y="3531"/>
                  </a:cubicBezTo>
                  <a:cubicBezTo>
                    <a:pt x="15992" y="5022"/>
                    <a:pt x="16102" y="6231"/>
                    <a:pt x="16238" y="6231"/>
                  </a:cubicBezTo>
                  <a:cubicBezTo>
                    <a:pt x="16374" y="6231"/>
                    <a:pt x="16484" y="5022"/>
                    <a:pt x="16484" y="3531"/>
                  </a:cubicBezTo>
                  <a:cubicBezTo>
                    <a:pt x="16484" y="2040"/>
                    <a:pt x="16374" y="831"/>
                    <a:pt x="16238" y="831"/>
                  </a:cubicBezTo>
                  <a:close/>
                  <a:moveTo>
                    <a:pt x="5836" y="1246"/>
                  </a:moveTo>
                  <a:cubicBezTo>
                    <a:pt x="6316" y="1246"/>
                    <a:pt x="6707" y="5532"/>
                    <a:pt x="6707" y="10800"/>
                  </a:cubicBezTo>
                  <a:cubicBezTo>
                    <a:pt x="6707" y="16068"/>
                    <a:pt x="6316" y="20354"/>
                    <a:pt x="5836" y="20354"/>
                  </a:cubicBezTo>
                  <a:cubicBezTo>
                    <a:pt x="5355" y="20354"/>
                    <a:pt x="4964" y="16068"/>
                    <a:pt x="4964" y="10800"/>
                  </a:cubicBezTo>
                  <a:cubicBezTo>
                    <a:pt x="4964" y="5532"/>
                    <a:pt x="5355" y="1246"/>
                    <a:pt x="5836" y="1246"/>
                  </a:cubicBezTo>
                  <a:close/>
                  <a:moveTo>
                    <a:pt x="10686" y="1246"/>
                  </a:moveTo>
                  <a:cubicBezTo>
                    <a:pt x="11167" y="1246"/>
                    <a:pt x="11558" y="5532"/>
                    <a:pt x="11558" y="10800"/>
                  </a:cubicBezTo>
                  <a:cubicBezTo>
                    <a:pt x="11558" y="13766"/>
                    <a:pt x="11435" y="16419"/>
                    <a:pt x="11241" y="18173"/>
                  </a:cubicBezTo>
                  <a:cubicBezTo>
                    <a:pt x="11222" y="18080"/>
                    <a:pt x="11200" y="17962"/>
                    <a:pt x="11187" y="17913"/>
                  </a:cubicBezTo>
                  <a:cubicBezTo>
                    <a:pt x="11132" y="17700"/>
                    <a:pt x="11074" y="17543"/>
                    <a:pt x="11017" y="17420"/>
                  </a:cubicBezTo>
                  <a:cubicBezTo>
                    <a:pt x="10938" y="17252"/>
                    <a:pt x="10911" y="16833"/>
                    <a:pt x="10907" y="15927"/>
                  </a:cubicBezTo>
                  <a:cubicBezTo>
                    <a:pt x="10906" y="15796"/>
                    <a:pt x="10889" y="14699"/>
                    <a:pt x="10902" y="14629"/>
                  </a:cubicBezTo>
                  <a:cubicBezTo>
                    <a:pt x="10954" y="14342"/>
                    <a:pt x="10963" y="13434"/>
                    <a:pt x="10968" y="12877"/>
                  </a:cubicBezTo>
                  <a:cubicBezTo>
                    <a:pt x="10972" y="12466"/>
                    <a:pt x="10991" y="12279"/>
                    <a:pt x="11008" y="11942"/>
                  </a:cubicBezTo>
                  <a:cubicBezTo>
                    <a:pt x="11027" y="11575"/>
                    <a:pt x="11036" y="11164"/>
                    <a:pt x="11046" y="10761"/>
                  </a:cubicBezTo>
                  <a:cubicBezTo>
                    <a:pt x="11054" y="10466"/>
                    <a:pt x="11068" y="9975"/>
                    <a:pt x="11063" y="9671"/>
                  </a:cubicBezTo>
                  <a:cubicBezTo>
                    <a:pt x="11058" y="9389"/>
                    <a:pt x="11038" y="9127"/>
                    <a:pt x="11038" y="8827"/>
                  </a:cubicBezTo>
                  <a:cubicBezTo>
                    <a:pt x="11038" y="8441"/>
                    <a:pt x="11052" y="8032"/>
                    <a:pt x="11056" y="7646"/>
                  </a:cubicBezTo>
                  <a:cubicBezTo>
                    <a:pt x="11062" y="7049"/>
                    <a:pt x="11061" y="6444"/>
                    <a:pt x="11050" y="5854"/>
                  </a:cubicBezTo>
                  <a:cubicBezTo>
                    <a:pt x="11021" y="4270"/>
                    <a:pt x="10880" y="3696"/>
                    <a:pt x="10749" y="3388"/>
                  </a:cubicBezTo>
                  <a:cubicBezTo>
                    <a:pt x="10625" y="3098"/>
                    <a:pt x="10481" y="3799"/>
                    <a:pt x="10397" y="4751"/>
                  </a:cubicBezTo>
                  <a:cubicBezTo>
                    <a:pt x="10363" y="5142"/>
                    <a:pt x="10321" y="5630"/>
                    <a:pt x="10314" y="6192"/>
                  </a:cubicBezTo>
                  <a:cubicBezTo>
                    <a:pt x="10308" y="6709"/>
                    <a:pt x="10309" y="7328"/>
                    <a:pt x="10316" y="7840"/>
                  </a:cubicBezTo>
                  <a:cubicBezTo>
                    <a:pt x="10319" y="8110"/>
                    <a:pt x="10322" y="8375"/>
                    <a:pt x="10325" y="8645"/>
                  </a:cubicBezTo>
                  <a:cubicBezTo>
                    <a:pt x="10328" y="8860"/>
                    <a:pt x="10342" y="9063"/>
                    <a:pt x="10337" y="9281"/>
                  </a:cubicBezTo>
                  <a:cubicBezTo>
                    <a:pt x="10334" y="9409"/>
                    <a:pt x="10327" y="9526"/>
                    <a:pt x="10322" y="9645"/>
                  </a:cubicBezTo>
                  <a:cubicBezTo>
                    <a:pt x="10296" y="10203"/>
                    <a:pt x="10323" y="10961"/>
                    <a:pt x="10345" y="11475"/>
                  </a:cubicBezTo>
                  <a:cubicBezTo>
                    <a:pt x="10356" y="11717"/>
                    <a:pt x="10369" y="11954"/>
                    <a:pt x="10384" y="12163"/>
                  </a:cubicBezTo>
                  <a:cubicBezTo>
                    <a:pt x="10403" y="12414"/>
                    <a:pt x="10403" y="12595"/>
                    <a:pt x="10404" y="12916"/>
                  </a:cubicBezTo>
                  <a:cubicBezTo>
                    <a:pt x="10406" y="13484"/>
                    <a:pt x="10421" y="14434"/>
                    <a:pt x="10473" y="14720"/>
                  </a:cubicBezTo>
                  <a:cubicBezTo>
                    <a:pt x="10486" y="14789"/>
                    <a:pt x="10468" y="15796"/>
                    <a:pt x="10467" y="15927"/>
                  </a:cubicBezTo>
                  <a:cubicBezTo>
                    <a:pt x="10463" y="16833"/>
                    <a:pt x="10474" y="17252"/>
                    <a:pt x="10395" y="17420"/>
                  </a:cubicBezTo>
                  <a:cubicBezTo>
                    <a:pt x="10338" y="17543"/>
                    <a:pt x="10280" y="17700"/>
                    <a:pt x="10224" y="17913"/>
                  </a:cubicBezTo>
                  <a:cubicBezTo>
                    <a:pt x="10203" y="17995"/>
                    <a:pt x="10170" y="18140"/>
                    <a:pt x="10144" y="18264"/>
                  </a:cubicBezTo>
                  <a:cubicBezTo>
                    <a:pt x="9944" y="16512"/>
                    <a:pt x="9815" y="13820"/>
                    <a:pt x="9815" y="10800"/>
                  </a:cubicBezTo>
                  <a:cubicBezTo>
                    <a:pt x="9815" y="5532"/>
                    <a:pt x="10206" y="1246"/>
                    <a:pt x="10686" y="1246"/>
                  </a:cubicBezTo>
                  <a:close/>
                  <a:moveTo>
                    <a:pt x="14912" y="1558"/>
                  </a:moveTo>
                  <a:cubicBezTo>
                    <a:pt x="15011" y="1558"/>
                    <a:pt x="15092" y="2443"/>
                    <a:pt x="15092" y="3531"/>
                  </a:cubicBezTo>
                  <a:cubicBezTo>
                    <a:pt x="15092" y="4619"/>
                    <a:pt x="15011" y="5504"/>
                    <a:pt x="14912" y="5504"/>
                  </a:cubicBezTo>
                  <a:cubicBezTo>
                    <a:pt x="14812" y="5504"/>
                    <a:pt x="14732" y="4619"/>
                    <a:pt x="14732" y="3531"/>
                  </a:cubicBezTo>
                  <a:cubicBezTo>
                    <a:pt x="14732" y="2443"/>
                    <a:pt x="14812" y="1558"/>
                    <a:pt x="14912" y="1558"/>
                  </a:cubicBezTo>
                  <a:close/>
                  <a:moveTo>
                    <a:pt x="15556" y="1558"/>
                  </a:moveTo>
                  <a:cubicBezTo>
                    <a:pt x="15655" y="1558"/>
                    <a:pt x="15736" y="2443"/>
                    <a:pt x="15736" y="3531"/>
                  </a:cubicBezTo>
                  <a:cubicBezTo>
                    <a:pt x="15736" y="4619"/>
                    <a:pt x="15655" y="5504"/>
                    <a:pt x="15556" y="5504"/>
                  </a:cubicBezTo>
                  <a:cubicBezTo>
                    <a:pt x="15457" y="5504"/>
                    <a:pt x="15376" y="4619"/>
                    <a:pt x="15376" y="3531"/>
                  </a:cubicBezTo>
                  <a:cubicBezTo>
                    <a:pt x="15376" y="2443"/>
                    <a:pt x="15457" y="1558"/>
                    <a:pt x="15556" y="1558"/>
                  </a:cubicBezTo>
                  <a:close/>
                  <a:moveTo>
                    <a:pt x="16238" y="1558"/>
                  </a:moveTo>
                  <a:cubicBezTo>
                    <a:pt x="16337" y="1558"/>
                    <a:pt x="16418" y="2443"/>
                    <a:pt x="16418" y="3531"/>
                  </a:cubicBezTo>
                  <a:cubicBezTo>
                    <a:pt x="16418" y="4619"/>
                    <a:pt x="16337" y="5504"/>
                    <a:pt x="16238" y="5504"/>
                  </a:cubicBezTo>
                  <a:cubicBezTo>
                    <a:pt x="16139" y="5504"/>
                    <a:pt x="16058" y="4619"/>
                    <a:pt x="16058" y="3531"/>
                  </a:cubicBezTo>
                  <a:cubicBezTo>
                    <a:pt x="16058" y="2443"/>
                    <a:pt x="16139" y="1558"/>
                    <a:pt x="16238" y="1558"/>
                  </a:cubicBezTo>
                  <a:close/>
                  <a:moveTo>
                    <a:pt x="1023" y="2687"/>
                  </a:moveTo>
                  <a:lnTo>
                    <a:pt x="1198" y="8554"/>
                  </a:lnTo>
                  <a:lnTo>
                    <a:pt x="1215" y="9138"/>
                  </a:lnTo>
                  <a:lnTo>
                    <a:pt x="1269" y="9138"/>
                  </a:lnTo>
                  <a:lnTo>
                    <a:pt x="1814" y="9138"/>
                  </a:lnTo>
                  <a:lnTo>
                    <a:pt x="1377" y="12617"/>
                  </a:lnTo>
                  <a:lnTo>
                    <a:pt x="1332" y="12968"/>
                  </a:lnTo>
                  <a:lnTo>
                    <a:pt x="1350" y="13539"/>
                  </a:lnTo>
                  <a:lnTo>
                    <a:pt x="1523" y="19393"/>
                  </a:lnTo>
                  <a:lnTo>
                    <a:pt x="1068" y="15733"/>
                  </a:lnTo>
                  <a:lnTo>
                    <a:pt x="1023" y="15369"/>
                  </a:lnTo>
                  <a:lnTo>
                    <a:pt x="979" y="15733"/>
                  </a:lnTo>
                  <a:lnTo>
                    <a:pt x="525" y="19393"/>
                  </a:lnTo>
                  <a:lnTo>
                    <a:pt x="698" y="13539"/>
                  </a:lnTo>
                  <a:lnTo>
                    <a:pt x="715" y="12968"/>
                  </a:lnTo>
                  <a:lnTo>
                    <a:pt x="670" y="12617"/>
                  </a:lnTo>
                  <a:lnTo>
                    <a:pt x="233" y="9138"/>
                  </a:lnTo>
                  <a:lnTo>
                    <a:pt x="777" y="9138"/>
                  </a:lnTo>
                  <a:lnTo>
                    <a:pt x="833" y="9138"/>
                  </a:lnTo>
                  <a:lnTo>
                    <a:pt x="849" y="8554"/>
                  </a:lnTo>
                  <a:lnTo>
                    <a:pt x="1023" y="2687"/>
                  </a:lnTo>
                  <a:close/>
                  <a:moveTo>
                    <a:pt x="5798" y="3738"/>
                  </a:moveTo>
                  <a:lnTo>
                    <a:pt x="5798" y="11215"/>
                  </a:lnTo>
                  <a:lnTo>
                    <a:pt x="5343" y="11215"/>
                  </a:lnTo>
                  <a:lnTo>
                    <a:pt x="5343" y="12046"/>
                  </a:lnTo>
                  <a:lnTo>
                    <a:pt x="5874" y="12046"/>
                  </a:lnTo>
                  <a:lnTo>
                    <a:pt x="5874" y="3738"/>
                  </a:lnTo>
                  <a:cubicBezTo>
                    <a:pt x="5874" y="3738"/>
                    <a:pt x="5798" y="3738"/>
                    <a:pt x="5798" y="3738"/>
                  </a:cubicBezTo>
                  <a:close/>
                  <a:moveTo>
                    <a:pt x="19781" y="4985"/>
                  </a:moveTo>
                  <a:cubicBezTo>
                    <a:pt x="19488" y="4985"/>
                    <a:pt x="19251" y="7588"/>
                    <a:pt x="19251" y="10800"/>
                  </a:cubicBezTo>
                  <a:cubicBezTo>
                    <a:pt x="19251" y="14012"/>
                    <a:pt x="19488" y="16615"/>
                    <a:pt x="19781" y="16615"/>
                  </a:cubicBezTo>
                  <a:lnTo>
                    <a:pt x="21069" y="16615"/>
                  </a:lnTo>
                  <a:cubicBezTo>
                    <a:pt x="21362" y="16615"/>
                    <a:pt x="21600" y="14012"/>
                    <a:pt x="21600" y="10800"/>
                  </a:cubicBezTo>
                  <a:cubicBezTo>
                    <a:pt x="21600" y="7588"/>
                    <a:pt x="21362" y="4985"/>
                    <a:pt x="21069" y="4985"/>
                  </a:cubicBezTo>
                  <a:cubicBezTo>
                    <a:pt x="20776" y="4985"/>
                    <a:pt x="20539" y="7588"/>
                    <a:pt x="20539" y="10800"/>
                  </a:cubicBezTo>
                  <a:cubicBezTo>
                    <a:pt x="20539" y="12919"/>
                    <a:pt x="20644" y="14768"/>
                    <a:pt x="20798" y="15785"/>
                  </a:cubicBezTo>
                  <a:lnTo>
                    <a:pt x="20053" y="15785"/>
                  </a:lnTo>
                  <a:cubicBezTo>
                    <a:pt x="20208" y="14768"/>
                    <a:pt x="20312" y="12919"/>
                    <a:pt x="20312" y="10800"/>
                  </a:cubicBezTo>
                  <a:cubicBezTo>
                    <a:pt x="20312" y="7588"/>
                    <a:pt x="20074" y="4985"/>
                    <a:pt x="19781" y="4985"/>
                  </a:cubicBezTo>
                  <a:close/>
                  <a:moveTo>
                    <a:pt x="19781" y="5712"/>
                  </a:moveTo>
                  <a:cubicBezTo>
                    <a:pt x="20037" y="5712"/>
                    <a:pt x="20245" y="7994"/>
                    <a:pt x="20245" y="10800"/>
                  </a:cubicBezTo>
                  <a:cubicBezTo>
                    <a:pt x="20245" y="13606"/>
                    <a:pt x="20037" y="15888"/>
                    <a:pt x="19781" y="15888"/>
                  </a:cubicBezTo>
                  <a:cubicBezTo>
                    <a:pt x="19525" y="15888"/>
                    <a:pt x="19317" y="13606"/>
                    <a:pt x="19317" y="10800"/>
                  </a:cubicBezTo>
                  <a:cubicBezTo>
                    <a:pt x="19317" y="7994"/>
                    <a:pt x="19525" y="5712"/>
                    <a:pt x="19781" y="5712"/>
                  </a:cubicBezTo>
                  <a:close/>
                  <a:moveTo>
                    <a:pt x="21069" y="5712"/>
                  </a:moveTo>
                  <a:cubicBezTo>
                    <a:pt x="21325" y="5712"/>
                    <a:pt x="21534" y="7994"/>
                    <a:pt x="21534" y="10800"/>
                  </a:cubicBezTo>
                  <a:cubicBezTo>
                    <a:pt x="21534" y="13606"/>
                    <a:pt x="21325" y="15888"/>
                    <a:pt x="21069" y="15888"/>
                  </a:cubicBezTo>
                  <a:cubicBezTo>
                    <a:pt x="20814" y="15888"/>
                    <a:pt x="20605" y="13606"/>
                    <a:pt x="20605" y="10800"/>
                  </a:cubicBezTo>
                  <a:cubicBezTo>
                    <a:pt x="20605" y="7994"/>
                    <a:pt x="20814" y="5712"/>
                    <a:pt x="21069" y="5712"/>
                  </a:cubicBezTo>
                  <a:close/>
                  <a:moveTo>
                    <a:pt x="14912" y="8308"/>
                  </a:moveTo>
                  <a:cubicBezTo>
                    <a:pt x="14776" y="8308"/>
                    <a:pt x="14665" y="9517"/>
                    <a:pt x="14665" y="11008"/>
                  </a:cubicBezTo>
                  <a:cubicBezTo>
                    <a:pt x="14665" y="12499"/>
                    <a:pt x="14776" y="13708"/>
                    <a:pt x="14912" y="13708"/>
                  </a:cubicBezTo>
                  <a:cubicBezTo>
                    <a:pt x="15048" y="13708"/>
                    <a:pt x="15158" y="12499"/>
                    <a:pt x="15158" y="11008"/>
                  </a:cubicBezTo>
                  <a:cubicBezTo>
                    <a:pt x="15158" y="9517"/>
                    <a:pt x="15048" y="8308"/>
                    <a:pt x="14912" y="8308"/>
                  </a:cubicBezTo>
                  <a:close/>
                  <a:moveTo>
                    <a:pt x="15556" y="8308"/>
                  </a:moveTo>
                  <a:cubicBezTo>
                    <a:pt x="15420" y="8308"/>
                    <a:pt x="15309" y="9517"/>
                    <a:pt x="15309" y="11008"/>
                  </a:cubicBezTo>
                  <a:cubicBezTo>
                    <a:pt x="15309" y="12499"/>
                    <a:pt x="15420" y="13708"/>
                    <a:pt x="15556" y="13708"/>
                  </a:cubicBezTo>
                  <a:cubicBezTo>
                    <a:pt x="15692" y="13708"/>
                    <a:pt x="15802" y="12499"/>
                    <a:pt x="15802" y="11008"/>
                  </a:cubicBezTo>
                  <a:cubicBezTo>
                    <a:pt x="15802" y="9517"/>
                    <a:pt x="15692" y="8308"/>
                    <a:pt x="15556" y="8308"/>
                  </a:cubicBezTo>
                  <a:close/>
                  <a:moveTo>
                    <a:pt x="16238" y="8308"/>
                  </a:moveTo>
                  <a:cubicBezTo>
                    <a:pt x="16102" y="8308"/>
                    <a:pt x="15992" y="9517"/>
                    <a:pt x="15992" y="11008"/>
                  </a:cubicBezTo>
                  <a:cubicBezTo>
                    <a:pt x="15992" y="12499"/>
                    <a:pt x="16102" y="13708"/>
                    <a:pt x="16238" y="13708"/>
                  </a:cubicBezTo>
                  <a:cubicBezTo>
                    <a:pt x="16374" y="13708"/>
                    <a:pt x="16484" y="12499"/>
                    <a:pt x="16484" y="11008"/>
                  </a:cubicBezTo>
                  <a:cubicBezTo>
                    <a:pt x="16484" y="9517"/>
                    <a:pt x="16374" y="8308"/>
                    <a:pt x="16238" y="8308"/>
                  </a:cubicBezTo>
                  <a:close/>
                  <a:moveTo>
                    <a:pt x="14912" y="9035"/>
                  </a:moveTo>
                  <a:cubicBezTo>
                    <a:pt x="15011" y="9035"/>
                    <a:pt x="15092" y="9920"/>
                    <a:pt x="15092" y="11008"/>
                  </a:cubicBezTo>
                  <a:cubicBezTo>
                    <a:pt x="15092" y="12096"/>
                    <a:pt x="15011" y="12981"/>
                    <a:pt x="14912" y="12981"/>
                  </a:cubicBezTo>
                  <a:cubicBezTo>
                    <a:pt x="14812" y="12981"/>
                    <a:pt x="14732" y="12096"/>
                    <a:pt x="14732" y="11008"/>
                  </a:cubicBezTo>
                  <a:cubicBezTo>
                    <a:pt x="14732" y="9920"/>
                    <a:pt x="14812" y="9035"/>
                    <a:pt x="14912" y="9035"/>
                  </a:cubicBezTo>
                  <a:close/>
                  <a:moveTo>
                    <a:pt x="15556" y="9035"/>
                  </a:moveTo>
                  <a:cubicBezTo>
                    <a:pt x="15655" y="9035"/>
                    <a:pt x="15736" y="9920"/>
                    <a:pt x="15736" y="11008"/>
                  </a:cubicBezTo>
                  <a:cubicBezTo>
                    <a:pt x="15736" y="12096"/>
                    <a:pt x="15655" y="12981"/>
                    <a:pt x="15556" y="12981"/>
                  </a:cubicBezTo>
                  <a:cubicBezTo>
                    <a:pt x="15457" y="12981"/>
                    <a:pt x="15376" y="12096"/>
                    <a:pt x="15376" y="11008"/>
                  </a:cubicBezTo>
                  <a:cubicBezTo>
                    <a:pt x="15376" y="9920"/>
                    <a:pt x="15457" y="9035"/>
                    <a:pt x="15556" y="9035"/>
                  </a:cubicBezTo>
                  <a:close/>
                  <a:moveTo>
                    <a:pt x="16238" y="9035"/>
                  </a:moveTo>
                  <a:cubicBezTo>
                    <a:pt x="16337" y="9035"/>
                    <a:pt x="16418" y="9920"/>
                    <a:pt x="16418" y="11008"/>
                  </a:cubicBezTo>
                  <a:cubicBezTo>
                    <a:pt x="16418" y="12096"/>
                    <a:pt x="16337" y="12981"/>
                    <a:pt x="16238" y="12981"/>
                  </a:cubicBezTo>
                  <a:cubicBezTo>
                    <a:pt x="16139" y="12981"/>
                    <a:pt x="16058" y="12096"/>
                    <a:pt x="16058" y="11008"/>
                  </a:cubicBezTo>
                  <a:cubicBezTo>
                    <a:pt x="16058" y="9920"/>
                    <a:pt x="16139" y="9035"/>
                    <a:pt x="16238" y="9035"/>
                  </a:cubicBezTo>
                  <a:close/>
                  <a:moveTo>
                    <a:pt x="14912" y="15369"/>
                  </a:moveTo>
                  <a:cubicBezTo>
                    <a:pt x="14776" y="15369"/>
                    <a:pt x="14665" y="16578"/>
                    <a:pt x="14665" y="18069"/>
                  </a:cubicBezTo>
                  <a:cubicBezTo>
                    <a:pt x="14665" y="19560"/>
                    <a:pt x="14776" y="20769"/>
                    <a:pt x="14912" y="20769"/>
                  </a:cubicBezTo>
                  <a:cubicBezTo>
                    <a:pt x="15048" y="20769"/>
                    <a:pt x="15158" y="19560"/>
                    <a:pt x="15158" y="18069"/>
                  </a:cubicBezTo>
                  <a:cubicBezTo>
                    <a:pt x="15158" y="16578"/>
                    <a:pt x="15048" y="15369"/>
                    <a:pt x="14912" y="15369"/>
                  </a:cubicBezTo>
                  <a:close/>
                  <a:moveTo>
                    <a:pt x="15556" y="15369"/>
                  </a:moveTo>
                  <a:cubicBezTo>
                    <a:pt x="15420" y="15369"/>
                    <a:pt x="15309" y="16578"/>
                    <a:pt x="15309" y="18069"/>
                  </a:cubicBezTo>
                  <a:cubicBezTo>
                    <a:pt x="15309" y="19560"/>
                    <a:pt x="15420" y="20769"/>
                    <a:pt x="15556" y="20769"/>
                  </a:cubicBezTo>
                  <a:cubicBezTo>
                    <a:pt x="15692" y="20769"/>
                    <a:pt x="15802" y="19560"/>
                    <a:pt x="15802" y="18069"/>
                  </a:cubicBezTo>
                  <a:cubicBezTo>
                    <a:pt x="15802" y="16578"/>
                    <a:pt x="15692" y="15369"/>
                    <a:pt x="15556" y="15369"/>
                  </a:cubicBezTo>
                  <a:close/>
                  <a:moveTo>
                    <a:pt x="16238" y="15369"/>
                  </a:moveTo>
                  <a:cubicBezTo>
                    <a:pt x="16102" y="15369"/>
                    <a:pt x="15992" y="16578"/>
                    <a:pt x="15992" y="18069"/>
                  </a:cubicBezTo>
                  <a:cubicBezTo>
                    <a:pt x="15992" y="19560"/>
                    <a:pt x="16102" y="20769"/>
                    <a:pt x="16238" y="20769"/>
                  </a:cubicBezTo>
                  <a:cubicBezTo>
                    <a:pt x="16374" y="20769"/>
                    <a:pt x="16484" y="19560"/>
                    <a:pt x="16484" y="18069"/>
                  </a:cubicBezTo>
                  <a:cubicBezTo>
                    <a:pt x="16484" y="16578"/>
                    <a:pt x="16374" y="15369"/>
                    <a:pt x="16238" y="15369"/>
                  </a:cubicBezTo>
                  <a:close/>
                  <a:moveTo>
                    <a:pt x="14912" y="16096"/>
                  </a:moveTo>
                  <a:cubicBezTo>
                    <a:pt x="15011" y="16096"/>
                    <a:pt x="15092" y="16981"/>
                    <a:pt x="15092" y="18069"/>
                  </a:cubicBezTo>
                  <a:cubicBezTo>
                    <a:pt x="15092" y="19157"/>
                    <a:pt x="15011" y="20042"/>
                    <a:pt x="14912" y="20042"/>
                  </a:cubicBezTo>
                  <a:cubicBezTo>
                    <a:pt x="14812" y="20042"/>
                    <a:pt x="14732" y="19157"/>
                    <a:pt x="14732" y="18069"/>
                  </a:cubicBezTo>
                  <a:cubicBezTo>
                    <a:pt x="14732" y="16981"/>
                    <a:pt x="14812" y="16096"/>
                    <a:pt x="14912" y="16096"/>
                  </a:cubicBezTo>
                  <a:close/>
                  <a:moveTo>
                    <a:pt x="15556" y="16096"/>
                  </a:moveTo>
                  <a:cubicBezTo>
                    <a:pt x="15655" y="16096"/>
                    <a:pt x="15736" y="16981"/>
                    <a:pt x="15736" y="18069"/>
                  </a:cubicBezTo>
                  <a:cubicBezTo>
                    <a:pt x="15736" y="19157"/>
                    <a:pt x="15655" y="20042"/>
                    <a:pt x="15556" y="20042"/>
                  </a:cubicBezTo>
                  <a:cubicBezTo>
                    <a:pt x="15457" y="20042"/>
                    <a:pt x="15376" y="19157"/>
                    <a:pt x="15376" y="18069"/>
                  </a:cubicBezTo>
                  <a:cubicBezTo>
                    <a:pt x="15376" y="16981"/>
                    <a:pt x="15457" y="16096"/>
                    <a:pt x="15556" y="16096"/>
                  </a:cubicBezTo>
                  <a:close/>
                  <a:moveTo>
                    <a:pt x="16238" y="16096"/>
                  </a:moveTo>
                  <a:cubicBezTo>
                    <a:pt x="16337" y="16096"/>
                    <a:pt x="16418" y="16981"/>
                    <a:pt x="16418" y="18069"/>
                  </a:cubicBezTo>
                  <a:cubicBezTo>
                    <a:pt x="16418" y="19157"/>
                    <a:pt x="16337" y="20042"/>
                    <a:pt x="16238" y="20042"/>
                  </a:cubicBezTo>
                  <a:cubicBezTo>
                    <a:pt x="16139" y="20042"/>
                    <a:pt x="16058" y="19157"/>
                    <a:pt x="16058" y="18069"/>
                  </a:cubicBezTo>
                  <a:cubicBezTo>
                    <a:pt x="16058" y="16981"/>
                    <a:pt x="16139" y="16096"/>
                    <a:pt x="16238" y="160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37226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: Rot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hape 2053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054" name="Shape 205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057" name="Group 205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055" name="Shape 205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56" name="Shape 205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60" name="Group 206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058" name="Shape 205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59" name="Shape 205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61" name="Shape 206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62" name="Shape 206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63" name="Shape 2063"/>
          <p:cNvSpPr>
            <a:spLocks noGrp="1"/>
          </p:cNvSpPr>
          <p:nvPr>
            <p:ph type="pic" sz="quarter" idx="13"/>
          </p:nvPr>
        </p:nvSpPr>
        <p:spPr>
          <a:xfrm rot="2843183">
            <a:off x="6601536" y="3593629"/>
            <a:ext cx="3291723" cy="4385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83285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Shape 207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072" name="Shape 207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075" name="Group 207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073" name="Shape 20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74" name="Shape 207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78" name="Group 207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076" name="Shape 207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77" name="Shape 207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81" name="Shape 208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82" name="Shape 208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83" name="Shape 2083"/>
          <p:cNvSpPr>
            <a:spLocks noGrp="1"/>
          </p:cNvSpPr>
          <p:nvPr>
            <p:ph type="pic" sz="quarter" idx="14"/>
          </p:nvPr>
        </p:nvSpPr>
        <p:spPr>
          <a:xfrm>
            <a:off x="830676" y="2101753"/>
            <a:ext cx="2903899" cy="38424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84" name="Shape 2084"/>
          <p:cNvSpPr/>
          <p:nvPr/>
        </p:nvSpPr>
        <p:spPr>
          <a:xfrm>
            <a:off x="830676" y="2101756"/>
            <a:ext cx="2903899" cy="179841"/>
          </a:xfrm>
          <a:prstGeom prst="rect">
            <a:avLst/>
          </a:prstGeom>
          <a:solidFill>
            <a:srgbClr val="041B30">
              <a:alpha val="3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85" name="Shape 2085"/>
          <p:cNvSpPr/>
          <p:nvPr/>
        </p:nvSpPr>
        <p:spPr>
          <a:xfrm>
            <a:off x="994284" y="2165429"/>
            <a:ext cx="2576689" cy="52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1" y="0"/>
                </a:moveTo>
                <a:cubicBezTo>
                  <a:pt x="1921" y="0"/>
                  <a:pt x="1893" y="241"/>
                  <a:pt x="1869" y="779"/>
                </a:cubicBezTo>
                <a:cubicBezTo>
                  <a:pt x="1846" y="1316"/>
                  <a:pt x="1826" y="2054"/>
                  <a:pt x="1810" y="2984"/>
                </a:cubicBezTo>
                <a:cubicBezTo>
                  <a:pt x="1794" y="3913"/>
                  <a:pt x="1784" y="4979"/>
                  <a:pt x="1776" y="6227"/>
                </a:cubicBezTo>
                <a:cubicBezTo>
                  <a:pt x="1767" y="7476"/>
                  <a:pt x="1762" y="8827"/>
                  <a:pt x="1762" y="10249"/>
                </a:cubicBezTo>
                <a:cubicBezTo>
                  <a:pt x="1762" y="11670"/>
                  <a:pt x="1767" y="13031"/>
                  <a:pt x="1774" y="14270"/>
                </a:cubicBezTo>
                <a:cubicBezTo>
                  <a:pt x="1782" y="15510"/>
                  <a:pt x="1793" y="16601"/>
                  <a:pt x="1809" y="17514"/>
                </a:cubicBezTo>
                <a:cubicBezTo>
                  <a:pt x="1824" y="18425"/>
                  <a:pt x="1842" y="19070"/>
                  <a:pt x="1865" y="19589"/>
                </a:cubicBezTo>
                <a:cubicBezTo>
                  <a:pt x="1888" y="20109"/>
                  <a:pt x="1915" y="20432"/>
                  <a:pt x="1946" y="20432"/>
                </a:cubicBezTo>
                <a:cubicBezTo>
                  <a:pt x="1997" y="20432"/>
                  <a:pt x="2037" y="19724"/>
                  <a:pt x="2066" y="18357"/>
                </a:cubicBezTo>
                <a:cubicBezTo>
                  <a:pt x="2096" y="16990"/>
                  <a:pt x="2114" y="15045"/>
                  <a:pt x="2119" y="12584"/>
                </a:cubicBezTo>
                <a:lnTo>
                  <a:pt x="2066" y="12584"/>
                </a:lnTo>
                <a:cubicBezTo>
                  <a:pt x="2065" y="13386"/>
                  <a:pt x="2061" y="14162"/>
                  <a:pt x="2056" y="14854"/>
                </a:cubicBezTo>
                <a:cubicBezTo>
                  <a:pt x="2050" y="15547"/>
                  <a:pt x="2042" y="16105"/>
                  <a:pt x="2032" y="16605"/>
                </a:cubicBezTo>
                <a:cubicBezTo>
                  <a:pt x="2022" y="17107"/>
                  <a:pt x="2011" y="17490"/>
                  <a:pt x="1998" y="17773"/>
                </a:cubicBezTo>
                <a:cubicBezTo>
                  <a:pt x="1984" y="18056"/>
                  <a:pt x="1969" y="18227"/>
                  <a:pt x="1951" y="18227"/>
                </a:cubicBezTo>
                <a:cubicBezTo>
                  <a:pt x="1928" y="18227"/>
                  <a:pt x="1906" y="18016"/>
                  <a:pt x="1889" y="17578"/>
                </a:cubicBezTo>
                <a:cubicBezTo>
                  <a:pt x="1872" y="17140"/>
                  <a:pt x="1858" y="16566"/>
                  <a:pt x="1847" y="15827"/>
                </a:cubicBezTo>
                <a:cubicBezTo>
                  <a:pt x="1836" y="15090"/>
                  <a:pt x="1828" y="14226"/>
                  <a:pt x="1823" y="13233"/>
                </a:cubicBezTo>
                <a:cubicBezTo>
                  <a:pt x="1818" y="12239"/>
                  <a:pt x="1815" y="11166"/>
                  <a:pt x="1815" y="10054"/>
                </a:cubicBezTo>
                <a:cubicBezTo>
                  <a:pt x="1815" y="9034"/>
                  <a:pt x="1818" y="8018"/>
                  <a:pt x="1823" y="7070"/>
                </a:cubicBezTo>
                <a:cubicBezTo>
                  <a:pt x="1828" y="6123"/>
                  <a:pt x="1836" y="5279"/>
                  <a:pt x="1847" y="4541"/>
                </a:cubicBezTo>
                <a:cubicBezTo>
                  <a:pt x="1858" y="3803"/>
                  <a:pt x="1872" y="3227"/>
                  <a:pt x="1889" y="2789"/>
                </a:cubicBezTo>
                <a:cubicBezTo>
                  <a:pt x="1906" y="2352"/>
                  <a:pt x="1926" y="2141"/>
                  <a:pt x="1950" y="2141"/>
                </a:cubicBezTo>
                <a:cubicBezTo>
                  <a:pt x="1978" y="2141"/>
                  <a:pt x="2002" y="2486"/>
                  <a:pt x="2023" y="3179"/>
                </a:cubicBezTo>
                <a:cubicBezTo>
                  <a:pt x="2043" y="3872"/>
                  <a:pt x="2055" y="4907"/>
                  <a:pt x="2061" y="6292"/>
                </a:cubicBezTo>
                <a:lnTo>
                  <a:pt x="2114" y="6292"/>
                </a:lnTo>
                <a:cubicBezTo>
                  <a:pt x="2111" y="5253"/>
                  <a:pt x="2105" y="4360"/>
                  <a:pt x="2095" y="3568"/>
                </a:cubicBezTo>
                <a:cubicBezTo>
                  <a:pt x="2086" y="2775"/>
                  <a:pt x="2074" y="2086"/>
                  <a:pt x="2060" y="1557"/>
                </a:cubicBezTo>
                <a:cubicBezTo>
                  <a:pt x="2045" y="1029"/>
                  <a:pt x="2028" y="663"/>
                  <a:pt x="2009" y="389"/>
                </a:cubicBezTo>
                <a:cubicBezTo>
                  <a:pt x="1991" y="116"/>
                  <a:pt x="1972" y="0"/>
                  <a:pt x="1951" y="0"/>
                </a:cubicBezTo>
                <a:close/>
                <a:moveTo>
                  <a:pt x="2922" y="0"/>
                </a:moveTo>
                <a:lnTo>
                  <a:pt x="2922" y="2789"/>
                </a:lnTo>
                <a:cubicBezTo>
                  <a:pt x="2922" y="2789"/>
                  <a:pt x="2970" y="2789"/>
                  <a:pt x="2970" y="2789"/>
                </a:cubicBezTo>
                <a:lnTo>
                  <a:pt x="2970" y="0"/>
                </a:lnTo>
                <a:lnTo>
                  <a:pt x="2922" y="0"/>
                </a:lnTo>
                <a:close/>
                <a:moveTo>
                  <a:pt x="4082" y="0"/>
                </a:moveTo>
                <a:cubicBezTo>
                  <a:pt x="3976" y="0"/>
                  <a:pt x="3879" y="2174"/>
                  <a:pt x="3805" y="5384"/>
                </a:cubicBezTo>
                <a:lnTo>
                  <a:pt x="3848" y="7849"/>
                </a:lnTo>
                <a:cubicBezTo>
                  <a:pt x="3911" y="5150"/>
                  <a:pt x="3992" y="3503"/>
                  <a:pt x="4082" y="3503"/>
                </a:cubicBezTo>
                <a:cubicBezTo>
                  <a:pt x="4172" y="3503"/>
                  <a:pt x="4254" y="5146"/>
                  <a:pt x="4317" y="7849"/>
                </a:cubicBezTo>
                <a:lnTo>
                  <a:pt x="4361" y="5449"/>
                </a:lnTo>
                <a:cubicBezTo>
                  <a:pt x="4286" y="2232"/>
                  <a:pt x="4189" y="0"/>
                  <a:pt x="4082" y="0"/>
                </a:cubicBezTo>
                <a:close/>
                <a:moveTo>
                  <a:pt x="10184" y="0"/>
                </a:moveTo>
                <a:cubicBezTo>
                  <a:pt x="10145" y="0"/>
                  <a:pt x="10116" y="442"/>
                  <a:pt x="10095" y="1362"/>
                </a:cubicBezTo>
                <a:cubicBezTo>
                  <a:pt x="10074" y="2283"/>
                  <a:pt x="10063" y="3549"/>
                  <a:pt x="10063" y="5189"/>
                </a:cubicBezTo>
                <a:cubicBezTo>
                  <a:pt x="10063" y="6119"/>
                  <a:pt x="10068" y="6971"/>
                  <a:pt x="10077" y="7654"/>
                </a:cubicBezTo>
                <a:cubicBezTo>
                  <a:pt x="10087" y="8338"/>
                  <a:pt x="10099" y="8819"/>
                  <a:pt x="10117" y="9146"/>
                </a:cubicBezTo>
                <a:lnTo>
                  <a:pt x="10117" y="9211"/>
                </a:lnTo>
                <a:cubicBezTo>
                  <a:pt x="10095" y="9484"/>
                  <a:pt x="10078" y="10012"/>
                  <a:pt x="10065" y="10833"/>
                </a:cubicBezTo>
                <a:cubicBezTo>
                  <a:pt x="10053" y="11652"/>
                  <a:pt x="10047" y="12678"/>
                  <a:pt x="10047" y="13881"/>
                </a:cubicBezTo>
                <a:cubicBezTo>
                  <a:pt x="10047" y="14810"/>
                  <a:pt x="10049" y="15663"/>
                  <a:pt x="10056" y="16411"/>
                </a:cubicBezTo>
                <a:cubicBezTo>
                  <a:pt x="10063" y="17158"/>
                  <a:pt x="10073" y="17773"/>
                  <a:pt x="10085" y="18292"/>
                </a:cubicBezTo>
                <a:cubicBezTo>
                  <a:pt x="10098" y="18813"/>
                  <a:pt x="10112" y="19186"/>
                  <a:pt x="10129" y="19459"/>
                </a:cubicBezTo>
                <a:cubicBezTo>
                  <a:pt x="10146" y="19732"/>
                  <a:pt x="10165" y="19849"/>
                  <a:pt x="10184" y="19849"/>
                </a:cubicBezTo>
                <a:cubicBezTo>
                  <a:pt x="10204" y="19849"/>
                  <a:pt x="10222" y="19732"/>
                  <a:pt x="10239" y="19459"/>
                </a:cubicBezTo>
                <a:cubicBezTo>
                  <a:pt x="10255" y="19186"/>
                  <a:pt x="10271" y="18813"/>
                  <a:pt x="10283" y="18292"/>
                </a:cubicBezTo>
                <a:cubicBezTo>
                  <a:pt x="10296" y="17774"/>
                  <a:pt x="10304" y="17158"/>
                  <a:pt x="10311" y="16411"/>
                </a:cubicBezTo>
                <a:cubicBezTo>
                  <a:pt x="10318" y="15663"/>
                  <a:pt x="10322" y="14810"/>
                  <a:pt x="10322" y="13881"/>
                </a:cubicBezTo>
                <a:cubicBezTo>
                  <a:pt x="10322" y="12678"/>
                  <a:pt x="10315" y="11653"/>
                  <a:pt x="10302" y="10833"/>
                </a:cubicBezTo>
                <a:cubicBezTo>
                  <a:pt x="10289" y="10012"/>
                  <a:pt x="10272" y="9484"/>
                  <a:pt x="10250" y="9211"/>
                </a:cubicBezTo>
                <a:lnTo>
                  <a:pt x="10250" y="9146"/>
                </a:lnTo>
                <a:cubicBezTo>
                  <a:pt x="10268" y="8818"/>
                  <a:pt x="10282" y="8338"/>
                  <a:pt x="10291" y="7654"/>
                </a:cubicBezTo>
                <a:cubicBezTo>
                  <a:pt x="10301" y="6971"/>
                  <a:pt x="10306" y="6119"/>
                  <a:pt x="10306" y="5189"/>
                </a:cubicBezTo>
                <a:cubicBezTo>
                  <a:pt x="10306" y="3549"/>
                  <a:pt x="10295" y="2283"/>
                  <a:pt x="10274" y="1362"/>
                </a:cubicBezTo>
                <a:cubicBezTo>
                  <a:pt x="10253" y="442"/>
                  <a:pt x="10223" y="0"/>
                  <a:pt x="10184" y="0"/>
                </a:cubicBezTo>
                <a:close/>
                <a:moveTo>
                  <a:pt x="10645" y="0"/>
                </a:moveTo>
                <a:cubicBezTo>
                  <a:pt x="10618" y="0"/>
                  <a:pt x="10594" y="280"/>
                  <a:pt x="10577" y="908"/>
                </a:cubicBezTo>
                <a:cubicBezTo>
                  <a:pt x="10559" y="1537"/>
                  <a:pt x="10546" y="2333"/>
                  <a:pt x="10536" y="3308"/>
                </a:cubicBezTo>
                <a:cubicBezTo>
                  <a:pt x="10526" y="4283"/>
                  <a:pt x="10519" y="5385"/>
                  <a:pt x="10516" y="6551"/>
                </a:cubicBezTo>
                <a:cubicBezTo>
                  <a:pt x="10512" y="7718"/>
                  <a:pt x="10511" y="8831"/>
                  <a:pt x="10511" y="9924"/>
                </a:cubicBezTo>
                <a:cubicBezTo>
                  <a:pt x="10511" y="11018"/>
                  <a:pt x="10512" y="12132"/>
                  <a:pt x="10516" y="13297"/>
                </a:cubicBezTo>
                <a:cubicBezTo>
                  <a:pt x="10519" y="14463"/>
                  <a:pt x="10526" y="15565"/>
                  <a:pt x="10536" y="16541"/>
                </a:cubicBezTo>
                <a:cubicBezTo>
                  <a:pt x="10546" y="17515"/>
                  <a:pt x="10559" y="18312"/>
                  <a:pt x="10577" y="18941"/>
                </a:cubicBezTo>
                <a:cubicBezTo>
                  <a:pt x="10594" y="19570"/>
                  <a:pt x="10618" y="19849"/>
                  <a:pt x="10645" y="19849"/>
                </a:cubicBezTo>
                <a:cubicBezTo>
                  <a:pt x="10673" y="19849"/>
                  <a:pt x="10695" y="19570"/>
                  <a:pt x="10713" y="18941"/>
                </a:cubicBezTo>
                <a:cubicBezTo>
                  <a:pt x="10730" y="18312"/>
                  <a:pt x="10745" y="17515"/>
                  <a:pt x="10755" y="16541"/>
                </a:cubicBezTo>
                <a:cubicBezTo>
                  <a:pt x="10765" y="15565"/>
                  <a:pt x="10771" y="14463"/>
                  <a:pt x="10775" y="13297"/>
                </a:cubicBezTo>
                <a:cubicBezTo>
                  <a:pt x="10778" y="12132"/>
                  <a:pt x="10780" y="11018"/>
                  <a:pt x="10780" y="9924"/>
                </a:cubicBezTo>
                <a:cubicBezTo>
                  <a:pt x="10780" y="8831"/>
                  <a:pt x="10778" y="7718"/>
                  <a:pt x="10775" y="6551"/>
                </a:cubicBezTo>
                <a:cubicBezTo>
                  <a:pt x="10771" y="5385"/>
                  <a:pt x="10765" y="4283"/>
                  <a:pt x="10755" y="3308"/>
                </a:cubicBezTo>
                <a:cubicBezTo>
                  <a:pt x="10745" y="2333"/>
                  <a:pt x="10730" y="1537"/>
                  <a:pt x="10713" y="908"/>
                </a:cubicBezTo>
                <a:cubicBezTo>
                  <a:pt x="10695" y="280"/>
                  <a:pt x="10673" y="0"/>
                  <a:pt x="10645" y="0"/>
                </a:cubicBezTo>
                <a:close/>
                <a:moveTo>
                  <a:pt x="10973" y="0"/>
                </a:moveTo>
                <a:cubicBezTo>
                  <a:pt x="10934" y="0"/>
                  <a:pt x="10904" y="442"/>
                  <a:pt x="10883" y="1362"/>
                </a:cubicBezTo>
                <a:cubicBezTo>
                  <a:pt x="10862" y="2283"/>
                  <a:pt x="10852" y="3549"/>
                  <a:pt x="10852" y="5189"/>
                </a:cubicBezTo>
                <a:cubicBezTo>
                  <a:pt x="10852" y="6119"/>
                  <a:pt x="10857" y="6971"/>
                  <a:pt x="10866" y="7654"/>
                </a:cubicBezTo>
                <a:cubicBezTo>
                  <a:pt x="10876" y="8338"/>
                  <a:pt x="10888" y="8819"/>
                  <a:pt x="10906" y="9146"/>
                </a:cubicBezTo>
                <a:lnTo>
                  <a:pt x="10906" y="9211"/>
                </a:lnTo>
                <a:cubicBezTo>
                  <a:pt x="10884" y="9484"/>
                  <a:pt x="10867" y="10012"/>
                  <a:pt x="10854" y="10833"/>
                </a:cubicBezTo>
                <a:cubicBezTo>
                  <a:pt x="10841" y="11652"/>
                  <a:pt x="10836" y="12678"/>
                  <a:pt x="10836" y="13881"/>
                </a:cubicBezTo>
                <a:cubicBezTo>
                  <a:pt x="10836" y="14810"/>
                  <a:pt x="10838" y="15663"/>
                  <a:pt x="10845" y="16411"/>
                </a:cubicBezTo>
                <a:cubicBezTo>
                  <a:pt x="10852" y="17158"/>
                  <a:pt x="10862" y="17773"/>
                  <a:pt x="10874" y="18292"/>
                </a:cubicBezTo>
                <a:cubicBezTo>
                  <a:pt x="10886" y="18813"/>
                  <a:pt x="10901" y="19186"/>
                  <a:pt x="10918" y="19459"/>
                </a:cubicBezTo>
                <a:cubicBezTo>
                  <a:pt x="10934" y="19732"/>
                  <a:pt x="10953" y="19849"/>
                  <a:pt x="10973" y="19849"/>
                </a:cubicBezTo>
                <a:cubicBezTo>
                  <a:pt x="10993" y="19849"/>
                  <a:pt x="11010" y="19732"/>
                  <a:pt x="11027" y="19459"/>
                </a:cubicBezTo>
                <a:cubicBezTo>
                  <a:pt x="11044" y="19186"/>
                  <a:pt x="11060" y="18813"/>
                  <a:pt x="11072" y="18292"/>
                </a:cubicBezTo>
                <a:cubicBezTo>
                  <a:pt x="11084" y="17774"/>
                  <a:pt x="11093" y="17158"/>
                  <a:pt x="11100" y="16411"/>
                </a:cubicBezTo>
                <a:cubicBezTo>
                  <a:pt x="11107" y="15663"/>
                  <a:pt x="11110" y="14810"/>
                  <a:pt x="11110" y="13881"/>
                </a:cubicBezTo>
                <a:cubicBezTo>
                  <a:pt x="11110" y="12678"/>
                  <a:pt x="11103" y="11653"/>
                  <a:pt x="11091" y="10833"/>
                </a:cubicBezTo>
                <a:cubicBezTo>
                  <a:pt x="11078" y="10012"/>
                  <a:pt x="11061" y="9484"/>
                  <a:pt x="11039" y="9211"/>
                </a:cubicBezTo>
                <a:lnTo>
                  <a:pt x="11039" y="9146"/>
                </a:lnTo>
                <a:cubicBezTo>
                  <a:pt x="11057" y="8818"/>
                  <a:pt x="11071" y="8338"/>
                  <a:pt x="11080" y="7654"/>
                </a:cubicBezTo>
                <a:cubicBezTo>
                  <a:pt x="11090" y="6971"/>
                  <a:pt x="11095" y="6119"/>
                  <a:pt x="11095" y="5189"/>
                </a:cubicBezTo>
                <a:cubicBezTo>
                  <a:pt x="11095" y="3549"/>
                  <a:pt x="11084" y="2283"/>
                  <a:pt x="11063" y="1362"/>
                </a:cubicBezTo>
                <a:cubicBezTo>
                  <a:pt x="11042" y="442"/>
                  <a:pt x="11012" y="0"/>
                  <a:pt x="10973" y="0"/>
                </a:cubicBezTo>
                <a:close/>
                <a:moveTo>
                  <a:pt x="11429" y="0"/>
                </a:moveTo>
                <a:cubicBezTo>
                  <a:pt x="11429" y="0"/>
                  <a:pt x="11276" y="19459"/>
                  <a:pt x="11276" y="19459"/>
                </a:cubicBezTo>
                <a:lnTo>
                  <a:pt x="11348" y="19459"/>
                </a:lnTo>
                <a:lnTo>
                  <a:pt x="11385" y="14335"/>
                </a:lnTo>
                <a:lnTo>
                  <a:pt x="11544" y="14335"/>
                </a:lnTo>
                <a:lnTo>
                  <a:pt x="11581" y="19459"/>
                </a:lnTo>
                <a:lnTo>
                  <a:pt x="11656" y="19459"/>
                </a:lnTo>
                <a:lnTo>
                  <a:pt x="11503" y="0"/>
                </a:lnTo>
                <a:lnTo>
                  <a:pt x="11429" y="0"/>
                </a:lnTo>
                <a:close/>
                <a:moveTo>
                  <a:pt x="11693" y="0"/>
                </a:moveTo>
                <a:cubicBezTo>
                  <a:pt x="11693" y="0"/>
                  <a:pt x="11693" y="19460"/>
                  <a:pt x="11693" y="19459"/>
                </a:cubicBezTo>
                <a:lnTo>
                  <a:pt x="11759" y="19459"/>
                </a:lnTo>
                <a:lnTo>
                  <a:pt x="11759" y="4411"/>
                </a:lnTo>
                <a:lnTo>
                  <a:pt x="11760" y="4411"/>
                </a:lnTo>
                <a:lnTo>
                  <a:pt x="11871" y="19459"/>
                </a:lnTo>
                <a:lnTo>
                  <a:pt x="11928" y="19459"/>
                </a:lnTo>
                <a:lnTo>
                  <a:pt x="12039" y="4411"/>
                </a:lnTo>
                <a:lnTo>
                  <a:pt x="12041" y="4411"/>
                </a:lnTo>
                <a:lnTo>
                  <a:pt x="12041" y="19459"/>
                </a:lnTo>
                <a:lnTo>
                  <a:pt x="12107" y="19459"/>
                </a:lnTo>
                <a:lnTo>
                  <a:pt x="12107" y="0"/>
                </a:lnTo>
                <a:lnTo>
                  <a:pt x="12009" y="0"/>
                </a:lnTo>
                <a:lnTo>
                  <a:pt x="11902" y="15243"/>
                </a:lnTo>
                <a:lnTo>
                  <a:pt x="11900" y="15243"/>
                </a:lnTo>
                <a:lnTo>
                  <a:pt x="11792" y="0"/>
                </a:lnTo>
                <a:lnTo>
                  <a:pt x="11693" y="0"/>
                </a:lnTo>
                <a:close/>
                <a:moveTo>
                  <a:pt x="20167" y="0"/>
                </a:moveTo>
                <a:lnTo>
                  <a:pt x="19868" y="20303"/>
                </a:lnTo>
                <a:lnTo>
                  <a:pt x="19916" y="20303"/>
                </a:lnTo>
                <a:lnTo>
                  <a:pt x="20214" y="0"/>
                </a:lnTo>
                <a:cubicBezTo>
                  <a:pt x="20214" y="0"/>
                  <a:pt x="20167" y="0"/>
                  <a:pt x="20167" y="0"/>
                </a:cubicBezTo>
                <a:close/>
                <a:moveTo>
                  <a:pt x="20533" y="0"/>
                </a:moveTo>
                <a:cubicBezTo>
                  <a:pt x="20494" y="0"/>
                  <a:pt x="20464" y="1487"/>
                  <a:pt x="20464" y="3373"/>
                </a:cubicBezTo>
                <a:lnTo>
                  <a:pt x="20464" y="18227"/>
                </a:lnTo>
                <a:cubicBezTo>
                  <a:pt x="20464" y="20114"/>
                  <a:pt x="20494" y="21600"/>
                  <a:pt x="20533" y="21600"/>
                </a:cubicBezTo>
                <a:lnTo>
                  <a:pt x="21437" y="21600"/>
                </a:lnTo>
                <a:cubicBezTo>
                  <a:pt x="21476" y="21600"/>
                  <a:pt x="21508" y="20114"/>
                  <a:pt x="21508" y="18227"/>
                </a:cubicBezTo>
                <a:lnTo>
                  <a:pt x="21508" y="3373"/>
                </a:lnTo>
                <a:cubicBezTo>
                  <a:pt x="21508" y="1487"/>
                  <a:pt x="21476" y="0"/>
                  <a:pt x="21437" y="0"/>
                </a:cubicBezTo>
                <a:lnTo>
                  <a:pt x="20533" y="0"/>
                </a:lnTo>
                <a:close/>
                <a:moveTo>
                  <a:pt x="19904" y="325"/>
                </a:moveTo>
                <a:cubicBezTo>
                  <a:pt x="19887" y="325"/>
                  <a:pt x="19873" y="478"/>
                  <a:pt x="19861" y="779"/>
                </a:cubicBezTo>
                <a:cubicBezTo>
                  <a:pt x="19850" y="1079"/>
                  <a:pt x="19841" y="1501"/>
                  <a:pt x="19834" y="2011"/>
                </a:cubicBezTo>
                <a:cubicBezTo>
                  <a:pt x="19827" y="2521"/>
                  <a:pt x="19821" y="3097"/>
                  <a:pt x="19818" y="3762"/>
                </a:cubicBezTo>
                <a:cubicBezTo>
                  <a:pt x="19815" y="4428"/>
                  <a:pt x="19814" y="5156"/>
                  <a:pt x="19814" y="5903"/>
                </a:cubicBezTo>
                <a:cubicBezTo>
                  <a:pt x="19814" y="6650"/>
                  <a:pt x="19816" y="7322"/>
                  <a:pt x="19819" y="7979"/>
                </a:cubicBezTo>
                <a:cubicBezTo>
                  <a:pt x="19822" y="8634"/>
                  <a:pt x="19827" y="9173"/>
                  <a:pt x="19834" y="9665"/>
                </a:cubicBezTo>
                <a:cubicBezTo>
                  <a:pt x="19841" y="10157"/>
                  <a:pt x="19850" y="10551"/>
                  <a:pt x="19861" y="10833"/>
                </a:cubicBezTo>
                <a:cubicBezTo>
                  <a:pt x="19873" y="11116"/>
                  <a:pt x="19887" y="11287"/>
                  <a:pt x="19904" y="11287"/>
                </a:cubicBezTo>
                <a:cubicBezTo>
                  <a:pt x="19920" y="11287"/>
                  <a:pt x="19934" y="11142"/>
                  <a:pt x="19945" y="10833"/>
                </a:cubicBezTo>
                <a:cubicBezTo>
                  <a:pt x="19956" y="10523"/>
                  <a:pt x="19965" y="10102"/>
                  <a:pt x="19972" y="9600"/>
                </a:cubicBezTo>
                <a:cubicBezTo>
                  <a:pt x="19980" y="9099"/>
                  <a:pt x="19985" y="8514"/>
                  <a:pt x="19988" y="7849"/>
                </a:cubicBezTo>
                <a:cubicBezTo>
                  <a:pt x="19991" y="7184"/>
                  <a:pt x="19994" y="6549"/>
                  <a:pt x="19994" y="5838"/>
                </a:cubicBezTo>
                <a:cubicBezTo>
                  <a:pt x="19994" y="5090"/>
                  <a:pt x="19992" y="4363"/>
                  <a:pt x="19990" y="3697"/>
                </a:cubicBezTo>
                <a:cubicBezTo>
                  <a:pt x="19987" y="3033"/>
                  <a:pt x="19982" y="2438"/>
                  <a:pt x="19975" y="1946"/>
                </a:cubicBezTo>
                <a:cubicBezTo>
                  <a:pt x="19968" y="1454"/>
                  <a:pt x="19959" y="1070"/>
                  <a:pt x="19947" y="779"/>
                </a:cubicBezTo>
                <a:cubicBezTo>
                  <a:pt x="19936" y="487"/>
                  <a:pt x="19921" y="325"/>
                  <a:pt x="19904" y="325"/>
                </a:cubicBezTo>
                <a:close/>
                <a:moveTo>
                  <a:pt x="19301" y="1103"/>
                </a:moveTo>
                <a:cubicBezTo>
                  <a:pt x="19299" y="1832"/>
                  <a:pt x="19294" y="2446"/>
                  <a:pt x="19287" y="2919"/>
                </a:cubicBezTo>
                <a:cubicBezTo>
                  <a:pt x="19280" y="3394"/>
                  <a:pt x="19271" y="3749"/>
                  <a:pt x="19260" y="4022"/>
                </a:cubicBezTo>
                <a:cubicBezTo>
                  <a:pt x="19250" y="4295"/>
                  <a:pt x="19239" y="4505"/>
                  <a:pt x="19226" y="4606"/>
                </a:cubicBezTo>
                <a:cubicBezTo>
                  <a:pt x="19213" y="4706"/>
                  <a:pt x="19201" y="4735"/>
                  <a:pt x="19188" y="4735"/>
                </a:cubicBezTo>
                <a:lnTo>
                  <a:pt x="19188" y="6616"/>
                </a:lnTo>
                <a:lnTo>
                  <a:pt x="19289" y="6616"/>
                </a:lnTo>
                <a:lnTo>
                  <a:pt x="19289" y="20497"/>
                </a:lnTo>
                <a:cubicBezTo>
                  <a:pt x="19289" y="20497"/>
                  <a:pt x="19337" y="20497"/>
                  <a:pt x="19337" y="20497"/>
                </a:cubicBezTo>
                <a:lnTo>
                  <a:pt x="19337" y="1103"/>
                </a:lnTo>
                <a:lnTo>
                  <a:pt x="19301" y="1103"/>
                </a:lnTo>
                <a:close/>
                <a:moveTo>
                  <a:pt x="19597" y="1103"/>
                </a:moveTo>
                <a:cubicBezTo>
                  <a:pt x="19577" y="1103"/>
                  <a:pt x="19559" y="1266"/>
                  <a:pt x="19544" y="1557"/>
                </a:cubicBezTo>
                <a:cubicBezTo>
                  <a:pt x="19530" y="1848"/>
                  <a:pt x="19517" y="2232"/>
                  <a:pt x="19507" y="2725"/>
                </a:cubicBezTo>
                <a:cubicBezTo>
                  <a:pt x="19498" y="3217"/>
                  <a:pt x="19490" y="3820"/>
                  <a:pt x="19485" y="4476"/>
                </a:cubicBezTo>
                <a:cubicBezTo>
                  <a:pt x="19479" y="5132"/>
                  <a:pt x="19476" y="5823"/>
                  <a:pt x="19473" y="6551"/>
                </a:cubicBezTo>
                <a:cubicBezTo>
                  <a:pt x="19470" y="7281"/>
                  <a:pt x="19468" y="7991"/>
                  <a:pt x="19468" y="8757"/>
                </a:cubicBezTo>
                <a:cubicBezTo>
                  <a:pt x="19467" y="9522"/>
                  <a:pt x="19466" y="10252"/>
                  <a:pt x="19466" y="10962"/>
                </a:cubicBezTo>
                <a:cubicBezTo>
                  <a:pt x="19466" y="11673"/>
                  <a:pt x="19467" y="12402"/>
                  <a:pt x="19468" y="13168"/>
                </a:cubicBezTo>
                <a:cubicBezTo>
                  <a:pt x="19468" y="13933"/>
                  <a:pt x="19470" y="14709"/>
                  <a:pt x="19473" y="15438"/>
                </a:cubicBezTo>
                <a:cubicBezTo>
                  <a:pt x="19476" y="16167"/>
                  <a:pt x="19479" y="16867"/>
                  <a:pt x="19485" y="17514"/>
                </a:cubicBezTo>
                <a:cubicBezTo>
                  <a:pt x="19490" y="18161"/>
                  <a:pt x="19498" y="18708"/>
                  <a:pt x="19507" y="19200"/>
                </a:cubicBezTo>
                <a:cubicBezTo>
                  <a:pt x="19517" y="19693"/>
                  <a:pt x="19530" y="20085"/>
                  <a:pt x="19544" y="20368"/>
                </a:cubicBezTo>
                <a:cubicBezTo>
                  <a:pt x="19559" y="20649"/>
                  <a:pt x="19577" y="20822"/>
                  <a:pt x="19597" y="20822"/>
                </a:cubicBezTo>
                <a:cubicBezTo>
                  <a:pt x="19618" y="20822"/>
                  <a:pt x="19636" y="20649"/>
                  <a:pt x="19650" y="20368"/>
                </a:cubicBezTo>
                <a:cubicBezTo>
                  <a:pt x="19665" y="20085"/>
                  <a:pt x="19676" y="19693"/>
                  <a:pt x="19686" y="19200"/>
                </a:cubicBezTo>
                <a:cubicBezTo>
                  <a:pt x="19695" y="18708"/>
                  <a:pt x="19704" y="18161"/>
                  <a:pt x="19709" y="17514"/>
                </a:cubicBezTo>
                <a:cubicBezTo>
                  <a:pt x="19715" y="16867"/>
                  <a:pt x="19718" y="16166"/>
                  <a:pt x="19721" y="15438"/>
                </a:cubicBezTo>
                <a:cubicBezTo>
                  <a:pt x="19724" y="14709"/>
                  <a:pt x="19727" y="13933"/>
                  <a:pt x="19728" y="13168"/>
                </a:cubicBezTo>
                <a:cubicBezTo>
                  <a:pt x="19729" y="12402"/>
                  <a:pt x="19729" y="11673"/>
                  <a:pt x="19729" y="10962"/>
                </a:cubicBezTo>
                <a:cubicBezTo>
                  <a:pt x="19729" y="10251"/>
                  <a:pt x="19729" y="9522"/>
                  <a:pt x="19728" y="8757"/>
                </a:cubicBezTo>
                <a:cubicBezTo>
                  <a:pt x="19727" y="7992"/>
                  <a:pt x="19724" y="7281"/>
                  <a:pt x="19721" y="6551"/>
                </a:cubicBezTo>
                <a:cubicBezTo>
                  <a:pt x="19718" y="5823"/>
                  <a:pt x="19715" y="5131"/>
                  <a:pt x="19709" y="4476"/>
                </a:cubicBezTo>
                <a:cubicBezTo>
                  <a:pt x="19704" y="3820"/>
                  <a:pt x="19695" y="3217"/>
                  <a:pt x="19686" y="2725"/>
                </a:cubicBezTo>
                <a:cubicBezTo>
                  <a:pt x="19676" y="2232"/>
                  <a:pt x="19665" y="1848"/>
                  <a:pt x="19650" y="1557"/>
                </a:cubicBezTo>
                <a:cubicBezTo>
                  <a:pt x="19635" y="1266"/>
                  <a:pt x="19618" y="1103"/>
                  <a:pt x="19597" y="1103"/>
                </a:cubicBezTo>
                <a:close/>
                <a:moveTo>
                  <a:pt x="20533" y="1103"/>
                </a:moveTo>
                <a:lnTo>
                  <a:pt x="21437" y="1103"/>
                </a:lnTo>
                <a:cubicBezTo>
                  <a:pt x="21463" y="1103"/>
                  <a:pt x="21484" y="2117"/>
                  <a:pt x="21484" y="3373"/>
                </a:cubicBezTo>
                <a:lnTo>
                  <a:pt x="21484" y="18227"/>
                </a:lnTo>
                <a:cubicBezTo>
                  <a:pt x="21484" y="19483"/>
                  <a:pt x="21463" y="20497"/>
                  <a:pt x="21437" y="20497"/>
                </a:cubicBezTo>
                <a:lnTo>
                  <a:pt x="20533" y="20497"/>
                </a:lnTo>
                <a:cubicBezTo>
                  <a:pt x="20507" y="20497"/>
                  <a:pt x="20486" y="19483"/>
                  <a:pt x="20486" y="18227"/>
                </a:cubicBezTo>
                <a:lnTo>
                  <a:pt x="20486" y="3373"/>
                </a:lnTo>
                <a:cubicBezTo>
                  <a:pt x="20486" y="2117"/>
                  <a:pt x="20507" y="1103"/>
                  <a:pt x="20533" y="1103"/>
                </a:cubicBezTo>
                <a:close/>
                <a:moveTo>
                  <a:pt x="19904" y="1816"/>
                </a:moveTo>
                <a:cubicBezTo>
                  <a:pt x="19914" y="1816"/>
                  <a:pt x="19923" y="1942"/>
                  <a:pt x="19929" y="2206"/>
                </a:cubicBezTo>
                <a:cubicBezTo>
                  <a:pt x="19935" y="2470"/>
                  <a:pt x="19940" y="2787"/>
                  <a:pt x="19943" y="3179"/>
                </a:cubicBezTo>
                <a:cubicBezTo>
                  <a:pt x="19947" y="3571"/>
                  <a:pt x="19949" y="4011"/>
                  <a:pt x="19950" y="4476"/>
                </a:cubicBezTo>
                <a:cubicBezTo>
                  <a:pt x="19951" y="4940"/>
                  <a:pt x="19951" y="5437"/>
                  <a:pt x="19951" y="5838"/>
                </a:cubicBezTo>
                <a:cubicBezTo>
                  <a:pt x="19951" y="6257"/>
                  <a:pt x="19951" y="6662"/>
                  <a:pt x="19950" y="7135"/>
                </a:cubicBezTo>
                <a:cubicBezTo>
                  <a:pt x="19949" y="7610"/>
                  <a:pt x="19947" y="8041"/>
                  <a:pt x="19943" y="8433"/>
                </a:cubicBezTo>
                <a:cubicBezTo>
                  <a:pt x="19940" y="8825"/>
                  <a:pt x="19934" y="9150"/>
                  <a:pt x="19927" y="9406"/>
                </a:cubicBezTo>
                <a:cubicBezTo>
                  <a:pt x="19921" y="9661"/>
                  <a:pt x="19913" y="9795"/>
                  <a:pt x="19902" y="9795"/>
                </a:cubicBezTo>
                <a:cubicBezTo>
                  <a:pt x="19892" y="9795"/>
                  <a:pt x="19883" y="9670"/>
                  <a:pt x="19877" y="9406"/>
                </a:cubicBezTo>
                <a:cubicBezTo>
                  <a:pt x="19871" y="9141"/>
                  <a:pt x="19866" y="8824"/>
                  <a:pt x="19863" y="8433"/>
                </a:cubicBezTo>
                <a:cubicBezTo>
                  <a:pt x="19859" y="8040"/>
                  <a:pt x="19858" y="7600"/>
                  <a:pt x="19857" y="7135"/>
                </a:cubicBezTo>
                <a:cubicBezTo>
                  <a:pt x="19857" y="6670"/>
                  <a:pt x="19856" y="6239"/>
                  <a:pt x="19856" y="5838"/>
                </a:cubicBezTo>
                <a:cubicBezTo>
                  <a:pt x="19856" y="5419"/>
                  <a:pt x="19856" y="4940"/>
                  <a:pt x="19857" y="4476"/>
                </a:cubicBezTo>
                <a:cubicBezTo>
                  <a:pt x="19859" y="4011"/>
                  <a:pt x="19861" y="3571"/>
                  <a:pt x="19864" y="3179"/>
                </a:cubicBezTo>
                <a:cubicBezTo>
                  <a:pt x="19868" y="2787"/>
                  <a:pt x="19872" y="2470"/>
                  <a:pt x="19879" y="2206"/>
                </a:cubicBezTo>
                <a:cubicBezTo>
                  <a:pt x="19885" y="1942"/>
                  <a:pt x="19893" y="1816"/>
                  <a:pt x="19904" y="1816"/>
                </a:cubicBezTo>
                <a:close/>
                <a:moveTo>
                  <a:pt x="20556" y="2270"/>
                </a:moveTo>
                <a:cubicBezTo>
                  <a:pt x="20531" y="2270"/>
                  <a:pt x="20510" y="3282"/>
                  <a:pt x="20510" y="4541"/>
                </a:cubicBezTo>
                <a:lnTo>
                  <a:pt x="20510" y="17060"/>
                </a:lnTo>
                <a:cubicBezTo>
                  <a:pt x="20510" y="18319"/>
                  <a:pt x="20531" y="19330"/>
                  <a:pt x="20556" y="19330"/>
                </a:cubicBezTo>
                <a:lnTo>
                  <a:pt x="20626" y="19330"/>
                </a:lnTo>
                <a:cubicBezTo>
                  <a:pt x="20626" y="19330"/>
                  <a:pt x="20626" y="2270"/>
                  <a:pt x="20626" y="2270"/>
                </a:cubicBezTo>
                <a:lnTo>
                  <a:pt x="20556" y="2270"/>
                </a:lnTo>
                <a:close/>
                <a:moveTo>
                  <a:pt x="10184" y="2400"/>
                </a:moveTo>
                <a:cubicBezTo>
                  <a:pt x="10201" y="2400"/>
                  <a:pt x="10216" y="2677"/>
                  <a:pt x="10228" y="3179"/>
                </a:cubicBezTo>
                <a:cubicBezTo>
                  <a:pt x="10240" y="3680"/>
                  <a:pt x="10245" y="4372"/>
                  <a:pt x="10245" y="5319"/>
                </a:cubicBezTo>
                <a:cubicBezTo>
                  <a:pt x="10245" y="6231"/>
                  <a:pt x="10239" y="6977"/>
                  <a:pt x="10228" y="7460"/>
                </a:cubicBezTo>
                <a:cubicBezTo>
                  <a:pt x="10216" y="7942"/>
                  <a:pt x="10202" y="8173"/>
                  <a:pt x="10184" y="8173"/>
                </a:cubicBezTo>
                <a:cubicBezTo>
                  <a:pt x="10167" y="8173"/>
                  <a:pt x="10151" y="7942"/>
                  <a:pt x="10139" y="7460"/>
                </a:cubicBezTo>
                <a:cubicBezTo>
                  <a:pt x="10128" y="6977"/>
                  <a:pt x="10122" y="6231"/>
                  <a:pt x="10122" y="5319"/>
                </a:cubicBezTo>
                <a:cubicBezTo>
                  <a:pt x="10122" y="4372"/>
                  <a:pt x="10129" y="3680"/>
                  <a:pt x="10141" y="3179"/>
                </a:cubicBezTo>
                <a:cubicBezTo>
                  <a:pt x="10153" y="2677"/>
                  <a:pt x="10167" y="2400"/>
                  <a:pt x="10184" y="2400"/>
                </a:cubicBezTo>
                <a:close/>
                <a:moveTo>
                  <a:pt x="10973" y="2400"/>
                </a:moveTo>
                <a:cubicBezTo>
                  <a:pt x="10990" y="2400"/>
                  <a:pt x="11005" y="2677"/>
                  <a:pt x="11017" y="3179"/>
                </a:cubicBezTo>
                <a:cubicBezTo>
                  <a:pt x="11029" y="3680"/>
                  <a:pt x="11034" y="4372"/>
                  <a:pt x="11034" y="5319"/>
                </a:cubicBezTo>
                <a:cubicBezTo>
                  <a:pt x="11034" y="6231"/>
                  <a:pt x="11028" y="6977"/>
                  <a:pt x="11017" y="7460"/>
                </a:cubicBezTo>
                <a:cubicBezTo>
                  <a:pt x="11005" y="7942"/>
                  <a:pt x="10991" y="8173"/>
                  <a:pt x="10973" y="8173"/>
                </a:cubicBezTo>
                <a:cubicBezTo>
                  <a:pt x="10955" y="8173"/>
                  <a:pt x="10940" y="7942"/>
                  <a:pt x="10928" y="7460"/>
                </a:cubicBezTo>
                <a:cubicBezTo>
                  <a:pt x="10917" y="6977"/>
                  <a:pt x="10911" y="6231"/>
                  <a:pt x="10911" y="5319"/>
                </a:cubicBezTo>
                <a:cubicBezTo>
                  <a:pt x="10911" y="4372"/>
                  <a:pt x="10918" y="3680"/>
                  <a:pt x="10929" y="3179"/>
                </a:cubicBezTo>
                <a:cubicBezTo>
                  <a:pt x="10941" y="2677"/>
                  <a:pt x="10956" y="2400"/>
                  <a:pt x="10973" y="2400"/>
                </a:cubicBezTo>
                <a:close/>
                <a:moveTo>
                  <a:pt x="10645" y="2595"/>
                </a:moveTo>
                <a:cubicBezTo>
                  <a:pt x="10659" y="2595"/>
                  <a:pt x="10670" y="2722"/>
                  <a:pt x="10680" y="3114"/>
                </a:cubicBezTo>
                <a:cubicBezTo>
                  <a:pt x="10689" y="3506"/>
                  <a:pt x="10697" y="4061"/>
                  <a:pt x="10702" y="4735"/>
                </a:cubicBezTo>
                <a:cubicBezTo>
                  <a:pt x="10708" y="5410"/>
                  <a:pt x="10711" y="6186"/>
                  <a:pt x="10713" y="7070"/>
                </a:cubicBezTo>
                <a:cubicBezTo>
                  <a:pt x="10715" y="7954"/>
                  <a:pt x="10717" y="8922"/>
                  <a:pt x="10717" y="9924"/>
                </a:cubicBezTo>
                <a:cubicBezTo>
                  <a:pt x="10717" y="10927"/>
                  <a:pt x="10715" y="11886"/>
                  <a:pt x="10713" y="12778"/>
                </a:cubicBezTo>
                <a:cubicBezTo>
                  <a:pt x="10711" y="13672"/>
                  <a:pt x="10708" y="14448"/>
                  <a:pt x="10702" y="15114"/>
                </a:cubicBezTo>
                <a:cubicBezTo>
                  <a:pt x="10697" y="15779"/>
                  <a:pt x="10689" y="16279"/>
                  <a:pt x="10680" y="16670"/>
                </a:cubicBezTo>
                <a:cubicBezTo>
                  <a:pt x="10670" y="17063"/>
                  <a:pt x="10659" y="17254"/>
                  <a:pt x="10645" y="17254"/>
                </a:cubicBezTo>
                <a:cubicBezTo>
                  <a:pt x="10631" y="17254"/>
                  <a:pt x="10620" y="17063"/>
                  <a:pt x="10611" y="16670"/>
                </a:cubicBezTo>
                <a:cubicBezTo>
                  <a:pt x="10602" y="16279"/>
                  <a:pt x="10594" y="15779"/>
                  <a:pt x="10589" y="15114"/>
                </a:cubicBezTo>
                <a:cubicBezTo>
                  <a:pt x="10583" y="14448"/>
                  <a:pt x="10579" y="13672"/>
                  <a:pt x="10577" y="12778"/>
                </a:cubicBezTo>
                <a:cubicBezTo>
                  <a:pt x="10575" y="11886"/>
                  <a:pt x="10574" y="10927"/>
                  <a:pt x="10574" y="9924"/>
                </a:cubicBezTo>
                <a:cubicBezTo>
                  <a:pt x="10574" y="8922"/>
                  <a:pt x="10575" y="7954"/>
                  <a:pt x="10577" y="7070"/>
                </a:cubicBezTo>
                <a:cubicBezTo>
                  <a:pt x="10579" y="6187"/>
                  <a:pt x="10583" y="5410"/>
                  <a:pt x="10589" y="4735"/>
                </a:cubicBezTo>
                <a:cubicBezTo>
                  <a:pt x="10594" y="4061"/>
                  <a:pt x="10602" y="3506"/>
                  <a:pt x="10611" y="3114"/>
                </a:cubicBezTo>
                <a:cubicBezTo>
                  <a:pt x="10620" y="2722"/>
                  <a:pt x="10631" y="2595"/>
                  <a:pt x="10645" y="2595"/>
                </a:cubicBezTo>
                <a:close/>
                <a:moveTo>
                  <a:pt x="19597" y="3179"/>
                </a:moveTo>
                <a:cubicBezTo>
                  <a:pt x="19611" y="3179"/>
                  <a:pt x="19622" y="3248"/>
                  <a:pt x="19632" y="3503"/>
                </a:cubicBezTo>
                <a:cubicBezTo>
                  <a:pt x="19641" y="3758"/>
                  <a:pt x="19648" y="4130"/>
                  <a:pt x="19654" y="4541"/>
                </a:cubicBezTo>
                <a:cubicBezTo>
                  <a:pt x="19660" y="4951"/>
                  <a:pt x="19665" y="5421"/>
                  <a:pt x="19669" y="5968"/>
                </a:cubicBezTo>
                <a:cubicBezTo>
                  <a:pt x="19672" y="6514"/>
                  <a:pt x="19673" y="7080"/>
                  <a:pt x="19675" y="7654"/>
                </a:cubicBezTo>
                <a:cubicBezTo>
                  <a:pt x="19677" y="8228"/>
                  <a:pt x="19678" y="8767"/>
                  <a:pt x="19678" y="9341"/>
                </a:cubicBezTo>
                <a:cubicBezTo>
                  <a:pt x="19678" y="9915"/>
                  <a:pt x="19678" y="10488"/>
                  <a:pt x="19678" y="10962"/>
                </a:cubicBezTo>
                <a:cubicBezTo>
                  <a:pt x="19678" y="11691"/>
                  <a:pt x="19677" y="12460"/>
                  <a:pt x="19676" y="13362"/>
                </a:cubicBezTo>
                <a:cubicBezTo>
                  <a:pt x="19676" y="14264"/>
                  <a:pt x="19674" y="15164"/>
                  <a:pt x="19669" y="15957"/>
                </a:cubicBezTo>
                <a:cubicBezTo>
                  <a:pt x="19664" y="16749"/>
                  <a:pt x="19656" y="17420"/>
                  <a:pt x="19645" y="17968"/>
                </a:cubicBezTo>
                <a:cubicBezTo>
                  <a:pt x="19634" y="18515"/>
                  <a:pt x="19617" y="18746"/>
                  <a:pt x="19597" y="18746"/>
                </a:cubicBezTo>
                <a:cubicBezTo>
                  <a:pt x="19577" y="18746"/>
                  <a:pt x="19562" y="18515"/>
                  <a:pt x="19551" y="17968"/>
                </a:cubicBezTo>
                <a:cubicBezTo>
                  <a:pt x="19540" y="17420"/>
                  <a:pt x="19531" y="16749"/>
                  <a:pt x="19526" y="15957"/>
                </a:cubicBezTo>
                <a:cubicBezTo>
                  <a:pt x="19521" y="15164"/>
                  <a:pt x="19519" y="14264"/>
                  <a:pt x="19518" y="13362"/>
                </a:cubicBezTo>
                <a:cubicBezTo>
                  <a:pt x="19517" y="12460"/>
                  <a:pt x="19515" y="11692"/>
                  <a:pt x="19515" y="10962"/>
                </a:cubicBezTo>
                <a:cubicBezTo>
                  <a:pt x="19515" y="10488"/>
                  <a:pt x="19516" y="9915"/>
                  <a:pt x="19517" y="9341"/>
                </a:cubicBezTo>
                <a:cubicBezTo>
                  <a:pt x="19517" y="8767"/>
                  <a:pt x="19518" y="8228"/>
                  <a:pt x="19519" y="7654"/>
                </a:cubicBezTo>
                <a:cubicBezTo>
                  <a:pt x="19521" y="7080"/>
                  <a:pt x="19523" y="6515"/>
                  <a:pt x="19526" y="5968"/>
                </a:cubicBezTo>
                <a:cubicBezTo>
                  <a:pt x="19529" y="5421"/>
                  <a:pt x="19534" y="4951"/>
                  <a:pt x="19540" y="4541"/>
                </a:cubicBezTo>
                <a:cubicBezTo>
                  <a:pt x="19547" y="4131"/>
                  <a:pt x="19554" y="3758"/>
                  <a:pt x="19563" y="3503"/>
                </a:cubicBezTo>
                <a:cubicBezTo>
                  <a:pt x="19572" y="3248"/>
                  <a:pt x="19584" y="3179"/>
                  <a:pt x="19597" y="3179"/>
                </a:cubicBezTo>
                <a:close/>
                <a:moveTo>
                  <a:pt x="11465" y="3308"/>
                </a:moveTo>
                <a:lnTo>
                  <a:pt x="11466" y="3308"/>
                </a:lnTo>
                <a:lnTo>
                  <a:pt x="11525" y="11741"/>
                </a:lnTo>
                <a:lnTo>
                  <a:pt x="11404" y="11741"/>
                </a:lnTo>
                <a:cubicBezTo>
                  <a:pt x="11404" y="11741"/>
                  <a:pt x="11464" y="3309"/>
                  <a:pt x="11465" y="3308"/>
                </a:cubicBezTo>
                <a:close/>
                <a:moveTo>
                  <a:pt x="127" y="4541"/>
                </a:moveTo>
                <a:cubicBezTo>
                  <a:pt x="56" y="4541"/>
                  <a:pt x="0" y="7308"/>
                  <a:pt x="0" y="10768"/>
                </a:cubicBezTo>
                <a:cubicBezTo>
                  <a:pt x="0" y="14227"/>
                  <a:pt x="56" y="17060"/>
                  <a:pt x="127" y="17060"/>
                </a:cubicBezTo>
                <a:cubicBezTo>
                  <a:pt x="197" y="17059"/>
                  <a:pt x="255" y="14227"/>
                  <a:pt x="255" y="10768"/>
                </a:cubicBezTo>
                <a:cubicBezTo>
                  <a:pt x="255" y="7308"/>
                  <a:pt x="197" y="4541"/>
                  <a:pt x="127" y="4541"/>
                </a:cubicBezTo>
                <a:close/>
                <a:moveTo>
                  <a:pt x="452" y="4541"/>
                </a:moveTo>
                <a:cubicBezTo>
                  <a:pt x="381" y="4541"/>
                  <a:pt x="325" y="7308"/>
                  <a:pt x="325" y="10768"/>
                </a:cubicBezTo>
                <a:cubicBezTo>
                  <a:pt x="325" y="14227"/>
                  <a:pt x="381" y="17060"/>
                  <a:pt x="452" y="17060"/>
                </a:cubicBezTo>
                <a:cubicBezTo>
                  <a:pt x="522" y="17059"/>
                  <a:pt x="580" y="14227"/>
                  <a:pt x="580" y="10768"/>
                </a:cubicBezTo>
                <a:cubicBezTo>
                  <a:pt x="580" y="7308"/>
                  <a:pt x="522" y="4541"/>
                  <a:pt x="452" y="4541"/>
                </a:cubicBezTo>
                <a:close/>
                <a:moveTo>
                  <a:pt x="777" y="4541"/>
                </a:moveTo>
                <a:cubicBezTo>
                  <a:pt x="706" y="4541"/>
                  <a:pt x="649" y="7308"/>
                  <a:pt x="649" y="10768"/>
                </a:cubicBezTo>
                <a:cubicBezTo>
                  <a:pt x="649" y="14227"/>
                  <a:pt x="706" y="17060"/>
                  <a:pt x="777" y="17060"/>
                </a:cubicBezTo>
                <a:cubicBezTo>
                  <a:pt x="847" y="17060"/>
                  <a:pt x="905" y="14227"/>
                  <a:pt x="905" y="10768"/>
                </a:cubicBezTo>
                <a:cubicBezTo>
                  <a:pt x="905" y="7308"/>
                  <a:pt x="847" y="4541"/>
                  <a:pt x="777" y="4541"/>
                </a:cubicBezTo>
                <a:close/>
                <a:moveTo>
                  <a:pt x="1102" y="4541"/>
                </a:moveTo>
                <a:cubicBezTo>
                  <a:pt x="1031" y="4541"/>
                  <a:pt x="974" y="7308"/>
                  <a:pt x="974" y="10768"/>
                </a:cubicBezTo>
                <a:cubicBezTo>
                  <a:pt x="974" y="14227"/>
                  <a:pt x="1031" y="17060"/>
                  <a:pt x="1102" y="17060"/>
                </a:cubicBezTo>
                <a:cubicBezTo>
                  <a:pt x="1172" y="17060"/>
                  <a:pt x="1229" y="14227"/>
                  <a:pt x="1229" y="10768"/>
                </a:cubicBezTo>
                <a:cubicBezTo>
                  <a:pt x="1229" y="7308"/>
                  <a:pt x="1172" y="4541"/>
                  <a:pt x="1102" y="4541"/>
                </a:cubicBezTo>
                <a:close/>
                <a:moveTo>
                  <a:pt x="1427" y="4541"/>
                </a:moveTo>
                <a:cubicBezTo>
                  <a:pt x="1356" y="4541"/>
                  <a:pt x="1299" y="7308"/>
                  <a:pt x="1299" y="10768"/>
                </a:cubicBezTo>
                <a:cubicBezTo>
                  <a:pt x="1299" y="14227"/>
                  <a:pt x="1356" y="17060"/>
                  <a:pt x="1427" y="17060"/>
                </a:cubicBezTo>
                <a:cubicBezTo>
                  <a:pt x="1497" y="17060"/>
                  <a:pt x="1554" y="14227"/>
                  <a:pt x="1554" y="10768"/>
                </a:cubicBezTo>
                <a:cubicBezTo>
                  <a:pt x="1554" y="7308"/>
                  <a:pt x="1497" y="4541"/>
                  <a:pt x="1427" y="4541"/>
                </a:cubicBezTo>
                <a:close/>
                <a:moveTo>
                  <a:pt x="777" y="5124"/>
                </a:moveTo>
                <a:cubicBezTo>
                  <a:pt x="841" y="5124"/>
                  <a:pt x="893" y="7627"/>
                  <a:pt x="893" y="10768"/>
                </a:cubicBezTo>
                <a:cubicBezTo>
                  <a:pt x="893" y="13908"/>
                  <a:pt x="841" y="16476"/>
                  <a:pt x="777" y="16476"/>
                </a:cubicBezTo>
                <a:cubicBezTo>
                  <a:pt x="713" y="16476"/>
                  <a:pt x="661" y="13908"/>
                  <a:pt x="661" y="10768"/>
                </a:cubicBezTo>
                <a:cubicBezTo>
                  <a:pt x="661" y="7627"/>
                  <a:pt x="713" y="5125"/>
                  <a:pt x="777" y="5124"/>
                </a:cubicBezTo>
                <a:close/>
                <a:moveTo>
                  <a:pt x="1102" y="5124"/>
                </a:moveTo>
                <a:cubicBezTo>
                  <a:pt x="1166" y="5124"/>
                  <a:pt x="1218" y="7627"/>
                  <a:pt x="1218" y="10768"/>
                </a:cubicBezTo>
                <a:cubicBezTo>
                  <a:pt x="1218" y="13908"/>
                  <a:pt x="1166" y="16476"/>
                  <a:pt x="1102" y="16476"/>
                </a:cubicBezTo>
                <a:cubicBezTo>
                  <a:pt x="1038" y="16476"/>
                  <a:pt x="986" y="13908"/>
                  <a:pt x="986" y="10768"/>
                </a:cubicBezTo>
                <a:cubicBezTo>
                  <a:pt x="986" y="7627"/>
                  <a:pt x="1038" y="5125"/>
                  <a:pt x="1102" y="5124"/>
                </a:cubicBezTo>
                <a:close/>
                <a:moveTo>
                  <a:pt x="1427" y="5124"/>
                </a:moveTo>
                <a:cubicBezTo>
                  <a:pt x="1491" y="5124"/>
                  <a:pt x="1542" y="7627"/>
                  <a:pt x="1542" y="10768"/>
                </a:cubicBezTo>
                <a:cubicBezTo>
                  <a:pt x="1542" y="13908"/>
                  <a:pt x="1491" y="16476"/>
                  <a:pt x="1427" y="16476"/>
                </a:cubicBezTo>
                <a:cubicBezTo>
                  <a:pt x="1363" y="16476"/>
                  <a:pt x="1311" y="13908"/>
                  <a:pt x="1311" y="10768"/>
                </a:cubicBezTo>
                <a:cubicBezTo>
                  <a:pt x="1311" y="7627"/>
                  <a:pt x="1363" y="5125"/>
                  <a:pt x="1427" y="5124"/>
                </a:cubicBezTo>
                <a:close/>
                <a:moveTo>
                  <a:pt x="2922" y="5319"/>
                </a:moveTo>
                <a:lnTo>
                  <a:pt x="2922" y="19459"/>
                </a:lnTo>
                <a:lnTo>
                  <a:pt x="2970" y="19459"/>
                </a:lnTo>
                <a:lnTo>
                  <a:pt x="2970" y="5319"/>
                </a:lnTo>
                <a:cubicBezTo>
                  <a:pt x="2970" y="5319"/>
                  <a:pt x="2922" y="5319"/>
                  <a:pt x="2922" y="5319"/>
                </a:cubicBezTo>
                <a:close/>
                <a:moveTo>
                  <a:pt x="2313" y="5643"/>
                </a:moveTo>
                <a:cubicBezTo>
                  <a:pt x="2297" y="5643"/>
                  <a:pt x="2281" y="5739"/>
                  <a:pt x="2267" y="5903"/>
                </a:cubicBezTo>
                <a:cubicBezTo>
                  <a:pt x="2253" y="6067"/>
                  <a:pt x="2241" y="6373"/>
                  <a:pt x="2230" y="6746"/>
                </a:cubicBezTo>
                <a:cubicBezTo>
                  <a:pt x="2219" y="7120"/>
                  <a:pt x="2209" y="7571"/>
                  <a:pt x="2202" y="8173"/>
                </a:cubicBezTo>
                <a:cubicBezTo>
                  <a:pt x="2196" y="8774"/>
                  <a:pt x="2192" y="9504"/>
                  <a:pt x="2192" y="10378"/>
                </a:cubicBezTo>
                <a:lnTo>
                  <a:pt x="2239" y="10378"/>
                </a:lnTo>
                <a:cubicBezTo>
                  <a:pt x="2240" y="9340"/>
                  <a:pt x="2247" y="8612"/>
                  <a:pt x="2260" y="8238"/>
                </a:cubicBezTo>
                <a:cubicBezTo>
                  <a:pt x="2274" y="7864"/>
                  <a:pt x="2291" y="7719"/>
                  <a:pt x="2311" y="7719"/>
                </a:cubicBezTo>
                <a:cubicBezTo>
                  <a:pt x="2318" y="7719"/>
                  <a:pt x="2325" y="7729"/>
                  <a:pt x="2333" y="7784"/>
                </a:cubicBezTo>
                <a:cubicBezTo>
                  <a:pt x="2341" y="7839"/>
                  <a:pt x="2348" y="7944"/>
                  <a:pt x="2354" y="8108"/>
                </a:cubicBezTo>
                <a:cubicBezTo>
                  <a:pt x="2360" y="8272"/>
                  <a:pt x="2365" y="8512"/>
                  <a:pt x="2369" y="8822"/>
                </a:cubicBezTo>
                <a:cubicBezTo>
                  <a:pt x="2373" y="9132"/>
                  <a:pt x="2374" y="9544"/>
                  <a:pt x="2374" y="10054"/>
                </a:cubicBezTo>
                <a:cubicBezTo>
                  <a:pt x="2374" y="10491"/>
                  <a:pt x="2371" y="10864"/>
                  <a:pt x="2366" y="11092"/>
                </a:cubicBezTo>
                <a:cubicBezTo>
                  <a:pt x="2361" y="11320"/>
                  <a:pt x="2354" y="11428"/>
                  <a:pt x="2345" y="11546"/>
                </a:cubicBezTo>
                <a:cubicBezTo>
                  <a:pt x="2336" y="11665"/>
                  <a:pt x="2326" y="11807"/>
                  <a:pt x="2315" y="11870"/>
                </a:cubicBezTo>
                <a:cubicBezTo>
                  <a:pt x="2303" y="11934"/>
                  <a:pt x="2291" y="12003"/>
                  <a:pt x="2278" y="12130"/>
                </a:cubicBezTo>
                <a:cubicBezTo>
                  <a:pt x="2265" y="12239"/>
                  <a:pt x="2254" y="12420"/>
                  <a:pt x="2242" y="12584"/>
                </a:cubicBezTo>
                <a:cubicBezTo>
                  <a:pt x="2230" y="12748"/>
                  <a:pt x="2219" y="12978"/>
                  <a:pt x="2210" y="13297"/>
                </a:cubicBezTo>
                <a:cubicBezTo>
                  <a:pt x="2201" y="13616"/>
                  <a:pt x="2195" y="14020"/>
                  <a:pt x="2189" y="14530"/>
                </a:cubicBezTo>
                <a:cubicBezTo>
                  <a:pt x="2184" y="15040"/>
                  <a:pt x="2180" y="15673"/>
                  <a:pt x="2180" y="16476"/>
                </a:cubicBezTo>
                <a:cubicBezTo>
                  <a:pt x="2180" y="17185"/>
                  <a:pt x="2183" y="17791"/>
                  <a:pt x="2188" y="18292"/>
                </a:cubicBezTo>
                <a:cubicBezTo>
                  <a:pt x="2193" y="18792"/>
                  <a:pt x="2199" y="19214"/>
                  <a:pt x="2208" y="19524"/>
                </a:cubicBezTo>
                <a:cubicBezTo>
                  <a:pt x="2216" y="19834"/>
                  <a:pt x="2226" y="20092"/>
                  <a:pt x="2238" y="20238"/>
                </a:cubicBezTo>
                <a:cubicBezTo>
                  <a:pt x="2250" y="20382"/>
                  <a:pt x="2262" y="20432"/>
                  <a:pt x="2275" y="20432"/>
                </a:cubicBezTo>
                <a:cubicBezTo>
                  <a:pt x="2295" y="20432"/>
                  <a:pt x="2314" y="20249"/>
                  <a:pt x="2332" y="19914"/>
                </a:cubicBezTo>
                <a:cubicBezTo>
                  <a:pt x="2349" y="19575"/>
                  <a:pt x="2364" y="19057"/>
                  <a:pt x="2377" y="18292"/>
                </a:cubicBezTo>
                <a:cubicBezTo>
                  <a:pt x="2377" y="19057"/>
                  <a:pt x="2380" y="19575"/>
                  <a:pt x="2387" y="19914"/>
                </a:cubicBezTo>
                <a:cubicBezTo>
                  <a:pt x="2394" y="20249"/>
                  <a:pt x="2404" y="20432"/>
                  <a:pt x="2416" y="20432"/>
                </a:cubicBezTo>
                <a:cubicBezTo>
                  <a:pt x="2431" y="20432"/>
                  <a:pt x="2442" y="20345"/>
                  <a:pt x="2451" y="20108"/>
                </a:cubicBezTo>
                <a:cubicBezTo>
                  <a:pt x="2451" y="20108"/>
                  <a:pt x="2451" y="18292"/>
                  <a:pt x="2451" y="18292"/>
                </a:cubicBezTo>
                <a:cubicBezTo>
                  <a:pt x="2445" y="18364"/>
                  <a:pt x="2440" y="18357"/>
                  <a:pt x="2436" y="18357"/>
                </a:cubicBezTo>
                <a:cubicBezTo>
                  <a:pt x="2429" y="18357"/>
                  <a:pt x="2424" y="18221"/>
                  <a:pt x="2423" y="17968"/>
                </a:cubicBezTo>
                <a:cubicBezTo>
                  <a:pt x="2422" y="17713"/>
                  <a:pt x="2422" y="17346"/>
                  <a:pt x="2422" y="16800"/>
                </a:cubicBezTo>
                <a:lnTo>
                  <a:pt x="2422" y="9535"/>
                </a:lnTo>
                <a:cubicBezTo>
                  <a:pt x="2422" y="8717"/>
                  <a:pt x="2417" y="8034"/>
                  <a:pt x="2411" y="7524"/>
                </a:cubicBezTo>
                <a:cubicBezTo>
                  <a:pt x="2405" y="7016"/>
                  <a:pt x="2398" y="6639"/>
                  <a:pt x="2387" y="6357"/>
                </a:cubicBezTo>
                <a:cubicBezTo>
                  <a:pt x="2377" y="6075"/>
                  <a:pt x="2364" y="5929"/>
                  <a:pt x="2352" y="5838"/>
                </a:cubicBezTo>
                <a:cubicBezTo>
                  <a:pt x="2339" y="5747"/>
                  <a:pt x="2326" y="5643"/>
                  <a:pt x="2313" y="5643"/>
                </a:cubicBezTo>
                <a:close/>
                <a:moveTo>
                  <a:pt x="2657" y="5643"/>
                </a:moveTo>
                <a:cubicBezTo>
                  <a:pt x="2631" y="5607"/>
                  <a:pt x="2610" y="5875"/>
                  <a:pt x="2593" y="6422"/>
                </a:cubicBezTo>
                <a:cubicBezTo>
                  <a:pt x="2577" y="6969"/>
                  <a:pt x="2563" y="7804"/>
                  <a:pt x="2551" y="8951"/>
                </a:cubicBezTo>
                <a:lnTo>
                  <a:pt x="2550" y="8951"/>
                </a:lnTo>
                <a:lnTo>
                  <a:pt x="2550" y="5968"/>
                </a:lnTo>
                <a:cubicBezTo>
                  <a:pt x="2550" y="5968"/>
                  <a:pt x="2505" y="5968"/>
                  <a:pt x="2505" y="5968"/>
                </a:cubicBezTo>
                <a:lnTo>
                  <a:pt x="2505" y="20108"/>
                </a:lnTo>
                <a:lnTo>
                  <a:pt x="2552" y="20108"/>
                </a:lnTo>
                <a:lnTo>
                  <a:pt x="2552" y="13881"/>
                </a:lnTo>
                <a:cubicBezTo>
                  <a:pt x="2552" y="12969"/>
                  <a:pt x="2554" y="12118"/>
                  <a:pt x="2558" y="11416"/>
                </a:cubicBezTo>
                <a:cubicBezTo>
                  <a:pt x="2561" y="10715"/>
                  <a:pt x="2568" y="10092"/>
                  <a:pt x="2576" y="9600"/>
                </a:cubicBezTo>
                <a:cubicBezTo>
                  <a:pt x="2584" y="9108"/>
                  <a:pt x="2594" y="8753"/>
                  <a:pt x="2608" y="8497"/>
                </a:cubicBezTo>
                <a:cubicBezTo>
                  <a:pt x="2621" y="8243"/>
                  <a:pt x="2638" y="8108"/>
                  <a:pt x="2657" y="8108"/>
                </a:cubicBezTo>
                <a:lnTo>
                  <a:pt x="2657" y="5643"/>
                </a:lnTo>
                <a:close/>
                <a:moveTo>
                  <a:pt x="2865" y="5643"/>
                </a:moveTo>
                <a:cubicBezTo>
                  <a:pt x="2840" y="5607"/>
                  <a:pt x="2819" y="5875"/>
                  <a:pt x="2802" y="6422"/>
                </a:cubicBezTo>
                <a:cubicBezTo>
                  <a:pt x="2785" y="6969"/>
                  <a:pt x="2771" y="7804"/>
                  <a:pt x="2760" y="8951"/>
                </a:cubicBezTo>
                <a:lnTo>
                  <a:pt x="2758" y="8951"/>
                </a:lnTo>
                <a:lnTo>
                  <a:pt x="2758" y="5968"/>
                </a:lnTo>
                <a:cubicBezTo>
                  <a:pt x="2758" y="5968"/>
                  <a:pt x="2714" y="5968"/>
                  <a:pt x="2714" y="5968"/>
                </a:cubicBezTo>
                <a:lnTo>
                  <a:pt x="2714" y="20108"/>
                </a:lnTo>
                <a:lnTo>
                  <a:pt x="2761" y="20108"/>
                </a:lnTo>
                <a:lnTo>
                  <a:pt x="2761" y="13881"/>
                </a:lnTo>
                <a:cubicBezTo>
                  <a:pt x="2761" y="12969"/>
                  <a:pt x="2763" y="12118"/>
                  <a:pt x="2766" y="11416"/>
                </a:cubicBezTo>
                <a:cubicBezTo>
                  <a:pt x="2770" y="10715"/>
                  <a:pt x="2777" y="10092"/>
                  <a:pt x="2785" y="9600"/>
                </a:cubicBezTo>
                <a:cubicBezTo>
                  <a:pt x="2793" y="9108"/>
                  <a:pt x="2803" y="8753"/>
                  <a:pt x="2817" y="8497"/>
                </a:cubicBezTo>
                <a:cubicBezTo>
                  <a:pt x="2830" y="8243"/>
                  <a:pt x="2847" y="8108"/>
                  <a:pt x="2865" y="8108"/>
                </a:cubicBezTo>
                <a:lnTo>
                  <a:pt x="2865" y="5643"/>
                </a:lnTo>
                <a:close/>
                <a:moveTo>
                  <a:pt x="3175" y="5643"/>
                </a:moveTo>
                <a:cubicBezTo>
                  <a:pt x="3155" y="5643"/>
                  <a:pt x="3137" y="5863"/>
                  <a:pt x="3120" y="6227"/>
                </a:cubicBezTo>
                <a:cubicBezTo>
                  <a:pt x="3104" y="6592"/>
                  <a:pt x="3089" y="7063"/>
                  <a:pt x="3077" y="7719"/>
                </a:cubicBezTo>
                <a:cubicBezTo>
                  <a:pt x="3065" y="8375"/>
                  <a:pt x="3056" y="9162"/>
                  <a:pt x="3049" y="10054"/>
                </a:cubicBezTo>
                <a:cubicBezTo>
                  <a:pt x="3042" y="10947"/>
                  <a:pt x="3039" y="11963"/>
                  <a:pt x="3039" y="13038"/>
                </a:cubicBezTo>
                <a:cubicBezTo>
                  <a:pt x="3039" y="14114"/>
                  <a:pt x="3042" y="15046"/>
                  <a:pt x="3048" y="15957"/>
                </a:cubicBezTo>
                <a:cubicBezTo>
                  <a:pt x="3054" y="16868"/>
                  <a:pt x="3063" y="17701"/>
                  <a:pt x="3074" y="18357"/>
                </a:cubicBezTo>
                <a:cubicBezTo>
                  <a:pt x="3086" y="19013"/>
                  <a:pt x="3100" y="19485"/>
                  <a:pt x="3116" y="19849"/>
                </a:cubicBezTo>
                <a:cubicBezTo>
                  <a:pt x="3133" y="20212"/>
                  <a:pt x="3153" y="20433"/>
                  <a:pt x="3176" y="20432"/>
                </a:cubicBezTo>
                <a:cubicBezTo>
                  <a:pt x="3209" y="20432"/>
                  <a:pt x="3236" y="20002"/>
                  <a:pt x="3258" y="19200"/>
                </a:cubicBezTo>
                <a:cubicBezTo>
                  <a:pt x="3279" y="18398"/>
                  <a:pt x="3294" y="17218"/>
                  <a:pt x="3300" y="15632"/>
                </a:cubicBezTo>
                <a:lnTo>
                  <a:pt x="3254" y="15632"/>
                </a:lnTo>
                <a:cubicBezTo>
                  <a:pt x="3250" y="16561"/>
                  <a:pt x="3240" y="17252"/>
                  <a:pt x="3227" y="17708"/>
                </a:cubicBezTo>
                <a:cubicBezTo>
                  <a:pt x="3215" y="18163"/>
                  <a:pt x="3199" y="18422"/>
                  <a:pt x="3179" y="18422"/>
                </a:cubicBezTo>
                <a:cubicBezTo>
                  <a:pt x="3163" y="18422"/>
                  <a:pt x="3149" y="18288"/>
                  <a:pt x="3138" y="18032"/>
                </a:cubicBezTo>
                <a:cubicBezTo>
                  <a:pt x="3126" y="17777"/>
                  <a:pt x="3117" y="17423"/>
                  <a:pt x="3110" y="16995"/>
                </a:cubicBezTo>
                <a:cubicBezTo>
                  <a:pt x="3102" y="16567"/>
                  <a:pt x="3096" y="16059"/>
                  <a:pt x="3093" y="15503"/>
                </a:cubicBezTo>
                <a:cubicBezTo>
                  <a:pt x="3089" y="14948"/>
                  <a:pt x="3088" y="14371"/>
                  <a:pt x="3089" y="13751"/>
                </a:cubicBezTo>
                <a:lnTo>
                  <a:pt x="3304" y="13751"/>
                </a:lnTo>
                <a:cubicBezTo>
                  <a:pt x="3305" y="12895"/>
                  <a:pt x="3304" y="11975"/>
                  <a:pt x="3300" y="11027"/>
                </a:cubicBezTo>
                <a:cubicBezTo>
                  <a:pt x="3296" y="10079"/>
                  <a:pt x="3289" y="9235"/>
                  <a:pt x="3279" y="8433"/>
                </a:cubicBezTo>
                <a:cubicBezTo>
                  <a:pt x="3269" y="7631"/>
                  <a:pt x="3255" y="6941"/>
                  <a:pt x="3238" y="6422"/>
                </a:cubicBezTo>
                <a:cubicBezTo>
                  <a:pt x="3221" y="5903"/>
                  <a:pt x="3200" y="5643"/>
                  <a:pt x="3175" y="5643"/>
                </a:cubicBezTo>
                <a:close/>
                <a:moveTo>
                  <a:pt x="3515" y="5643"/>
                </a:moveTo>
                <a:cubicBezTo>
                  <a:pt x="3490" y="5607"/>
                  <a:pt x="3467" y="5875"/>
                  <a:pt x="3451" y="6422"/>
                </a:cubicBezTo>
                <a:cubicBezTo>
                  <a:pt x="3434" y="6969"/>
                  <a:pt x="3421" y="7804"/>
                  <a:pt x="3410" y="8951"/>
                </a:cubicBezTo>
                <a:lnTo>
                  <a:pt x="3407" y="8951"/>
                </a:lnTo>
                <a:lnTo>
                  <a:pt x="3407" y="5968"/>
                </a:lnTo>
                <a:cubicBezTo>
                  <a:pt x="3407" y="5968"/>
                  <a:pt x="3364" y="5968"/>
                  <a:pt x="3364" y="5968"/>
                </a:cubicBezTo>
                <a:lnTo>
                  <a:pt x="3364" y="20108"/>
                </a:lnTo>
                <a:lnTo>
                  <a:pt x="3411" y="20108"/>
                </a:lnTo>
                <a:lnTo>
                  <a:pt x="3411" y="13881"/>
                </a:lnTo>
                <a:cubicBezTo>
                  <a:pt x="3411" y="12969"/>
                  <a:pt x="3413" y="12118"/>
                  <a:pt x="3416" y="11416"/>
                </a:cubicBezTo>
                <a:cubicBezTo>
                  <a:pt x="3420" y="10715"/>
                  <a:pt x="3427" y="10092"/>
                  <a:pt x="3435" y="9600"/>
                </a:cubicBezTo>
                <a:cubicBezTo>
                  <a:pt x="3443" y="9108"/>
                  <a:pt x="3453" y="8753"/>
                  <a:pt x="3467" y="8497"/>
                </a:cubicBezTo>
                <a:cubicBezTo>
                  <a:pt x="3480" y="8243"/>
                  <a:pt x="3496" y="8108"/>
                  <a:pt x="3515" y="8108"/>
                </a:cubicBezTo>
                <a:lnTo>
                  <a:pt x="3515" y="5643"/>
                </a:lnTo>
                <a:close/>
                <a:moveTo>
                  <a:pt x="10371" y="5643"/>
                </a:moveTo>
                <a:cubicBezTo>
                  <a:pt x="10371" y="5643"/>
                  <a:pt x="10371" y="9341"/>
                  <a:pt x="10371" y="9341"/>
                </a:cubicBezTo>
                <a:lnTo>
                  <a:pt x="10449" y="9341"/>
                </a:lnTo>
                <a:lnTo>
                  <a:pt x="10449" y="5643"/>
                </a:lnTo>
                <a:lnTo>
                  <a:pt x="10371" y="5643"/>
                </a:lnTo>
                <a:close/>
                <a:moveTo>
                  <a:pt x="4084" y="6811"/>
                </a:moveTo>
                <a:cubicBezTo>
                  <a:pt x="4012" y="6811"/>
                  <a:pt x="3948" y="8236"/>
                  <a:pt x="3897" y="10378"/>
                </a:cubicBezTo>
                <a:lnTo>
                  <a:pt x="3943" y="12908"/>
                </a:lnTo>
                <a:cubicBezTo>
                  <a:pt x="3982" y="11308"/>
                  <a:pt x="4030" y="10314"/>
                  <a:pt x="4084" y="10314"/>
                </a:cubicBezTo>
                <a:cubicBezTo>
                  <a:pt x="4137" y="10314"/>
                  <a:pt x="4187" y="11302"/>
                  <a:pt x="4225" y="12908"/>
                </a:cubicBezTo>
                <a:lnTo>
                  <a:pt x="4272" y="10378"/>
                </a:lnTo>
                <a:cubicBezTo>
                  <a:pt x="4222" y="8229"/>
                  <a:pt x="4155" y="6811"/>
                  <a:pt x="4084" y="6811"/>
                </a:cubicBezTo>
                <a:close/>
                <a:moveTo>
                  <a:pt x="21530" y="6811"/>
                </a:moveTo>
                <a:cubicBezTo>
                  <a:pt x="21530" y="6811"/>
                  <a:pt x="21530" y="14789"/>
                  <a:pt x="21530" y="14789"/>
                </a:cubicBezTo>
                <a:cubicBezTo>
                  <a:pt x="21575" y="14789"/>
                  <a:pt x="21600" y="12970"/>
                  <a:pt x="21600" y="10768"/>
                </a:cubicBezTo>
                <a:cubicBezTo>
                  <a:pt x="21600" y="8565"/>
                  <a:pt x="21575" y="6811"/>
                  <a:pt x="21530" y="6811"/>
                </a:cubicBezTo>
                <a:close/>
                <a:moveTo>
                  <a:pt x="3172" y="7719"/>
                </a:moveTo>
                <a:cubicBezTo>
                  <a:pt x="3184" y="7719"/>
                  <a:pt x="3194" y="7834"/>
                  <a:pt x="3204" y="8043"/>
                </a:cubicBezTo>
                <a:cubicBezTo>
                  <a:pt x="3213" y="8253"/>
                  <a:pt x="3222" y="8531"/>
                  <a:pt x="3229" y="8887"/>
                </a:cubicBezTo>
                <a:cubicBezTo>
                  <a:pt x="3236" y="9242"/>
                  <a:pt x="3243" y="9627"/>
                  <a:pt x="3247" y="10119"/>
                </a:cubicBezTo>
                <a:cubicBezTo>
                  <a:pt x="3252" y="10611"/>
                  <a:pt x="3253" y="11194"/>
                  <a:pt x="3254" y="11741"/>
                </a:cubicBezTo>
                <a:lnTo>
                  <a:pt x="3089" y="11741"/>
                </a:lnTo>
                <a:cubicBezTo>
                  <a:pt x="3089" y="11194"/>
                  <a:pt x="3091" y="10602"/>
                  <a:pt x="3095" y="10119"/>
                </a:cubicBezTo>
                <a:cubicBezTo>
                  <a:pt x="3099" y="9636"/>
                  <a:pt x="3105" y="9251"/>
                  <a:pt x="3113" y="8887"/>
                </a:cubicBezTo>
                <a:cubicBezTo>
                  <a:pt x="3120" y="8522"/>
                  <a:pt x="3128" y="8253"/>
                  <a:pt x="3138" y="8043"/>
                </a:cubicBezTo>
                <a:cubicBezTo>
                  <a:pt x="3147" y="7834"/>
                  <a:pt x="3160" y="7719"/>
                  <a:pt x="3172" y="7719"/>
                </a:cubicBezTo>
                <a:close/>
                <a:moveTo>
                  <a:pt x="20180" y="9081"/>
                </a:moveTo>
                <a:cubicBezTo>
                  <a:pt x="20163" y="9081"/>
                  <a:pt x="20148" y="9234"/>
                  <a:pt x="20136" y="9535"/>
                </a:cubicBezTo>
                <a:cubicBezTo>
                  <a:pt x="20125" y="9836"/>
                  <a:pt x="20116" y="10258"/>
                  <a:pt x="20108" y="10768"/>
                </a:cubicBezTo>
                <a:cubicBezTo>
                  <a:pt x="20101" y="11278"/>
                  <a:pt x="20097" y="11854"/>
                  <a:pt x="20094" y="12519"/>
                </a:cubicBezTo>
                <a:cubicBezTo>
                  <a:pt x="20091" y="13184"/>
                  <a:pt x="20089" y="13912"/>
                  <a:pt x="20089" y="14660"/>
                </a:cubicBezTo>
                <a:cubicBezTo>
                  <a:pt x="20089" y="15407"/>
                  <a:pt x="20091" y="16080"/>
                  <a:pt x="20094" y="16735"/>
                </a:cubicBezTo>
                <a:cubicBezTo>
                  <a:pt x="20097" y="17391"/>
                  <a:pt x="20101" y="17940"/>
                  <a:pt x="20108" y="18422"/>
                </a:cubicBezTo>
                <a:cubicBezTo>
                  <a:pt x="20116" y="18906"/>
                  <a:pt x="20125" y="19307"/>
                  <a:pt x="20136" y="19589"/>
                </a:cubicBezTo>
                <a:cubicBezTo>
                  <a:pt x="20148" y="19871"/>
                  <a:pt x="20163" y="19978"/>
                  <a:pt x="20180" y="19978"/>
                </a:cubicBezTo>
                <a:cubicBezTo>
                  <a:pt x="20196" y="19978"/>
                  <a:pt x="20210" y="19825"/>
                  <a:pt x="20221" y="19524"/>
                </a:cubicBezTo>
                <a:cubicBezTo>
                  <a:pt x="20232" y="19224"/>
                  <a:pt x="20241" y="18859"/>
                  <a:pt x="20249" y="18357"/>
                </a:cubicBezTo>
                <a:cubicBezTo>
                  <a:pt x="20256" y="17855"/>
                  <a:pt x="20260" y="17271"/>
                  <a:pt x="20263" y="16605"/>
                </a:cubicBezTo>
                <a:cubicBezTo>
                  <a:pt x="20266" y="15940"/>
                  <a:pt x="20268" y="15242"/>
                  <a:pt x="20268" y="14530"/>
                </a:cubicBezTo>
                <a:cubicBezTo>
                  <a:pt x="20268" y="13783"/>
                  <a:pt x="20267" y="13119"/>
                  <a:pt x="20264" y="12454"/>
                </a:cubicBezTo>
                <a:cubicBezTo>
                  <a:pt x="20262" y="11789"/>
                  <a:pt x="20257" y="11195"/>
                  <a:pt x="20250" y="10703"/>
                </a:cubicBezTo>
                <a:cubicBezTo>
                  <a:pt x="20243" y="10211"/>
                  <a:pt x="20233" y="9827"/>
                  <a:pt x="20222" y="9535"/>
                </a:cubicBezTo>
                <a:cubicBezTo>
                  <a:pt x="20211" y="9244"/>
                  <a:pt x="20197" y="9081"/>
                  <a:pt x="20180" y="9081"/>
                </a:cubicBezTo>
                <a:close/>
                <a:moveTo>
                  <a:pt x="10184" y="10508"/>
                </a:moveTo>
                <a:cubicBezTo>
                  <a:pt x="10206" y="10508"/>
                  <a:pt x="10223" y="10825"/>
                  <a:pt x="10237" y="11416"/>
                </a:cubicBezTo>
                <a:cubicBezTo>
                  <a:pt x="10251" y="12009"/>
                  <a:pt x="10258" y="12824"/>
                  <a:pt x="10258" y="13881"/>
                </a:cubicBezTo>
                <a:cubicBezTo>
                  <a:pt x="10258" y="15011"/>
                  <a:pt x="10251" y="15857"/>
                  <a:pt x="10237" y="16476"/>
                </a:cubicBezTo>
                <a:cubicBezTo>
                  <a:pt x="10223" y="17096"/>
                  <a:pt x="10206" y="17383"/>
                  <a:pt x="10184" y="17384"/>
                </a:cubicBezTo>
                <a:cubicBezTo>
                  <a:pt x="10163" y="17384"/>
                  <a:pt x="10146" y="17097"/>
                  <a:pt x="10132" y="16476"/>
                </a:cubicBezTo>
                <a:cubicBezTo>
                  <a:pt x="10117" y="15857"/>
                  <a:pt x="10110" y="15011"/>
                  <a:pt x="10110" y="13881"/>
                </a:cubicBezTo>
                <a:cubicBezTo>
                  <a:pt x="10110" y="12824"/>
                  <a:pt x="10117" y="12010"/>
                  <a:pt x="10132" y="11416"/>
                </a:cubicBezTo>
                <a:cubicBezTo>
                  <a:pt x="10146" y="10825"/>
                  <a:pt x="10163" y="10508"/>
                  <a:pt x="10184" y="10508"/>
                </a:cubicBezTo>
                <a:close/>
                <a:moveTo>
                  <a:pt x="10973" y="10508"/>
                </a:moveTo>
                <a:cubicBezTo>
                  <a:pt x="10994" y="10508"/>
                  <a:pt x="11012" y="10825"/>
                  <a:pt x="11026" y="11416"/>
                </a:cubicBezTo>
                <a:cubicBezTo>
                  <a:pt x="11040" y="12009"/>
                  <a:pt x="11047" y="12824"/>
                  <a:pt x="11047" y="13881"/>
                </a:cubicBezTo>
                <a:cubicBezTo>
                  <a:pt x="11047" y="15011"/>
                  <a:pt x="11040" y="15857"/>
                  <a:pt x="11026" y="16476"/>
                </a:cubicBezTo>
                <a:cubicBezTo>
                  <a:pt x="11012" y="17096"/>
                  <a:pt x="10994" y="17383"/>
                  <a:pt x="10973" y="17384"/>
                </a:cubicBezTo>
                <a:cubicBezTo>
                  <a:pt x="10952" y="17384"/>
                  <a:pt x="10934" y="17097"/>
                  <a:pt x="10920" y="16476"/>
                </a:cubicBezTo>
                <a:cubicBezTo>
                  <a:pt x="10906" y="15857"/>
                  <a:pt x="10899" y="15011"/>
                  <a:pt x="10899" y="13881"/>
                </a:cubicBezTo>
                <a:cubicBezTo>
                  <a:pt x="10899" y="12824"/>
                  <a:pt x="10906" y="12010"/>
                  <a:pt x="10920" y="11416"/>
                </a:cubicBezTo>
                <a:cubicBezTo>
                  <a:pt x="10934" y="10825"/>
                  <a:pt x="10952" y="10508"/>
                  <a:pt x="10973" y="10508"/>
                </a:cubicBezTo>
                <a:close/>
                <a:moveTo>
                  <a:pt x="20180" y="10573"/>
                </a:moveTo>
                <a:cubicBezTo>
                  <a:pt x="20191" y="10573"/>
                  <a:pt x="20199" y="10698"/>
                  <a:pt x="20205" y="10962"/>
                </a:cubicBezTo>
                <a:cubicBezTo>
                  <a:pt x="20211" y="11226"/>
                  <a:pt x="20215" y="11544"/>
                  <a:pt x="20218" y="11935"/>
                </a:cubicBezTo>
                <a:cubicBezTo>
                  <a:pt x="20221" y="12327"/>
                  <a:pt x="20224" y="12767"/>
                  <a:pt x="20225" y="13233"/>
                </a:cubicBezTo>
                <a:cubicBezTo>
                  <a:pt x="20226" y="13696"/>
                  <a:pt x="20226" y="14129"/>
                  <a:pt x="20226" y="14530"/>
                </a:cubicBezTo>
                <a:cubicBezTo>
                  <a:pt x="20226" y="14950"/>
                  <a:pt x="20226" y="15418"/>
                  <a:pt x="20225" y="15892"/>
                </a:cubicBezTo>
                <a:cubicBezTo>
                  <a:pt x="20224" y="16366"/>
                  <a:pt x="20222" y="16798"/>
                  <a:pt x="20218" y="17189"/>
                </a:cubicBezTo>
                <a:cubicBezTo>
                  <a:pt x="20215" y="17581"/>
                  <a:pt x="20210" y="17909"/>
                  <a:pt x="20204" y="18162"/>
                </a:cubicBezTo>
                <a:cubicBezTo>
                  <a:pt x="20197" y="18418"/>
                  <a:pt x="20188" y="18487"/>
                  <a:pt x="20177" y="18487"/>
                </a:cubicBezTo>
                <a:cubicBezTo>
                  <a:pt x="20167" y="18487"/>
                  <a:pt x="20158" y="18362"/>
                  <a:pt x="20152" y="18097"/>
                </a:cubicBezTo>
                <a:cubicBezTo>
                  <a:pt x="20146" y="17834"/>
                  <a:pt x="20142" y="17581"/>
                  <a:pt x="20139" y="17189"/>
                </a:cubicBezTo>
                <a:cubicBezTo>
                  <a:pt x="20136" y="16798"/>
                  <a:pt x="20133" y="16357"/>
                  <a:pt x="20132" y="15892"/>
                </a:cubicBezTo>
                <a:cubicBezTo>
                  <a:pt x="20131" y="15428"/>
                  <a:pt x="20131" y="14996"/>
                  <a:pt x="20131" y="14595"/>
                </a:cubicBezTo>
                <a:cubicBezTo>
                  <a:pt x="20131" y="14175"/>
                  <a:pt x="20131" y="13696"/>
                  <a:pt x="20132" y="13233"/>
                </a:cubicBezTo>
                <a:cubicBezTo>
                  <a:pt x="20133" y="12768"/>
                  <a:pt x="20135" y="12327"/>
                  <a:pt x="20139" y="11935"/>
                </a:cubicBezTo>
                <a:cubicBezTo>
                  <a:pt x="20142" y="11544"/>
                  <a:pt x="20147" y="11227"/>
                  <a:pt x="20153" y="10962"/>
                </a:cubicBezTo>
                <a:cubicBezTo>
                  <a:pt x="20160" y="10698"/>
                  <a:pt x="20169" y="10573"/>
                  <a:pt x="20180" y="10573"/>
                </a:cubicBezTo>
                <a:close/>
                <a:moveTo>
                  <a:pt x="2374" y="12843"/>
                </a:moveTo>
                <a:cubicBezTo>
                  <a:pt x="2374" y="12843"/>
                  <a:pt x="2374" y="15179"/>
                  <a:pt x="2374" y="15178"/>
                </a:cubicBezTo>
                <a:cubicBezTo>
                  <a:pt x="2374" y="15505"/>
                  <a:pt x="2372" y="15844"/>
                  <a:pt x="2369" y="16216"/>
                </a:cubicBezTo>
                <a:cubicBezTo>
                  <a:pt x="2365" y="16588"/>
                  <a:pt x="2361" y="16937"/>
                  <a:pt x="2354" y="17254"/>
                </a:cubicBezTo>
                <a:cubicBezTo>
                  <a:pt x="2347" y="17571"/>
                  <a:pt x="2338" y="17823"/>
                  <a:pt x="2326" y="18032"/>
                </a:cubicBezTo>
                <a:cubicBezTo>
                  <a:pt x="2315" y="18242"/>
                  <a:pt x="2301" y="18357"/>
                  <a:pt x="2286" y="18357"/>
                </a:cubicBezTo>
                <a:cubicBezTo>
                  <a:pt x="2278" y="18357"/>
                  <a:pt x="2272" y="18364"/>
                  <a:pt x="2266" y="18292"/>
                </a:cubicBezTo>
                <a:cubicBezTo>
                  <a:pt x="2259" y="18219"/>
                  <a:pt x="2252" y="18065"/>
                  <a:pt x="2247" y="17903"/>
                </a:cubicBezTo>
                <a:cubicBezTo>
                  <a:pt x="2242" y="17739"/>
                  <a:pt x="2238" y="17518"/>
                  <a:pt x="2235" y="17254"/>
                </a:cubicBezTo>
                <a:cubicBezTo>
                  <a:pt x="2232" y="16990"/>
                  <a:pt x="2230" y="16662"/>
                  <a:pt x="2230" y="16281"/>
                </a:cubicBezTo>
                <a:cubicBezTo>
                  <a:pt x="2230" y="15702"/>
                  <a:pt x="2233" y="15255"/>
                  <a:pt x="2238" y="14919"/>
                </a:cubicBezTo>
                <a:cubicBezTo>
                  <a:pt x="2243" y="14583"/>
                  <a:pt x="2251" y="14323"/>
                  <a:pt x="2259" y="14141"/>
                </a:cubicBezTo>
                <a:cubicBezTo>
                  <a:pt x="2268" y="13960"/>
                  <a:pt x="2277" y="13834"/>
                  <a:pt x="2288" y="13751"/>
                </a:cubicBezTo>
                <a:cubicBezTo>
                  <a:pt x="2299" y="13670"/>
                  <a:pt x="2309" y="13621"/>
                  <a:pt x="2320" y="13557"/>
                </a:cubicBezTo>
                <a:cubicBezTo>
                  <a:pt x="2330" y="13495"/>
                  <a:pt x="2341" y="13398"/>
                  <a:pt x="2350" y="13297"/>
                </a:cubicBezTo>
                <a:cubicBezTo>
                  <a:pt x="2360" y="13197"/>
                  <a:pt x="2368" y="13061"/>
                  <a:pt x="2374" y="12843"/>
                </a:cubicBezTo>
                <a:close/>
                <a:moveTo>
                  <a:pt x="4085" y="13622"/>
                </a:moveTo>
                <a:cubicBezTo>
                  <a:pt x="4049" y="13622"/>
                  <a:pt x="4015" y="14379"/>
                  <a:pt x="3990" y="15438"/>
                </a:cubicBezTo>
                <a:lnTo>
                  <a:pt x="4085" y="20627"/>
                </a:lnTo>
                <a:cubicBezTo>
                  <a:pt x="4085" y="20627"/>
                  <a:pt x="4180" y="15438"/>
                  <a:pt x="4180" y="15438"/>
                </a:cubicBezTo>
                <a:cubicBezTo>
                  <a:pt x="4154" y="14374"/>
                  <a:pt x="4121" y="13622"/>
                  <a:pt x="4085" y="13622"/>
                </a:cubicBezTo>
                <a:close/>
                <a:moveTo>
                  <a:pt x="10371" y="15827"/>
                </a:moveTo>
                <a:cubicBezTo>
                  <a:pt x="10371" y="15827"/>
                  <a:pt x="10371" y="19524"/>
                  <a:pt x="10371" y="19524"/>
                </a:cubicBezTo>
                <a:lnTo>
                  <a:pt x="10449" y="19524"/>
                </a:lnTo>
                <a:lnTo>
                  <a:pt x="10449" y="15827"/>
                </a:lnTo>
                <a:lnTo>
                  <a:pt x="10371" y="1582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FFFFFF"/>
            </a:solidFill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2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33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2088" name="Shape 2088"/>
          <p:cNvSpPr>
            <a:spLocks noGrp="1"/>
          </p:cNvSpPr>
          <p:nvPr>
            <p:ph type="pic" sz="quarter" idx="17"/>
          </p:nvPr>
        </p:nvSpPr>
        <p:spPr>
          <a:xfrm rot="16200000">
            <a:off x="3552147" y="3812526"/>
            <a:ext cx="2095519" cy="2770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099" name="Group 2099"/>
          <p:cNvGrpSpPr/>
          <p:nvPr/>
        </p:nvGrpSpPr>
        <p:grpSpPr>
          <a:xfrm>
            <a:off x="3233851" y="4168917"/>
            <a:ext cx="2745148" cy="2076564"/>
            <a:chOff x="0" y="0"/>
            <a:chExt cx="5490296" cy="4153126"/>
          </a:xfrm>
        </p:grpSpPr>
        <p:sp>
          <p:nvSpPr>
            <p:cNvPr id="2089" name="Shape 2089"/>
            <p:cNvSpPr/>
            <p:nvPr/>
          </p:nvSpPr>
          <p:spPr>
            <a:xfrm rot="16200000">
              <a:off x="2622472" y="-2622473"/>
              <a:ext cx="245353" cy="5490297"/>
            </a:xfrm>
            <a:prstGeom prst="rect">
              <a:avLst/>
            </a:prstGeom>
            <a:solidFill>
              <a:srgbClr val="041B3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0" name="Shape 2090"/>
            <p:cNvSpPr/>
            <p:nvPr/>
          </p:nvSpPr>
          <p:spPr>
            <a:xfrm rot="16200000">
              <a:off x="2482100" y="1144931"/>
              <a:ext cx="526096" cy="5490297"/>
            </a:xfrm>
            <a:prstGeom prst="rect">
              <a:avLst/>
            </a:prstGeom>
            <a:solidFill>
              <a:srgbClr val="041B3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1" name="Shape 2091"/>
            <p:cNvSpPr/>
            <p:nvPr/>
          </p:nvSpPr>
          <p:spPr>
            <a:xfrm>
              <a:off x="483767" y="3802111"/>
              <a:ext cx="198399" cy="19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1" y="0"/>
                  </a:moveTo>
                  <a:lnTo>
                    <a:pt x="8208" y="8301"/>
                  </a:lnTo>
                  <a:lnTo>
                    <a:pt x="0" y="8301"/>
                  </a:lnTo>
                  <a:lnTo>
                    <a:pt x="6597" y="13299"/>
                  </a:lnTo>
                  <a:lnTo>
                    <a:pt x="3993" y="21600"/>
                  </a:lnTo>
                  <a:lnTo>
                    <a:pt x="10811" y="16418"/>
                  </a:lnTo>
                  <a:lnTo>
                    <a:pt x="17607" y="21600"/>
                  </a:lnTo>
                  <a:lnTo>
                    <a:pt x="15003" y="13299"/>
                  </a:lnTo>
                  <a:lnTo>
                    <a:pt x="21600" y="8301"/>
                  </a:lnTo>
                  <a:lnTo>
                    <a:pt x="13392" y="8301"/>
                  </a:lnTo>
                  <a:lnTo>
                    <a:pt x="10811" y="0"/>
                  </a:lnTo>
                  <a:close/>
                  <a:moveTo>
                    <a:pt x="10811" y="2683"/>
                  </a:moveTo>
                  <a:lnTo>
                    <a:pt x="12642" y="8553"/>
                  </a:lnTo>
                  <a:lnTo>
                    <a:pt x="12819" y="9126"/>
                  </a:lnTo>
                  <a:lnTo>
                    <a:pt x="13392" y="9126"/>
                  </a:lnTo>
                  <a:lnTo>
                    <a:pt x="19151" y="9126"/>
                  </a:lnTo>
                  <a:lnTo>
                    <a:pt x="14540" y="12611"/>
                  </a:lnTo>
                  <a:lnTo>
                    <a:pt x="14054" y="12978"/>
                  </a:lnTo>
                  <a:lnTo>
                    <a:pt x="14253" y="13552"/>
                  </a:lnTo>
                  <a:lnTo>
                    <a:pt x="16084" y="19399"/>
                  </a:lnTo>
                  <a:lnTo>
                    <a:pt x="11274" y="15730"/>
                  </a:lnTo>
                  <a:lnTo>
                    <a:pt x="10811" y="15363"/>
                  </a:lnTo>
                  <a:lnTo>
                    <a:pt x="10348" y="15730"/>
                  </a:lnTo>
                  <a:lnTo>
                    <a:pt x="5538" y="19399"/>
                  </a:lnTo>
                  <a:lnTo>
                    <a:pt x="7369" y="13552"/>
                  </a:lnTo>
                  <a:lnTo>
                    <a:pt x="7546" y="12978"/>
                  </a:lnTo>
                  <a:lnTo>
                    <a:pt x="7082" y="12611"/>
                  </a:lnTo>
                  <a:lnTo>
                    <a:pt x="2471" y="9126"/>
                  </a:lnTo>
                  <a:lnTo>
                    <a:pt x="8208" y="9126"/>
                  </a:lnTo>
                  <a:lnTo>
                    <a:pt x="8781" y="9126"/>
                  </a:lnTo>
                  <a:lnTo>
                    <a:pt x="8958" y="8553"/>
                  </a:lnTo>
                  <a:lnTo>
                    <a:pt x="10811" y="26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2" name="Shape 2092"/>
            <p:cNvSpPr/>
            <p:nvPr/>
          </p:nvSpPr>
          <p:spPr>
            <a:xfrm>
              <a:off x="1561252" y="3805759"/>
              <a:ext cx="183605" cy="183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6281"/>
                    <a:pt x="16281" y="20742"/>
                    <a:pt x="10800" y="20742"/>
                  </a:cubicBezTo>
                  <a:cubicBezTo>
                    <a:pt x="5319" y="20742"/>
                    <a:pt x="858" y="16281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  <a:moveTo>
                    <a:pt x="10371" y="3457"/>
                  </a:moveTo>
                  <a:lnTo>
                    <a:pt x="10371" y="11229"/>
                  </a:lnTo>
                  <a:lnTo>
                    <a:pt x="5174" y="11229"/>
                  </a:lnTo>
                  <a:lnTo>
                    <a:pt x="5174" y="12087"/>
                  </a:lnTo>
                  <a:lnTo>
                    <a:pt x="11229" y="12087"/>
                  </a:lnTo>
                  <a:lnTo>
                    <a:pt x="11229" y="3457"/>
                  </a:lnTo>
                  <a:cubicBezTo>
                    <a:pt x="11229" y="3457"/>
                    <a:pt x="10371" y="3457"/>
                    <a:pt x="10371" y="3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3" name="Shape 2093"/>
            <p:cNvSpPr/>
            <p:nvPr/>
          </p:nvSpPr>
          <p:spPr>
            <a:xfrm>
              <a:off x="2631340" y="3805759"/>
              <a:ext cx="183605" cy="183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3886"/>
                    <a:pt x="19331" y="16652"/>
                    <a:pt x="17118" y="18477"/>
                  </a:cubicBezTo>
                  <a:cubicBezTo>
                    <a:pt x="16904" y="18380"/>
                    <a:pt x="16665" y="18241"/>
                    <a:pt x="16522" y="18191"/>
                  </a:cubicBezTo>
                  <a:cubicBezTo>
                    <a:pt x="15892" y="17968"/>
                    <a:pt x="15223" y="17818"/>
                    <a:pt x="14567" y="17690"/>
                  </a:cubicBezTo>
                  <a:cubicBezTo>
                    <a:pt x="13667" y="17515"/>
                    <a:pt x="13378" y="17083"/>
                    <a:pt x="13327" y="16140"/>
                  </a:cubicBezTo>
                  <a:cubicBezTo>
                    <a:pt x="13320" y="16004"/>
                    <a:pt x="13112" y="14854"/>
                    <a:pt x="13256" y="14781"/>
                  </a:cubicBezTo>
                  <a:cubicBezTo>
                    <a:pt x="13853" y="14483"/>
                    <a:pt x="13963" y="13549"/>
                    <a:pt x="14019" y="12970"/>
                  </a:cubicBezTo>
                  <a:cubicBezTo>
                    <a:pt x="14059" y="12542"/>
                    <a:pt x="14274" y="12342"/>
                    <a:pt x="14472" y="11992"/>
                  </a:cubicBezTo>
                  <a:cubicBezTo>
                    <a:pt x="14687" y="11610"/>
                    <a:pt x="14784" y="11171"/>
                    <a:pt x="14901" y="10752"/>
                  </a:cubicBezTo>
                  <a:cubicBezTo>
                    <a:pt x="14986" y="10445"/>
                    <a:pt x="15149" y="9948"/>
                    <a:pt x="15091" y="9632"/>
                  </a:cubicBezTo>
                  <a:cubicBezTo>
                    <a:pt x="15038" y="9339"/>
                    <a:pt x="14805" y="9062"/>
                    <a:pt x="14805" y="8750"/>
                  </a:cubicBezTo>
                  <a:cubicBezTo>
                    <a:pt x="14805" y="8348"/>
                    <a:pt x="14976" y="7912"/>
                    <a:pt x="15020" y="7510"/>
                  </a:cubicBezTo>
                  <a:cubicBezTo>
                    <a:pt x="15088" y="6889"/>
                    <a:pt x="15071" y="6264"/>
                    <a:pt x="14948" y="5650"/>
                  </a:cubicBezTo>
                  <a:cubicBezTo>
                    <a:pt x="14619" y="4002"/>
                    <a:pt x="13011" y="3420"/>
                    <a:pt x="11515" y="3099"/>
                  </a:cubicBezTo>
                  <a:cubicBezTo>
                    <a:pt x="10106" y="2797"/>
                    <a:pt x="8463" y="3515"/>
                    <a:pt x="7510" y="4506"/>
                  </a:cubicBezTo>
                  <a:cubicBezTo>
                    <a:pt x="7119" y="4913"/>
                    <a:pt x="6632" y="5424"/>
                    <a:pt x="6556" y="6008"/>
                  </a:cubicBezTo>
                  <a:cubicBezTo>
                    <a:pt x="6487" y="6546"/>
                    <a:pt x="6500" y="7191"/>
                    <a:pt x="6580" y="7725"/>
                  </a:cubicBezTo>
                  <a:cubicBezTo>
                    <a:pt x="6623" y="8005"/>
                    <a:pt x="6639" y="8278"/>
                    <a:pt x="6676" y="8559"/>
                  </a:cubicBezTo>
                  <a:cubicBezTo>
                    <a:pt x="6705" y="8783"/>
                    <a:pt x="6879" y="9000"/>
                    <a:pt x="6819" y="9226"/>
                  </a:cubicBezTo>
                  <a:cubicBezTo>
                    <a:pt x="6783" y="9359"/>
                    <a:pt x="6713" y="9485"/>
                    <a:pt x="6652" y="9608"/>
                  </a:cubicBezTo>
                  <a:cubicBezTo>
                    <a:pt x="6362" y="10188"/>
                    <a:pt x="6655" y="10956"/>
                    <a:pt x="6914" y="11491"/>
                  </a:cubicBezTo>
                  <a:cubicBezTo>
                    <a:pt x="7036" y="11743"/>
                    <a:pt x="7190" y="11989"/>
                    <a:pt x="7367" y="12207"/>
                  </a:cubicBezTo>
                  <a:cubicBezTo>
                    <a:pt x="7581" y="12468"/>
                    <a:pt x="7569" y="12660"/>
                    <a:pt x="7582" y="12993"/>
                  </a:cubicBezTo>
                  <a:cubicBezTo>
                    <a:pt x="7603" y="13584"/>
                    <a:pt x="7772" y="14579"/>
                    <a:pt x="8368" y="14877"/>
                  </a:cubicBezTo>
                  <a:cubicBezTo>
                    <a:pt x="8512" y="14949"/>
                    <a:pt x="8304" y="16004"/>
                    <a:pt x="8297" y="16140"/>
                  </a:cubicBezTo>
                  <a:cubicBezTo>
                    <a:pt x="8246" y="17083"/>
                    <a:pt x="8387" y="17515"/>
                    <a:pt x="7486" y="17690"/>
                  </a:cubicBezTo>
                  <a:cubicBezTo>
                    <a:pt x="6830" y="17818"/>
                    <a:pt x="6161" y="17968"/>
                    <a:pt x="5531" y="18191"/>
                  </a:cubicBezTo>
                  <a:cubicBezTo>
                    <a:pt x="5290" y="18276"/>
                    <a:pt x="4925" y="18443"/>
                    <a:pt x="4625" y="18572"/>
                  </a:cubicBezTo>
                  <a:cubicBezTo>
                    <a:pt x="2341" y="16749"/>
                    <a:pt x="858" y="13942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4" name="Shape 2094"/>
            <p:cNvSpPr/>
            <p:nvPr/>
          </p:nvSpPr>
          <p:spPr>
            <a:xfrm>
              <a:off x="3705076" y="3809407"/>
              <a:ext cx="176310" cy="17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5" y="0"/>
                  </a:moveTo>
                  <a:cubicBezTo>
                    <a:pt x="1289" y="0"/>
                    <a:pt x="0" y="1314"/>
                    <a:pt x="0" y="2930"/>
                  </a:cubicBezTo>
                  <a:cubicBezTo>
                    <a:pt x="0" y="4545"/>
                    <a:pt x="1289" y="5859"/>
                    <a:pt x="2905" y="5859"/>
                  </a:cubicBezTo>
                  <a:cubicBezTo>
                    <a:pt x="4521" y="5859"/>
                    <a:pt x="5834" y="4545"/>
                    <a:pt x="5834" y="2930"/>
                  </a:cubicBezTo>
                  <a:cubicBezTo>
                    <a:pt x="5834" y="1314"/>
                    <a:pt x="4521" y="0"/>
                    <a:pt x="2905" y="0"/>
                  </a:cubicBezTo>
                  <a:close/>
                  <a:moveTo>
                    <a:pt x="10577" y="0"/>
                  </a:moveTo>
                  <a:cubicBezTo>
                    <a:pt x="8961" y="0"/>
                    <a:pt x="7647" y="1314"/>
                    <a:pt x="7647" y="2930"/>
                  </a:cubicBezTo>
                  <a:cubicBezTo>
                    <a:pt x="7647" y="4545"/>
                    <a:pt x="8961" y="5859"/>
                    <a:pt x="10577" y="5859"/>
                  </a:cubicBezTo>
                  <a:cubicBezTo>
                    <a:pt x="12192" y="5859"/>
                    <a:pt x="13481" y="4545"/>
                    <a:pt x="13481" y="2930"/>
                  </a:cubicBezTo>
                  <a:cubicBezTo>
                    <a:pt x="13481" y="1314"/>
                    <a:pt x="12192" y="0"/>
                    <a:pt x="10577" y="0"/>
                  </a:cubicBezTo>
                  <a:close/>
                  <a:moveTo>
                    <a:pt x="18670" y="0"/>
                  </a:moveTo>
                  <a:cubicBezTo>
                    <a:pt x="17055" y="0"/>
                    <a:pt x="15741" y="1314"/>
                    <a:pt x="15741" y="2930"/>
                  </a:cubicBezTo>
                  <a:cubicBezTo>
                    <a:pt x="15741" y="4545"/>
                    <a:pt x="17055" y="5859"/>
                    <a:pt x="18670" y="5859"/>
                  </a:cubicBezTo>
                  <a:cubicBezTo>
                    <a:pt x="20286" y="5859"/>
                    <a:pt x="21600" y="4545"/>
                    <a:pt x="21600" y="2930"/>
                  </a:cubicBezTo>
                  <a:cubicBezTo>
                    <a:pt x="21600" y="1314"/>
                    <a:pt x="20286" y="0"/>
                    <a:pt x="18670" y="0"/>
                  </a:cubicBezTo>
                  <a:close/>
                  <a:moveTo>
                    <a:pt x="2905" y="794"/>
                  </a:moveTo>
                  <a:cubicBezTo>
                    <a:pt x="4084" y="794"/>
                    <a:pt x="5065" y="1751"/>
                    <a:pt x="5065" y="2930"/>
                  </a:cubicBezTo>
                  <a:cubicBezTo>
                    <a:pt x="5065" y="4108"/>
                    <a:pt x="4084" y="5065"/>
                    <a:pt x="2905" y="5065"/>
                  </a:cubicBezTo>
                  <a:cubicBezTo>
                    <a:pt x="1726" y="5065"/>
                    <a:pt x="770" y="4108"/>
                    <a:pt x="770" y="2930"/>
                  </a:cubicBezTo>
                  <a:cubicBezTo>
                    <a:pt x="770" y="1751"/>
                    <a:pt x="1726" y="794"/>
                    <a:pt x="2905" y="794"/>
                  </a:cubicBezTo>
                  <a:close/>
                  <a:moveTo>
                    <a:pt x="10577" y="794"/>
                  </a:moveTo>
                  <a:cubicBezTo>
                    <a:pt x="11755" y="794"/>
                    <a:pt x="12712" y="1751"/>
                    <a:pt x="12712" y="2930"/>
                  </a:cubicBezTo>
                  <a:cubicBezTo>
                    <a:pt x="12712" y="4108"/>
                    <a:pt x="11755" y="5065"/>
                    <a:pt x="10577" y="5065"/>
                  </a:cubicBezTo>
                  <a:cubicBezTo>
                    <a:pt x="9398" y="5065"/>
                    <a:pt x="8416" y="4108"/>
                    <a:pt x="8417" y="2930"/>
                  </a:cubicBezTo>
                  <a:cubicBezTo>
                    <a:pt x="8417" y="1751"/>
                    <a:pt x="9398" y="794"/>
                    <a:pt x="10577" y="794"/>
                  </a:cubicBezTo>
                  <a:close/>
                  <a:moveTo>
                    <a:pt x="18670" y="794"/>
                  </a:moveTo>
                  <a:cubicBezTo>
                    <a:pt x="19849" y="794"/>
                    <a:pt x="20805" y="1751"/>
                    <a:pt x="20805" y="2930"/>
                  </a:cubicBezTo>
                  <a:cubicBezTo>
                    <a:pt x="20805" y="4108"/>
                    <a:pt x="19849" y="5065"/>
                    <a:pt x="18670" y="5065"/>
                  </a:cubicBezTo>
                  <a:cubicBezTo>
                    <a:pt x="17491" y="5065"/>
                    <a:pt x="16535" y="4108"/>
                    <a:pt x="16535" y="2930"/>
                  </a:cubicBezTo>
                  <a:cubicBezTo>
                    <a:pt x="16535" y="1751"/>
                    <a:pt x="17491" y="794"/>
                    <a:pt x="18670" y="794"/>
                  </a:cubicBezTo>
                  <a:close/>
                  <a:moveTo>
                    <a:pt x="2905" y="8094"/>
                  </a:moveTo>
                  <a:cubicBezTo>
                    <a:pt x="1289" y="8094"/>
                    <a:pt x="0" y="9408"/>
                    <a:pt x="0" y="11023"/>
                  </a:cubicBezTo>
                  <a:cubicBezTo>
                    <a:pt x="0" y="12639"/>
                    <a:pt x="1289" y="13953"/>
                    <a:pt x="2905" y="13953"/>
                  </a:cubicBezTo>
                  <a:cubicBezTo>
                    <a:pt x="4521" y="13953"/>
                    <a:pt x="5834" y="12639"/>
                    <a:pt x="5834" y="11023"/>
                  </a:cubicBezTo>
                  <a:cubicBezTo>
                    <a:pt x="5834" y="9408"/>
                    <a:pt x="4521" y="8094"/>
                    <a:pt x="2905" y="8094"/>
                  </a:cubicBezTo>
                  <a:close/>
                  <a:moveTo>
                    <a:pt x="10577" y="8094"/>
                  </a:moveTo>
                  <a:cubicBezTo>
                    <a:pt x="8961" y="8094"/>
                    <a:pt x="7647" y="9408"/>
                    <a:pt x="7647" y="11023"/>
                  </a:cubicBezTo>
                  <a:cubicBezTo>
                    <a:pt x="7647" y="12639"/>
                    <a:pt x="8961" y="13953"/>
                    <a:pt x="10577" y="13953"/>
                  </a:cubicBezTo>
                  <a:cubicBezTo>
                    <a:pt x="12192" y="13953"/>
                    <a:pt x="13481" y="12639"/>
                    <a:pt x="13481" y="11023"/>
                  </a:cubicBezTo>
                  <a:cubicBezTo>
                    <a:pt x="13481" y="9408"/>
                    <a:pt x="12192" y="8094"/>
                    <a:pt x="10577" y="8094"/>
                  </a:cubicBezTo>
                  <a:close/>
                  <a:moveTo>
                    <a:pt x="18670" y="8094"/>
                  </a:moveTo>
                  <a:cubicBezTo>
                    <a:pt x="17055" y="8094"/>
                    <a:pt x="15741" y="9408"/>
                    <a:pt x="15741" y="11023"/>
                  </a:cubicBezTo>
                  <a:cubicBezTo>
                    <a:pt x="15741" y="12639"/>
                    <a:pt x="17055" y="13953"/>
                    <a:pt x="18670" y="13953"/>
                  </a:cubicBezTo>
                  <a:cubicBezTo>
                    <a:pt x="20286" y="13953"/>
                    <a:pt x="21600" y="12639"/>
                    <a:pt x="21600" y="11023"/>
                  </a:cubicBezTo>
                  <a:cubicBezTo>
                    <a:pt x="21600" y="9408"/>
                    <a:pt x="20286" y="8094"/>
                    <a:pt x="18670" y="8094"/>
                  </a:cubicBezTo>
                  <a:close/>
                  <a:moveTo>
                    <a:pt x="2905" y="8888"/>
                  </a:moveTo>
                  <a:cubicBezTo>
                    <a:pt x="4084" y="8888"/>
                    <a:pt x="5065" y="9845"/>
                    <a:pt x="5065" y="11023"/>
                  </a:cubicBezTo>
                  <a:cubicBezTo>
                    <a:pt x="5065" y="12202"/>
                    <a:pt x="4084" y="13159"/>
                    <a:pt x="2905" y="13159"/>
                  </a:cubicBezTo>
                  <a:cubicBezTo>
                    <a:pt x="1726" y="13159"/>
                    <a:pt x="770" y="12202"/>
                    <a:pt x="770" y="11023"/>
                  </a:cubicBezTo>
                  <a:cubicBezTo>
                    <a:pt x="770" y="9845"/>
                    <a:pt x="1726" y="8888"/>
                    <a:pt x="2905" y="8888"/>
                  </a:cubicBezTo>
                  <a:close/>
                  <a:moveTo>
                    <a:pt x="10577" y="8888"/>
                  </a:moveTo>
                  <a:cubicBezTo>
                    <a:pt x="11755" y="8888"/>
                    <a:pt x="12712" y="9845"/>
                    <a:pt x="12712" y="11023"/>
                  </a:cubicBezTo>
                  <a:cubicBezTo>
                    <a:pt x="12712" y="12202"/>
                    <a:pt x="11755" y="13159"/>
                    <a:pt x="10577" y="13159"/>
                  </a:cubicBezTo>
                  <a:cubicBezTo>
                    <a:pt x="9398" y="13159"/>
                    <a:pt x="8416" y="12202"/>
                    <a:pt x="8417" y="11023"/>
                  </a:cubicBezTo>
                  <a:cubicBezTo>
                    <a:pt x="8417" y="9845"/>
                    <a:pt x="9398" y="8888"/>
                    <a:pt x="10577" y="8888"/>
                  </a:cubicBezTo>
                  <a:close/>
                  <a:moveTo>
                    <a:pt x="18670" y="8888"/>
                  </a:moveTo>
                  <a:cubicBezTo>
                    <a:pt x="19849" y="8888"/>
                    <a:pt x="20805" y="9845"/>
                    <a:pt x="20805" y="11023"/>
                  </a:cubicBezTo>
                  <a:cubicBezTo>
                    <a:pt x="20805" y="12202"/>
                    <a:pt x="19849" y="13159"/>
                    <a:pt x="18670" y="13159"/>
                  </a:cubicBezTo>
                  <a:cubicBezTo>
                    <a:pt x="17491" y="13159"/>
                    <a:pt x="16535" y="12202"/>
                    <a:pt x="16535" y="11023"/>
                  </a:cubicBezTo>
                  <a:cubicBezTo>
                    <a:pt x="16535" y="9845"/>
                    <a:pt x="17491" y="8888"/>
                    <a:pt x="18670" y="8888"/>
                  </a:cubicBezTo>
                  <a:close/>
                  <a:moveTo>
                    <a:pt x="2905" y="15741"/>
                  </a:moveTo>
                  <a:cubicBezTo>
                    <a:pt x="1289" y="15741"/>
                    <a:pt x="0" y="17055"/>
                    <a:pt x="0" y="18670"/>
                  </a:cubicBezTo>
                  <a:cubicBezTo>
                    <a:pt x="0" y="20286"/>
                    <a:pt x="1289" y="21600"/>
                    <a:pt x="2905" y="21600"/>
                  </a:cubicBezTo>
                  <a:cubicBezTo>
                    <a:pt x="4521" y="21600"/>
                    <a:pt x="5834" y="20286"/>
                    <a:pt x="5834" y="18670"/>
                  </a:cubicBezTo>
                  <a:cubicBezTo>
                    <a:pt x="5834" y="17055"/>
                    <a:pt x="4521" y="15741"/>
                    <a:pt x="2905" y="15741"/>
                  </a:cubicBezTo>
                  <a:close/>
                  <a:moveTo>
                    <a:pt x="10577" y="15741"/>
                  </a:moveTo>
                  <a:cubicBezTo>
                    <a:pt x="8961" y="15741"/>
                    <a:pt x="7647" y="17055"/>
                    <a:pt x="7647" y="18670"/>
                  </a:cubicBezTo>
                  <a:cubicBezTo>
                    <a:pt x="7647" y="20286"/>
                    <a:pt x="8961" y="21600"/>
                    <a:pt x="10577" y="21600"/>
                  </a:cubicBezTo>
                  <a:cubicBezTo>
                    <a:pt x="12192" y="21600"/>
                    <a:pt x="13481" y="20286"/>
                    <a:pt x="13481" y="18670"/>
                  </a:cubicBezTo>
                  <a:cubicBezTo>
                    <a:pt x="13481" y="17055"/>
                    <a:pt x="12192" y="15741"/>
                    <a:pt x="10577" y="15741"/>
                  </a:cubicBezTo>
                  <a:close/>
                  <a:moveTo>
                    <a:pt x="18670" y="15741"/>
                  </a:moveTo>
                  <a:cubicBezTo>
                    <a:pt x="17055" y="15741"/>
                    <a:pt x="15741" y="17055"/>
                    <a:pt x="15741" y="18670"/>
                  </a:cubicBezTo>
                  <a:cubicBezTo>
                    <a:pt x="15741" y="20286"/>
                    <a:pt x="17055" y="21600"/>
                    <a:pt x="18670" y="21600"/>
                  </a:cubicBezTo>
                  <a:cubicBezTo>
                    <a:pt x="20286" y="21600"/>
                    <a:pt x="21600" y="20286"/>
                    <a:pt x="21600" y="18670"/>
                  </a:cubicBezTo>
                  <a:cubicBezTo>
                    <a:pt x="21600" y="17055"/>
                    <a:pt x="20286" y="15741"/>
                    <a:pt x="18670" y="15741"/>
                  </a:cubicBezTo>
                  <a:close/>
                  <a:moveTo>
                    <a:pt x="2905" y="16535"/>
                  </a:moveTo>
                  <a:cubicBezTo>
                    <a:pt x="4084" y="16535"/>
                    <a:pt x="5065" y="17492"/>
                    <a:pt x="5065" y="18670"/>
                  </a:cubicBezTo>
                  <a:cubicBezTo>
                    <a:pt x="5065" y="19849"/>
                    <a:pt x="4084" y="20806"/>
                    <a:pt x="2905" y="20806"/>
                  </a:cubicBezTo>
                  <a:cubicBezTo>
                    <a:pt x="1726" y="20806"/>
                    <a:pt x="770" y="19849"/>
                    <a:pt x="770" y="18670"/>
                  </a:cubicBezTo>
                  <a:cubicBezTo>
                    <a:pt x="770" y="17492"/>
                    <a:pt x="1726" y="16535"/>
                    <a:pt x="2905" y="16535"/>
                  </a:cubicBezTo>
                  <a:close/>
                  <a:moveTo>
                    <a:pt x="10577" y="16535"/>
                  </a:moveTo>
                  <a:cubicBezTo>
                    <a:pt x="11755" y="16535"/>
                    <a:pt x="12712" y="17492"/>
                    <a:pt x="12712" y="18670"/>
                  </a:cubicBezTo>
                  <a:cubicBezTo>
                    <a:pt x="12712" y="19849"/>
                    <a:pt x="11755" y="20806"/>
                    <a:pt x="10577" y="20806"/>
                  </a:cubicBezTo>
                  <a:cubicBezTo>
                    <a:pt x="9398" y="20806"/>
                    <a:pt x="8416" y="19849"/>
                    <a:pt x="8417" y="18670"/>
                  </a:cubicBezTo>
                  <a:cubicBezTo>
                    <a:pt x="8417" y="17492"/>
                    <a:pt x="9398" y="16535"/>
                    <a:pt x="10577" y="16535"/>
                  </a:cubicBezTo>
                  <a:close/>
                  <a:moveTo>
                    <a:pt x="18670" y="16535"/>
                  </a:moveTo>
                  <a:cubicBezTo>
                    <a:pt x="19849" y="16535"/>
                    <a:pt x="20805" y="17492"/>
                    <a:pt x="20805" y="18670"/>
                  </a:cubicBezTo>
                  <a:cubicBezTo>
                    <a:pt x="20805" y="19849"/>
                    <a:pt x="19849" y="20806"/>
                    <a:pt x="18670" y="20806"/>
                  </a:cubicBezTo>
                  <a:cubicBezTo>
                    <a:pt x="17491" y="20806"/>
                    <a:pt x="16535" y="19849"/>
                    <a:pt x="16535" y="18670"/>
                  </a:cubicBezTo>
                  <a:cubicBezTo>
                    <a:pt x="16535" y="17492"/>
                    <a:pt x="17491" y="16535"/>
                    <a:pt x="18670" y="165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5" name="Shape 2095"/>
            <p:cNvSpPr/>
            <p:nvPr/>
          </p:nvSpPr>
          <p:spPr>
            <a:xfrm>
              <a:off x="4749428" y="3846087"/>
              <a:ext cx="227784" cy="10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1" y="0"/>
                  </a:moveTo>
                  <a:cubicBezTo>
                    <a:pt x="2188" y="0"/>
                    <a:pt x="0" y="4840"/>
                    <a:pt x="0" y="10800"/>
                  </a:cubicBezTo>
                  <a:cubicBezTo>
                    <a:pt x="0" y="16760"/>
                    <a:pt x="2187" y="21600"/>
                    <a:pt x="4881" y="21600"/>
                  </a:cubicBezTo>
                  <a:lnTo>
                    <a:pt x="16719" y="21600"/>
                  </a:lnTo>
                  <a:cubicBezTo>
                    <a:pt x="19412" y="21600"/>
                    <a:pt x="21600" y="16760"/>
                    <a:pt x="21600" y="10800"/>
                  </a:cubicBezTo>
                  <a:cubicBezTo>
                    <a:pt x="21600" y="4840"/>
                    <a:pt x="19413" y="0"/>
                    <a:pt x="16719" y="0"/>
                  </a:cubicBezTo>
                  <a:cubicBezTo>
                    <a:pt x="14025" y="0"/>
                    <a:pt x="11838" y="4840"/>
                    <a:pt x="11838" y="10800"/>
                  </a:cubicBezTo>
                  <a:cubicBezTo>
                    <a:pt x="11838" y="14733"/>
                    <a:pt x="12800" y="18183"/>
                    <a:pt x="14221" y="20069"/>
                  </a:cubicBezTo>
                  <a:lnTo>
                    <a:pt x="7379" y="20069"/>
                  </a:lnTo>
                  <a:cubicBezTo>
                    <a:pt x="8800" y="18183"/>
                    <a:pt x="9762" y="14733"/>
                    <a:pt x="9762" y="10800"/>
                  </a:cubicBezTo>
                  <a:cubicBezTo>
                    <a:pt x="9762" y="4840"/>
                    <a:pt x="7575" y="0"/>
                    <a:pt x="4881" y="0"/>
                  </a:cubicBezTo>
                  <a:close/>
                  <a:moveTo>
                    <a:pt x="4881" y="1361"/>
                  </a:moveTo>
                  <a:cubicBezTo>
                    <a:pt x="7234" y="1361"/>
                    <a:pt x="9148" y="5594"/>
                    <a:pt x="9147" y="10800"/>
                  </a:cubicBezTo>
                  <a:cubicBezTo>
                    <a:pt x="9147" y="16006"/>
                    <a:pt x="7234" y="20239"/>
                    <a:pt x="4881" y="20239"/>
                  </a:cubicBezTo>
                  <a:cubicBezTo>
                    <a:pt x="2528" y="20239"/>
                    <a:pt x="615" y="16006"/>
                    <a:pt x="615" y="10800"/>
                  </a:cubicBezTo>
                  <a:cubicBezTo>
                    <a:pt x="615" y="5594"/>
                    <a:pt x="2528" y="1361"/>
                    <a:pt x="4881" y="1361"/>
                  </a:cubicBezTo>
                  <a:close/>
                  <a:moveTo>
                    <a:pt x="16719" y="1361"/>
                  </a:moveTo>
                  <a:cubicBezTo>
                    <a:pt x="19072" y="1361"/>
                    <a:pt x="20985" y="5594"/>
                    <a:pt x="20985" y="10800"/>
                  </a:cubicBezTo>
                  <a:cubicBezTo>
                    <a:pt x="20985" y="16006"/>
                    <a:pt x="19072" y="20239"/>
                    <a:pt x="16719" y="20239"/>
                  </a:cubicBezTo>
                  <a:cubicBezTo>
                    <a:pt x="14366" y="20239"/>
                    <a:pt x="12452" y="16006"/>
                    <a:pt x="12453" y="10800"/>
                  </a:cubicBezTo>
                  <a:cubicBezTo>
                    <a:pt x="12453" y="5594"/>
                    <a:pt x="14366" y="1361"/>
                    <a:pt x="16719" y="13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6" name="Shape 2096"/>
            <p:cNvSpPr/>
            <p:nvPr/>
          </p:nvSpPr>
          <p:spPr>
            <a:xfrm>
              <a:off x="401558" y="108134"/>
              <a:ext cx="646872" cy="6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63" y="0"/>
                  </a:moveTo>
                  <a:cubicBezTo>
                    <a:pt x="9512" y="0"/>
                    <a:pt x="9381" y="280"/>
                    <a:pt x="9264" y="842"/>
                  </a:cubicBezTo>
                  <a:cubicBezTo>
                    <a:pt x="9147" y="1404"/>
                    <a:pt x="9044" y="2184"/>
                    <a:pt x="8966" y="3156"/>
                  </a:cubicBezTo>
                  <a:cubicBezTo>
                    <a:pt x="8888" y="4128"/>
                    <a:pt x="8838" y="5217"/>
                    <a:pt x="8797" y="6522"/>
                  </a:cubicBezTo>
                  <a:cubicBezTo>
                    <a:pt x="8757" y="7828"/>
                    <a:pt x="8729" y="9243"/>
                    <a:pt x="8729" y="10730"/>
                  </a:cubicBezTo>
                  <a:cubicBezTo>
                    <a:pt x="8729" y="12216"/>
                    <a:pt x="8753" y="13642"/>
                    <a:pt x="8790" y="14938"/>
                  </a:cubicBezTo>
                  <a:cubicBezTo>
                    <a:pt x="8828" y="16233"/>
                    <a:pt x="8884" y="17350"/>
                    <a:pt x="8959" y="18304"/>
                  </a:cubicBezTo>
                  <a:cubicBezTo>
                    <a:pt x="9035" y="19256"/>
                    <a:pt x="9130" y="19935"/>
                    <a:pt x="9244" y="20478"/>
                  </a:cubicBezTo>
                  <a:cubicBezTo>
                    <a:pt x="9358" y="21021"/>
                    <a:pt x="9490" y="21389"/>
                    <a:pt x="9643" y="21390"/>
                  </a:cubicBezTo>
                  <a:cubicBezTo>
                    <a:pt x="9895" y="21390"/>
                    <a:pt x="10093" y="20645"/>
                    <a:pt x="10238" y="19216"/>
                  </a:cubicBezTo>
                  <a:cubicBezTo>
                    <a:pt x="10384" y="17786"/>
                    <a:pt x="10470" y="15757"/>
                    <a:pt x="10495" y="13184"/>
                  </a:cubicBezTo>
                  <a:lnTo>
                    <a:pt x="10238" y="13184"/>
                  </a:lnTo>
                  <a:cubicBezTo>
                    <a:pt x="10233" y="14023"/>
                    <a:pt x="10212" y="14846"/>
                    <a:pt x="10184" y="15569"/>
                  </a:cubicBezTo>
                  <a:cubicBezTo>
                    <a:pt x="10157" y="16293"/>
                    <a:pt x="10111" y="16869"/>
                    <a:pt x="10062" y="17392"/>
                  </a:cubicBezTo>
                  <a:cubicBezTo>
                    <a:pt x="10014" y="17917"/>
                    <a:pt x="9960" y="18289"/>
                    <a:pt x="9893" y="18584"/>
                  </a:cubicBezTo>
                  <a:cubicBezTo>
                    <a:pt x="9826" y="18880"/>
                    <a:pt x="9750" y="19075"/>
                    <a:pt x="9663" y="19075"/>
                  </a:cubicBezTo>
                  <a:cubicBezTo>
                    <a:pt x="9546" y="19075"/>
                    <a:pt x="9443" y="18831"/>
                    <a:pt x="9359" y="18374"/>
                  </a:cubicBezTo>
                  <a:cubicBezTo>
                    <a:pt x="9274" y="17916"/>
                    <a:pt x="9203" y="17323"/>
                    <a:pt x="9149" y="16551"/>
                  </a:cubicBezTo>
                  <a:cubicBezTo>
                    <a:pt x="9095" y="15780"/>
                    <a:pt x="9060" y="14854"/>
                    <a:pt x="9034" y="13816"/>
                  </a:cubicBezTo>
                  <a:cubicBezTo>
                    <a:pt x="9008" y="12777"/>
                    <a:pt x="8993" y="11682"/>
                    <a:pt x="8993" y="10520"/>
                  </a:cubicBezTo>
                  <a:cubicBezTo>
                    <a:pt x="8993" y="9453"/>
                    <a:pt x="9008" y="8425"/>
                    <a:pt x="9034" y="7434"/>
                  </a:cubicBezTo>
                  <a:cubicBezTo>
                    <a:pt x="9060" y="6443"/>
                    <a:pt x="9095" y="5541"/>
                    <a:pt x="9149" y="4769"/>
                  </a:cubicBezTo>
                  <a:cubicBezTo>
                    <a:pt x="9203" y="3997"/>
                    <a:pt x="9275" y="3403"/>
                    <a:pt x="9359" y="2946"/>
                  </a:cubicBezTo>
                  <a:cubicBezTo>
                    <a:pt x="9442" y="2488"/>
                    <a:pt x="9539" y="2244"/>
                    <a:pt x="9656" y="2244"/>
                  </a:cubicBezTo>
                  <a:cubicBezTo>
                    <a:pt x="9794" y="2244"/>
                    <a:pt x="9922" y="2643"/>
                    <a:pt x="10022" y="3366"/>
                  </a:cubicBezTo>
                  <a:cubicBezTo>
                    <a:pt x="10122" y="4091"/>
                    <a:pt x="10182" y="5144"/>
                    <a:pt x="10211" y="6592"/>
                  </a:cubicBezTo>
                  <a:lnTo>
                    <a:pt x="10468" y="6592"/>
                  </a:lnTo>
                  <a:cubicBezTo>
                    <a:pt x="10454" y="5506"/>
                    <a:pt x="10428" y="4546"/>
                    <a:pt x="10380" y="3717"/>
                  </a:cubicBezTo>
                  <a:cubicBezTo>
                    <a:pt x="10333" y="2888"/>
                    <a:pt x="10276" y="2166"/>
                    <a:pt x="10205" y="1613"/>
                  </a:cubicBezTo>
                  <a:cubicBezTo>
                    <a:pt x="10133" y="1061"/>
                    <a:pt x="10046" y="707"/>
                    <a:pt x="9954" y="421"/>
                  </a:cubicBezTo>
                  <a:cubicBezTo>
                    <a:pt x="9862" y="135"/>
                    <a:pt x="9766" y="0"/>
                    <a:pt x="9663" y="0"/>
                  </a:cubicBezTo>
                  <a:close/>
                  <a:moveTo>
                    <a:pt x="14474" y="0"/>
                  </a:moveTo>
                  <a:lnTo>
                    <a:pt x="14474" y="2946"/>
                  </a:lnTo>
                  <a:cubicBezTo>
                    <a:pt x="14474" y="2946"/>
                    <a:pt x="14711" y="2946"/>
                    <a:pt x="14711" y="2946"/>
                  </a:cubicBezTo>
                  <a:lnTo>
                    <a:pt x="14711" y="0"/>
                  </a:lnTo>
                  <a:lnTo>
                    <a:pt x="14474" y="0"/>
                  </a:lnTo>
                  <a:close/>
                  <a:moveTo>
                    <a:pt x="20220" y="0"/>
                  </a:moveTo>
                  <a:cubicBezTo>
                    <a:pt x="19691" y="0"/>
                    <a:pt x="19214" y="2254"/>
                    <a:pt x="18846" y="5610"/>
                  </a:cubicBezTo>
                  <a:lnTo>
                    <a:pt x="19062" y="8205"/>
                  </a:lnTo>
                  <a:cubicBezTo>
                    <a:pt x="19374" y="5384"/>
                    <a:pt x="19774" y="3647"/>
                    <a:pt x="20220" y="3647"/>
                  </a:cubicBezTo>
                  <a:cubicBezTo>
                    <a:pt x="20665" y="3647"/>
                    <a:pt x="21072" y="5379"/>
                    <a:pt x="21383" y="8205"/>
                  </a:cubicBezTo>
                  <a:lnTo>
                    <a:pt x="21600" y="5681"/>
                  </a:lnTo>
                  <a:cubicBezTo>
                    <a:pt x="21231" y="2317"/>
                    <a:pt x="20749" y="0"/>
                    <a:pt x="20220" y="0"/>
                  </a:cubicBezTo>
                  <a:close/>
                  <a:moveTo>
                    <a:pt x="629" y="4769"/>
                  </a:moveTo>
                  <a:cubicBezTo>
                    <a:pt x="280" y="4769"/>
                    <a:pt x="0" y="7674"/>
                    <a:pt x="0" y="11291"/>
                  </a:cubicBezTo>
                  <a:cubicBezTo>
                    <a:pt x="0" y="14908"/>
                    <a:pt x="280" y="17883"/>
                    <a:pt x="629" y="17883"/>
                  </a:cubicBezTo>
                  <a:cubicBezTo>
                    <a:pt x="979" y="17883"/>
                    <a:pt x="1265" y="14908"/>
                    <a:pt x="1265" y="11291"/>
                  </a:cubicBezTo>
                  <a:cubicBezTo>
                    <a:pt x="1265" y="7674"/>
                    <a:pt x="979" y="4769"/>
                    <a:pt x="629" y="4769"/>
                  </a:cubicBezTo>
                  <a:close/>
                  <a:moveTo>
                    <a:pt x="2240" y="4769"/>
                  </a:moveTo>
                  <a:cubicBezTo>
                    <a:pt x="1891" y="4769"/>
                    <a:pt x="1610" y="7674"/>
                    <a:pt x="1611" y="11291"/>
                  </a:cubicBezTo>
                  <a:cubicBezTo>
                    <a:pt x="1611" y="14908"/>
                    <a:pt x="1891" y="17883"/>
                    <a:pt x="2240" y="17883"/>
                  </a:cubicBezTo>
                  <a:cubicBezTo>
                    <a:pt x="2589" y="17883"/>
                    <a:pt x="2876" y="14908"/>
                    <a:pt x="2876" y="11291"/>
                  </a:cubicBezTo>
                  <a:cubicBezTo>
                    <a:pt x="2876" y="7674"/>
                    <a:pt x="2589" y="4769"/>
                    <a:pt x="2240" y="4769"/>
                  </a:cubicBezTo>
                  <a:close/>
                  <a:moveTo>
                    <a:pt x="3850" y="4769"/>
                  </a:moveTo>
                  <a:cubicBezTo>
                    <a:pt x="3501" y="4769"/>
                    <a:pt x="3214" y="7674"/>
                    <a:pt x="3214" y="11291"/>
                  </a:cubicBezTo>
                  <a:cubicBezTo>
                    <a:pt x="3214" y="14908"/>
                    <a:pt x="3501" y="17883"/>
                    <a:pt x="3850" y="17883"/>
                  </a:cubicBezTo>
                  <a:cubicBezTo>
                    <a:pt x="4200" y="17883"/>
                    <a:pt x="4486" y="14908"/>
                    <a:pt x="4486" y="11291"/>
                  </a:cubicBezTo>
                  <a:cubicBezTo>
                    <a:pt x="4486" y="7674"/>
                    <a:pt x="4200" y="4769"/>
                    <a:pt x="3850" y="4769"/>
                  </a:cubicBezTo>
                  <a:close/>
                  <a:moveTo>
                    <a:pt x="5461" y="4769"/>
                  </a:moveTo>
                  <a:cubicBezTo>
                    <a:pt x="5112" y="4769"/>
                    <a:pt x="4825" y="7674"/>
                    <a:pt x="4825" y="11291"/>
                  </a:cubicBezTo>
                  <a:cubicBezTo>
                    <a:pt x="4825" y="14908"/>
                    <a:pt x="5112" y="17883"/>
                    <a:pt x="5461" y="17883"/>
                  </a:cubicBezTo>
                  <a:cubicBezTo>
                    <a:pt x="5810" y="17883"/>
                    <a:pt x="6090" y="14908"/>
                    <a:pt x="6090" y="11291"/>
                  </a:cubicBezTo>
                  <a:cubicBezTo>
                    <a:pt x="6090" y="7674"/>
                    <a:pt x="5810" y="4769"/>
                    <a:pt x="5461" y="4769"/>
                  </a:cubicBezTo>
                  <a:close/>
                  <a:moveTo>
                    <a:pt x="7071" y="4769"/>
                  </a:moveTo>
                  <a:cubicBezTo>
                    <a:pt x="6722" y="4769"/>
                    <a:pt x="6435" y="7674"/>
                    <a:pt x="6435" y="11291"/>
                  </a:cubicBezTo>
                  <a:cubicBezTo>
                    <a:pt x="6435" y="14908"/>
                    <a:pt x="6722" y="17883"/>
                    <a:pt x="7071" y="17883"/>
                  </a:cubicBezTo>
                  <a:cubicBezTo>
                    <a:pt x="7421" y="17883"/>
                    <a:pt x="7694" y="14908"/>
                    <a:pt x="7694" y="11291"/>
                  </a:cubicBezTo>
                  <a:cubicBezTo>
                    <a:pt x="7694" y="7674"/>
                    <a:pt x="7421" y="4769"/>
                    <a:pt x="7071" y="4769"/>
                  </a:cubicBezTo>
                  <a:close/>
                  <a:moveTo>
                    <a:pt x="3850" y="5400"/>
                  </a:moveTo>
                  <a:cubicBezTo>
                    <a:pt x="4167" y="5400"/>
                    <a:pt x="4426" y="8008"/>
                    <a:pt x="4426" y="11291"/>
                  </a:cubicBezTo>
                  <a:cubicBezTo>
                    <a:pt x="4426" y="14574"/>
                    <a:pt x="4167" y="17252"/>
                    <a:pt x="3850" y="17252"/>
                  </a:cubicBezTo>
                  <a:cubicBezTo>
                    <a:pt x="3534" y="17252"/>
                    <a:pt x="3275" y="14574"/>
                    <a:pt x="3275" y="11291"/>
                  </a:cubicBezTo>
                  <a:cubicBezTo>
                    <a:pt x="3275" y="8008"/>
                    <a:pt x="3534" y="5400"/>
                    <a:pt x="3850" y="5400"/>
                  </a:cubicBezTo>
                  <a:close/>
                  <a:moveTo>
                    <a:pt x="5461" y="5400"/>
                  </a:moveTo>
                  <a:cubicBezTo>
                    <a:pt x="5778" y="5400"/>
                    <a:pt x="6036" y="8008"/>
                    <a:pt x="6036" y="11291"/>
                  </a:cubicBezTo>
                  <a:cubicBezTo>
                    <a:pt x="6036" y="14574"/>
                    <a:pt x="5778" y="17252"/>
                    <a:pt x="5461" y="17252"/>
                  </a:cubicBezTo>
                  <a:cubicBezTo>
                    <a:pt x="5144" y="17252"/>
                    <a:pt x="4886" y="14574"/>
                    <a:pt x="4886" y="11291"/>
                  </a:cubicBezTo>
                  <a:cubicBezTo>
                    <a:pt x="4886" y="8008"/>
                    <a:pt x="5144" y="5400"/>
                    <a:pt x="5461" y="5400"/>
                  </a:cubicBezTo>
                  <a:close/>
                  <a:moveTo>
                    <a:pt x="7071" y="5400"/>
                  </a:moveTo>
                  <a:cubicBezTo>
                    <a:pt x="7388" y="5400"/>
                    <a:pt x="7640" y="8008"/>
                    <a:pt x="7640" y="11291"/>
                  </a:cubicBezTo>
                  <a:cubicBezTo>
                    <a:pt x="7640" y="14574"/>
                    <a:pt x="7388" y="17252"/>
                    <a:pt x="7071" y="17252"/>
                  </a:cubicBezTo>
                  <a:cubicBezTo>
                    <a:pt x="6755" y="17252"/>
                    <a:pt x="6489" y="14574"/>
                    <a:pt x="6489" y="11291"/>
                  </a:cubicBezTo>
                  <a:cubicBezTo>
                    <a:pt x="6489" y="8008"/>
                    <a:pt x="6755" y="5400"/>
                    <a:pt x="7071" y="5400"/>
                  </a:cubicBezTo>
                  <a:close/>
                  <a:moveTo>
                    <a:pt x="14474" y="5540"/>
                  </a:moveTo>
                  <a:lnTo>
                    <a:pt x="14474" y="20338"/>
                  </a:lnTo>
                  <a:lnTo>
                    <a:pt x="14711" y="20338"/>
                  </a:lnTo>
                  <a:lnTo>
                    <a:pt x="14711" y="5540"/>
                  </a:lnTo>
                  <a:cubicBezTo>
                    <a:pt x="14711" y="5540"/>
                    <a:pt x="14474" y="5540"/>
                    <a:pt x="14474" y="5540"/>
                  </a:cubicBezTo>
                  <a:close/>
                  <a:moveTo>
                    <a:pt x="11456" y="5891"/>
                  </a:moveTo>
                  <a:cubicBezTo>
                    <a:pt x="11375" y="5891"/>
                    <a:pt x="11304" y="6000"/>
                    <a:pt x="11233" y="6172"/>
                  </a:cubicBezTo>
                  <a:cubicBezTo>
                    <a:pt x="11162" y="6343"/>
                    <a:pt x="11099" y="6693"/>
                    <a:pt x="11044" y="7083"/>
                  </a:cubicBezTo>
                  <a:cubicBezTo>
                    <a:pt x="10989" y="7474"/>
                    <a:pt x="10941" y="7927"/>
                    <a:pt x="10908" y="8556"/>
                  </a:cubicBezTo>
                  <a:cubicBezTo>
                    <a:pt x="10875" y="9185"/>
                    <a:pt x="10858" y="9956"/>
                    <a:pt x="10854" y="10870"/>
                  </a:cubicBezTo>
                  <a:lnTo>
                    <a:pt x="11091" y="10870"/>
                  </a:lnTo>
                  <a:cubicBezTo>
                    <a:pt x="11096" y="9784"/>
                    <a:pt x="11133" y="9017"/>
                    <a:pt x="11199" y="8626"/>
                  </a:cubicBezTo>
                  <a:cubicBezTo>
                    <a:pt x="11265" y="8235"/>
                    <a:pt x="11344" y="8065"/>
                    <a:pt x="11443" y="8065"/>
                  </a:cubicBezTo>
                  <a:cubicBezTo>
                    <a:pt x="11480" y="8065"/>
                    <a:pt x="11520" y="8078"/>
                    <a:pt x="11558" y="8135"/>
                  </a:cubicBezTo>
                  <a:cubicBezTo>
                    <a:pt x="11595" y="8193"/>
                    <a:pt x="11629" y="8314"/>
                    <a:pt x="11659" y="8486"/>
                  </a:cubicBezTo>
                  <a:cubicBezTo>
                    <a:pt x="11690" y="8657"/>
                    <a:pt x="11715" y="8933"/>
                    <a:pt x="11734" y="9257"/>
                  </a:cubicBezTo>
                  <a:cubicBezTo>
                    <a:pt x="11753" y="9582"/>
                    <a:pt x="11761" y="9986"/>
                    <a:pt x="11761" y="10520"/>
                  </a:cubicBezTo>
                  <a:cubicBezTo>
                    <a:pt x="11761" y="10977"/>
                    <a:pt x="11746" y="11404"/>
                    <a:pt x="11720" y="11642"/>
                  </a:cubicBezTo>
                  <a:cubicBezTo>
                    <a:pt x="11694" y="11880"/>
                    <a:pt x="11663" y="11939"/>
                    <a:pt x="11619" y="12062"/>
                  </a:cubicBezTo>
                  <a:cubicBezTo>
                    <a:pt x="11575" y="12187"/>
                    <a:pt x="11521" y="12346"/>
                    <a:pt x="11463" y="12413"/>
                  </a:cubicBezTo>
                  <a:cubicBezTo>
                    <a:pt x="11405" y="12480"/>
                    <a:pt x="11345" y="12560"/>
                    <a:pt x="11280" y="12694"/>
                  </a:cubicBezTo>
                  <a:cubicBezTo>
                    <a:pt x="11220" y="12808"/>
                    <a:pt x="11162" y="13013"/>
                    <a:pt x="11105" y="13184"/>
                  </a:cubicBezTo>
                  <a:cubicBezTo>
                    <a:pt x="11047" y="13356"/>
                    <a:pt x="10994" y="13552"/>
                    <a:pt x="10949" y="13886"/>
                  </a:cubicBezTo>
                  <a:cubicBezTo>
                    <a:pt x="10904" y="14218"/>
                    <a:pt x="10875" y="14685"/>
                    <a:pt x="10847" y="15218"/>
                  </a:cubicBezTo>
                  <a:cubicBezTo>
                    <a:pt x="10820" y="15752"/>
                    <a:pt x="10800" y="16412"/>
                    <a:pt x="10800" y="17252"/>
                  </a:cubicBezTo>
                  <a:cubicBezTo>
                    <a:pt x="10800" y="17994"/>
                    <a:pt x="10816" y="18622"/>
                    <a:pt x="10841" y="19145"/>
                  </a:cubicBezTo>
                  <a:cubicBezTo>
                    <a:pt x="10865" y="19669"/>
                    <a:pt x="10893" y="20084"/>
                    <a:pt x="10935" y="20408"/>
                  </a:cubicBezTo>
                  <a:cubicBezTo>
                    <a:pt x="10978" y="20731"/>
                    <a:pt x="11026" y="21027"/>
                    <a:pt x="11084" y="21179"/>
                  </a:cubicBezTo>
                  <a:cubicBezTo>
                    <a:pt x="11142" y="21330"/>
                    <a:pt x="11203" y="21389"/>
                    <a:pt x="11267" y="21390"/>
                  </a:cubicBezTo>
                  <a:cubicBezTo>
                    <a:pt x="11366" y="21390"/>
                    <a:pt x="11466" y="21180"/>
                    <a:pt x="11551" y="20829"/>
                  </a:cubicBezTo>
                  <a:cubicBezTo>
                    <a:pt x="11637" y="20475"/>
                    <a:pt x="11710" y="19946"/>
                    <a:pt x="11774" y="19145"/>
                  </a:cubicBezTo>
                  <a:cubicBezTo>
                    <a:pt x="11774" y="19946"/>
                    <a:pt x="11793" y="20475"/>
                    <a:pt x="11829" y="20829"/>
                  </a:cubicBezTo>
                  <a:cubicBezTo>
                    <a:pt x="11864" y="21180"/>
                    <a:pt x="11910" y="21390"/>
                    <a:pt x="11971" y="21390"/>
                  </a:cubicBezTo>
                  <a:cubicBezTo>
                    <a:pt x="12042" y="21390"/>
                    <a:pt x="12099" y="21287"/>
                    <a:pt x="12140" y="21039"/>
                  </a:cubicBezTo>
                  <a:cubicBezTo>
                    <a:pt x="12140" y="21039"/>
                    <a:pt x="12140" y="19145"/>
                    <a:pt x="12140" y="19145"/>
                  </a:cubicBezTo>
                  <a:cubicBezTo>
                    <a:pt x="12112" y="19221"/>
                    <a:pt x="12086" y="19216"/>
                    <a:pt x="12065" y="19216"/>
                  </a:cubicBezTo>
                  <a:cubicBezTo>
                    <a:pt x="12029" y="19216"/>
                    <a:pt x="12011" y="19060"/>
                    <a:pt x="12005" y="18795"/>
                  </a:cubicBezTo>
                  <a:cubicBezTo>
                    <a:pt x="11998" y="18528"/>
                    <a:pt x="11998" y="18174"/>
                    <a:pt x="11998" y="17603"/>
                  </a:cubicBezTo>
                  <a:lnTo>
                    <a:pt x="11998" y="9959"/>
                  </a:lnTo>
                  <a:cubicBezTo>
                    <a:pt x="11998" y="9103"/>
                    <a:pt x="11975" y="8387"/>
                    <a:pt x="11944" y="7855"/>
                  </a:cubicBezTo>
                  <a:cubicBezTo>
                    <a:pt x="11912" y="7323"/>
                    <a:pt x="11880" y="6957"/>
                    <a:pt x="11829" y="6662"/>
                  </a:cubicBezTo>
                  <a:cubicBezTo>
                    <a:pt x="11777" y="6368"/>
                    <a:pt x="11709" y="6197"/>
                    <a:pt x="11646" y="6101"/>
                  </a:cubicBezTo>
                  <a:cubicBezTo>
                    <a:pt x="11582" y="6007"/>
                    <a:pt x="11521" y="5891"/>
                    <a:pt x="11456" y="5891"/>
                  </a:cubicBezTo>
                  <a:close/>
                  <a:moveTo>
                    <a:pt x="13162" y="5891"/>
                  </a:moveTo>
                  <a:cubicBezTo>
                    <a:pt x="13035" y="5853"/>
                    <a:pt x="12926" y="6161"/>
                    <a:pt x="12844" y="6733"/>
                  </a:cubicBezTo>
                  <a:cubicBezTo>
                    <a:pt x="12761" y="7304"/>
                    <a:pt x="12691" y="8197"/>
                    <a:pt x="12634" y="9397"/>
                  </a:cubicBezTo>
                  <a:lnTo>
                    <a:pt x="12634" y="6242"/>
                  </a:lnTo>
                  <a:cubicBezTo>
                    <a:pt x="12634" y="6242"/>
                    <a:pt x="12411" y="6242"/>
                    <a:pt x="12411" y="6242"/>
                  </a:cubicBezTo>
                  <a:lnTo>
                    <a:pt x="12411" y="21039"/>
                  </a:lnTo>
                  <a:lnTo>
                    <a:pt x="12641" y="21039"/>
                  </a:lnTo>
                  <a:lnTo>
                    <a:pt x="12641" y="14517"/>
                  </a:lnTo>
                  <a:cubicBezTo>
                    <a:pt x="12641" y="13563"/>
                    <a:pt x="12649" y="12656"/>
                    <a:pt x="12668" y="11922"/>
                  </a:cubicBezTo>
                  <a:cubicBezTo>
                    <a:pt x="12686" y="11189"/>
                    <a:pt x="12722" y="10543"/>
                    <a:pt x="12762" y="10029"/>
                  </a:cubicBezTo>
                  <a:cubicBezTo>
                    <a:pt x="12803" y="9514"/>
                    <a:pt x="12852" y="9174"/>
                    <a:pt x="12918" y="8907"/>
                  </a:cubicBezTo>
                  <a:cubicBezTo>
                    <a:pt x="12984" y="8640"/>
                    <a:pt x="13068" y="8486"/>
                    <a:pt x="13162" y="8486"/>
                  </a:cubicBezTo>
                  <a:lnTo>
                    <a:pt x="13162" y="5891"/>
                  </a:lnTo>
                  <a:close/>
                  <a:moveTo>
                    <a:pt x="14197" y="5891"/>
                  </a:moveTo>
                  <a:cubicBezTo>
                    <a:pt x="14070" y="5853"/>
                    <a:pt x="13962" y="6161"/>
                    <a:pt x="13879" y="6733"/>
                  </a:cubicBezTo>
                  <a:cubicBezTo>
                    <a:pt x="13796" y="7304"/>
                    <a:pt x="13726" y="8197"/>
                    <a:pt x="13669" y="9397"/>
                  </a:cubicBezTo>
                  <a:lnTo>
                    <a:pt x="13662" y="9397"/>
                  </a:lnTo>
                  <a:lnTo>
                    <a:pt x="13662" y="6242"/>
                  </a:lnTo>
                  <a:cubicBezTo>
                    <a:pt x="13662" y="6242"/>
                    <a:pt x="13439" y="6242"/>
                    <a:pt x="13439" y="6242"/>
                  </a:cubicBezTo>
                  <a:lnTo>
                    <a:pt x="13439" y="21039"/>
                  </a:lnTo>
                  <a:lnTo>
                    <a:pt x="13676" y="21039"/>
                  </a:lnTo>
                  <a:lnTo>
                    <a:pt x="13676" y="14517"/>
                  </a:lnTo>
                  <a:cubicBezTo>
                    <a:pt x="13676" y="13563"/>
                    <a:pt x="13685" y="12656"/>
                    <a:pt x="13703" y="11922"/>
                  </a:cubicBezTo>
                  <a:cubicBezTo>
                    <a:pt x="13721" y="11189"/>
                    <a:pt x="13757" y="10543"/>
                    <a:pt x="13798" y="10029"/>
                  </a:cubicBezTo>
                  <a:cubicBezTo>
                    <a:pt x="13838" y="9514"/>
                    <a:pt x="13887" y="9174"/>
                    <a:pt x="13953" y="8907"/>
                  </a:cubicBezTo>
                  <a:cubicBezTo>
                    <a:pt x="14020" y="8640"/>
                    <a:pt x="14103" y="8486"/>
                    <a:pt x="14197" y="8486"/>
                  </a:cubicBezTo>
                  <a:lnTo>
                    <a:pt x="14197" y="5891"/>
                  </a:lnTo>
                  <a:close/>
                  <a:moveTo>
                    <a:pt x="15726" y="5891"/>
                  </a:moveTo>
                  <a:cubicBezTo>
                    <a:pt x="15629" y="5891"/>
                    <a:pt x="15537" y="6141"/>
                    <a:pt x="15456" y="6522"/>
                  </a:cubicBezTo>
                  <a:cubicBezTo>
                    <a:pt x="15374" y="6904"/>
                    <a:pt x="15299" y="7379"/>
                    <a:pt x="15239" y="8065"/>
                  </a:cubicBezTo>
                  <a:cubicBezTo>
                    <a:pt x="15179" y="8751"/>
                    <a:pt x="15137" y="9586"/>
                    <a:pt x="15104" y="10520"/>
                  </a:cubicBezTo>
                  <a:cubicBezTo>
                    <a:pt x="15071" y="11453"/>
                    <a:pt x="15050" y="12551"/>
                    <a:pt x="15050" y="13675"/>
                  </a:cubicBezTo>
                  <a:cubicBezTo>
                    <a:pt x="15053" y="14800"/>
                    <a:pt x="15069" y="15738"/>
                    <a:pt x="15097" y="16691"/>
                  </a:cubicBezTo>
                  <a:cubicBezTo>
                    <a:pt x="15125" y="17643"/>
                    <a:pt x="15169" y="18530"/>
                    <a:pt x="15226" y="19216"/>
                  </a:cubicBezTo>
                  <a:cubicBezTo>
                    <a:pt x="15282" y="19902"/>
                    <a:pt x="15352" y="20378"/>
                    <a:pt x="15435" y="20758"/>
                  </a:cubicBezTo>
                  <a:cubicBezTo>
                    <a:pt x="15519" y="21139"/>
                    <a:pt x="15619" y="21390"/>
                    <a:pt x="15733" y="21390"/>
                  </a:cubicBezTo>
                  <a:cubicBezTo>
                    <a:pt x="15895" y="21390"/>
                    <a:pt x="16032" y="20896"/>
                    <a:pt x="16139" y="20057"/>
                  </a:cubicBezTo>
                  <a:cubicBezTo>
                    <a:pt x="16246" y="19219"/>
                    <a:pt x="16317" y="17998"/>
                    <a:pt x="16349" y="16340"/>
                  </a:cubicBezTo>
                  <a:lnTo>
                    <a:pt x="16119" y="16340"/>
                  </a:lnTo>
                  <a:cubicBezTo>
                    <a:pt x="16099" y="17311"/>
                    <a:pt x="16054" y="18037"/>
                    <a:pt x="15990" y="18514"/>
                  </a:cubicBezTo>
                  <a:cubicBezTo>
                    <a:pt x="15927" y="18990"/>
                    <a:pt x="15846" y="19286"/>
                    <a:pt x="15747" y="19286"/>
                  </a:cubicBezTo>
                  <a:cubicBezTo>
                    <a:pt x="15669" y="19286"/>
                    <a:pt x="15601" y="19133"/>
                    <a:pt x="15544" y="18865"/>
                  </a:cubicBezTo>
                  <a:cubicBezTo>
                    <a:pt x="15487" y="18597"/>
                    <a:pt x="15445" y="18261"/>
                    <a:pt x="15408" y="17813"/>
                  </a:cubicBezTo>
                  <a:cubicBezTo>
                    <a:pt x="15371" y="17366"/>
                    <a:pt x="15337" y="16782"/>
                    <a:pt x="15320" y="16200"/>
                  </a:cubicBezTo>
                  <a:cubicBezTo>
                    <a:pt x="15304" y="15620"/>
                    <a:pt x="15298" y="15025"/>
                    <a:pt x="15300" y="14377"/>
                  </a:cubicBezTo>
                  <a:lnTo>
                    <a:pt x="16369" y="14377"/>
                  </a:lnTo>
                  <a:cubicBezTo>
                    <a:pt x="16373" y="13481"/>
                    <a:pt x="16368" y="12562"/>
                    <a:pt x="16349" y="11571"/>
                  </a:cubicBezTo>
                  <a:cubicBezTo>
                    <a:pt x="16330" y="10581"/>
                    <a:pt x="16291" y="9675"/>
                    <a:pt x="16241" y="8836"/>
                  </a:cubicBezTo>
                  <a:cubicBezTo>
                    <a:pt x="16190" y="7998"/>
                    <a:pt x="16121" y="7276"/>
                    <a:pt x="16038" y="6733"/>
                  </a:cubicBezTo>
                  <a:cubicBezTo>
                    <a:pt x="15954" y="6190"/>
                    <a:pt x="15853" y="5891"/>
                    <a:pt x="15726" y="5891"/>
                  </a:cubicBezTo>
                  <a:close/>
                  <a:moveTo>
                    <a:pt x="17411" y="5891"/>
                  </a:moveTo>
                  <a:cubicBezTo>
                    <a:pt x="17284" y="5853"/>
                    <a:pt x="17176" y="6161"/>
                    <a:pt x="17093" y="6733"/>
                  </a:cubicBezTo>
                  <a:cubicBezTo>
                    <a:pt x="17011" y="7304"/>
                    <a:pt x="16947" y="8197"/>
                    <a:pt x="16890" y="9397"/>
                  </a:cubicBezTo>
                  <a:lnTo>
                    <a:pt x="16877" y="9397"/>
                  </a:lnTo>
                  <a:lnTo>
                    <a:pt x="16877" y="6242"/>
                  </a:lnTo>
                  <a:cubicBezTo>
                    <a:pt x="16877" y="6242"/>
                    <a:pt x="16660" y="6242"/>
                    <a:pt x="16660" y="6242"/>
                  </a:cubicBezTo>
                  <a:lnTo>
                    <a:pt x="16660" y="21039"/>
                  </a:lnTo>
                  <a:lnTo>
                    <a:pt x="16897" y="21039"/>
                  </a:lnTo>
                  <a:lnTo>
                    <a:pt x="16897" y="14517"/>
                  </a:lnTo>
                  <a:cubicBezTo>
                    <a:pt x="16897" y="13563"/>
                    <a:pt x="16906" y="12656"/>
                    <a:pt x="16924" y="11922"/>
                  </a:cubicBezTo>
                  <a:cubicBezTo>
                    <a:pt x="16942" y="11189"/>
                    <a:pt x="16972" y="10543"/>
                    <a:pt x="17012" y="10029"/>
                  </a:cubicBezTo>
                  <a:cubicBezTo>
                    <a:pt x="17052" y="9514"/>
                    <a:pt x="17108" y="9174"/>
                    <a:pt x="17174" y="8907"/>
                  </a:cubicBezTo>
                  <a:cubicBezTo>
                    <a:pt x="17241" y="8640"/>
                    <a:pt x="17317" y="8486"/>
                    <a:pt x="17411" y="8486"/>
                  </a:cubicBezTo>
                  <a:lnTo>
                    <a:pt x="17411" y="5891"/>
                  </a:lnTo>
                  <a:close/>
                  <a:moveTo>
                    <a:pt x="20226" y="7153"/>
                  </a:moveTo>
                  <a:cubicBezTo>
                    <a:pt x="19871" y="7153"/>
                    <a:pt x="19555" y="8630"/>
                    <a:pt x="19306" y="10870"/>
                  </a:cubicBezTo>
                  <a:lnTo>
                    <a:pt x="19536" y="13535"/>
                  </a:lnTo>
                  <a:cubicBezTo>
                    <a:pt x="19724" y="11863"/>
                    <a:pt x="19959" y="10800"/>
                    <a:pt x="20226" y="10800"/>
                  </a:cubicBezTo>
                  <a:cubicBezTo>
                    <a:pt x="20493" y="10800"/>
                    <a:pt x="20742" y="11856"/>
                    <a:pt x="20930" y="13535"/>
                  </a:cubicBezTo>
                  <a:lnTo>
                    <a:pt x="21160" y="10870"/>
                  </a:lnTo>
                  <a:cubicBezTo>
                    <a:pt x="20911" y="8623"/>
                    <a:pt x="20582" y="7153"/>
                    <a:pt x="20226" y="7153"/>
                  </a:cubicBezTo>
                  <a:close/>
                  <a:moveTo>
                    <a:pt x="15713" y="8065"/>
                  </a:moveTo>
                  <a:cubicBezTo>
                    <a:pt x="15772" y="8065"/>
                    <a:pt x="15820" y="8197"/>
                    <a:pt x="15868" y="8416"/>
                  </a:cubicBezTo>
                  <a:cubicBezTo>
                    <a:pt x="15917" y="8635"/>
                    <a:pt x="15961" y="8956"/>
                    <a:pt x="15997" y="9327"/>
                  </a:cubicBezTo>
                  <a:cubicBezTo>
                    <a:pt x="16033" y="9699"/>
                    <a:pt x="16064" y="10075"/>
                    <a:pt x="16085" y="10590"/>
                  </a:cubicBezTo>
                  <a:cubicBezTo>
                    <a:pt x="16106" y="11104"/>
                    <a:pt x="16115" y="11701"/>
                    <a:pt x="16119" y="12273"/>
                  </a:cubicBezTo>
                  <a:lnTo>
                    <a:pt x="15300" y="12273"/>
                  </a:lnTo>
                  <a:cubicBezTo>
                    <a:pt x="15304" y="11701"/>
                    <a:pt x="15314" y="11095"/>
                    <a:pt x="15334" y="10590"/>
                  </a:cubicBezTo>
                  <a:cubicBezTo>
                    <a:pt x="15354" y="10085"/>
                    <a:pt x="15380" y="9708"/>
                    <a:pt x="15415" y="9327"/>
                  </a:cubicBezTo>
                  <a:cubicBezTo>
                    <a:pt x="15450" y="8946"/>
                    <a:pt x="15495" y="8635"/>
                    <a:pt x="15544" y="8416"/>
                  </a:cubicBezTo>
                  <a:cubicBezTo>
                    <a:pt x="15592" y="8197"/>
                    <a:pt x="15652" y="8065"/>
                    <a:pt x="15713" y="8065"/>
                  </a:cubicBezTo>
                  <a:close/>
                  <a:moveTo>
                    <a:pt x="11761" y="13465"/>
                  </a:moveTo>
                  <a:cubicBezTo>
                    <a:pt x="11761" y="13465"/>
                    <a:pt x="11761" y="15850"/>
                    <a:pt x="11761" y="15849"/>
                  </a:cubicBezTo>
                  <a:cubicBezTo>
                    <a:pt x="11761" y="16191"/>
                    <a:pt x="11750" y="16583"/>
                    <a:pt x="11734" y="16971"/>
                  </a:cubicBezTo>
                  <a:cubicBezTo>
                    <a:pt x="11717" y="17360"/>
                    <a:pt x="11694" y="17692"/>
                    <a:pt x="11659" y="18023"/>
                  </a:cubicBezTo>
                  <a:cubicBezTo>
                    <a:pt x="11624" y="18355"/>
                    <a:pt x="11579" y="18646"/>
                    <a:pt x="11524" y="18865"/>
                  </a:cubicBezTo>
                  <a:cubicBezTo>
                    <a:pt x="11469" y="19084"/>
                    <a:pt x="11398" y="19216"/>
                    <a:pt x="11321" y="19216"/>
                  </a:cubicBezTo>
                  <a:cubicBezTo>
                    <a:pt x="11284" y="19216"/>
                    <a:pt x="11259" y="19221"/>
                    <a:pt x="11226" y="19145"/>
                  </a:cubicBezTo>
                  <a:cubicBezTo>
                    <a:pt x="11193" y="19069"/>
                    <a:pt x="11156" y="18894"/>
                    <a:pt x="11132" y="18725"/>
                  </a:cubicBezTo>
                  <a:cubicBezTo>
                    <a:pt x="11107" y="18554"/>
                    <a:pt x="11086" y="18299"/>
                    <a:pt x="11071" y="18023"/>
                  </a:cubicBezTo>
                  <a:cubicBezTo>
                    <a:pt x="11055" y="17748"/>
                    <a:pt x="11044" y="17440"/>
                    <a:pt x="11044" y="17042"/>
                  </a:cubicBezTo>
                  <a:cubicBezTo>
                    <a:pt x="11044" y="16436"/>
                    <a:pt x="11058" y="15990"/>
                    <a:pt x="11084" y="15639"/>
                  </a:cubicBezTo>
                  <a:cubicBezTo>
                    <a:pt x="11111" y="15288"/>
                    <a:pt x="11150" y="14988"/>
                    <a:pt x="11192" y="14797"/>
                  </a:cubicBezTo>
                  <a:cubicBezTo>
                    <a:pt x="11235" y="14609"/>
                    <a:pt x="11281" y="14463"/>
                    <a:pt x="11335" y="14377"/>
                  </a:cubicBezTo>
                  <a:cubicBezTo>
                    <a:pt x="11388" y="14292"/>
                    <a:pt x="11438" y="14234"/>
                    <a:pt x="11490" y="14166"/>
                  </a:cubicBezTo>
                  <a:cubicBezTo>
                    <a:pt x="11543" y="14101"/>
                    <a:pt x="11591" y="13991"/>
                    <a:pt x="11639" y="13886"/>
                  </a:cubicBezTo>
                  <a:cubicBezTo>
                    <a:pt x="11687" y="13781"/>
                    <a:pt x="11732" y="13693"/>
                    <a:pt x="11761" y="13465"/>
                  </a:cubicBezTo>
                  <a:close/>
                  <a:moveTo>
                    <a:pt x="20233" y="14236"/>
                  </a:moveTo>
                  <a:cubicBezTo>
                    <a:pt x="20054" y="14236"/>
                    <a:pt x="19893" y="15023"/>
                    <a:pt x="19766" y="16130"/>
                  </a:cubicBezTo>
                  <a:lnTo>
                    <a:pt x="20233" y="21600"/>
                  </a:lnTo>
                  <a:cubicBezTo>
                    <a:pt x="20233" y="21600"/>
                    <a:pt x="20707" y="16130"/>
                    <a:pt x="20707" y="16130"/>
                  </a:cubicBezTo>
                  <a:cubicBezTo>
                    <a:pt x="20579" y="15018"/>
                    <a:pt x="20412" y="14237"/>
                    <a:pt x="20233" y="14236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7" name="Shape 2097"/>
            <p:cNvSpPr/>
            <p:nvPr/>
          </p:nvSpPr>
          <p:spPr>
            <a:xfrm>
              <a:off x="2642832" y="109758"/>
              <a:ext cx="305603" cy="59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7" y="0"/>
                  </a:moveTo>
                  <a:cubicBezTo>
                    <a:pt x="1038" y="0"/>
                    <a:pt x="721" y="531"/>
                    <a:pt x="501" y="1533"/>
                  </a:cubicBezTo>
                  <a:cubicBezTo>
                    <a:pt x="281" y="2534"/>
                    <a:pt x="172" y="3907"/>
                    <a:pt x="172" y="5692"/>
                  </a:cubicBezTo>
                  <a:cubicBezTo>
                    <a:pt x="172" y="6703"/>
                    <a:pt x="216" y="7576"/>
                    <a:pt x="315" y="8319"/>
                  </a:cubicBezTo>
                  <a:cubicBezTo>
                    <a:pt x="415" y="9063"/>
                    <a:pt x="544" y="9641"/>
                    <a:pt x="731" y="9997"/>
                  </a:cubicBezTo>
                  <a:lnTo>
                    <a:pt x="731" y="10070"/>
                  </a:lnTo>
                  <a:cubicBezTo>
                    <a:pt x="501" y="10367"/>
                    <a:pt x="335" y="10929"/>
                    <a:pt x="201" y="11822"/>
                  </a:cubicBezTo>
                  <a:cubicBezTo>
                    <a:pt x="66" y="12713"/>
                    <a:pt x="0" y="13796"/>
                    <a:pt x="0" y="15105"/>
                  </a:cubicBezTo>
                  <a:cubicBezTo>
                    <a:pt x="0" y="16116"/>
                    <a:pt x="28" y="17065"/>
                    <a:pt x="100" y="17878"/>
                  </a:cubicBezTo>
                  <a:cubicBezTo>
                    <a:pt x="172" y="18691"/>
                    <a:pt x="273" y="19357"/>
                    <a:pt x="401" y="19921"/>
                  </a:cubicBezTo>
                  <a:cubicBezTo>
                    <a:pt x="530" y="20488"/>
                    <a:pt x="683" y="20864"/>
                    <a:pt x="860" y="21162"/>
                  </a:cubicBezTo>
                  <a:cubicBezTo>
                    <a:pt x="1037" y="21458"/>
                    <a:pt x="1241" y="21600"/>
                    <a:pt x="1447" y="21600"/>
                  </a:cubicBezTo>
                  <a:cubicBezTo>
                    <a:pt x="1653" y="21600"/>
                    <a:pt x="1828" y="21458"/>
                    <a:pt x="2005" y="21162"/>
                  </a:cubicBezTo>
                  <a:cubicBezTo>
                    <a:pt x="2182" y="20864"/>
                    <a:pt x="2349" y="20488"/>
                    <a:pt x="2478" y="19921"/>
                  </a:cubicBezTo>
                  <a:cubicBezTo>
                    <a:pt x="2607" y="19358"/>
                    <a:pt x="2707" y="18691"/>
                    <a:pt x="2779" y="17878"/>
                  </a:cubicBezTo>
                  <a:cubicBezTo>
                    <a:pt x="2851" y="17065"/>
                    <a:pt x="2879" y="16115"/>
                    <a:pt x="2879" y="15105"/>
                  </a:cubicBezTo>
                  <a:cubicBezTo>
                    <a:pt x="2879" y="13796"/>
                    <a:pt x="2813" y="12714"/>
                    <a:pt x="2679" y="11822"/>
                  </a:cubicBezTo>
                  <a:cubicBezTo>
                    <a:pt x="2544" y="10929"/>
                    <a:pt x="2364" y="10367"/>
                    <a:pt x="2134" y="10070"/>
                  </a:cubicBezTo>
                  <a:lnTo>
                    <a:pt x="2134" y="9997"/>
                  </a:lnTo>
                  <a:cubicBezTo>
                    <a:pt x="2321" y="9641"/>
                    <a:pt x="2465" y="9063"/>
                    <a:pt x="2564" y="8319"/>
                  </a:cubicBezTo>
                  <a:cubicBezTo>
                    <a:pt x="2663" y="7576"/>
                    <a:pt x="2721" y="6703"/>
                    <a:pt x="2722" y="5692"/>
                  </a:cubicBezTo>
                  <a:cubicBezTo>
                    <a:pt x="2722" y="3907"/>
                    <a:pt x="2612" y="2534"/>
                    <a:pt x="2392" y="1533"/>
                  </a:cubicBezTo>
                  <a:cubicBezTo>
                    <a:pt x="2172" y="531"/>
                    <a:pt x="1855" y="0"/>
                    <a:pt x="1447" y="0"/>
                  </a:cubicBezTo>
                  <a:close/>
                  <a:moveTo>
                    <a:pt x="6274" y="0"/>
                  </a:moveTo>
                  <a:cubicBezTo>
                    <a:pt x="5982" y="0"/>
                    <a:pt x="5742" y="338"/>
                    <a:pt x="5558" y="1022"/>
                  </a:cubicBezTo>
                  <a:cubicBezTo>
                    <a:pt x="5373" y="1706"/>
                    <a:pt x="5231" y="2588"/>
                    <a:pt x="5128" y="3649"/>
                  </a:cubicBezTo>
                  <a:cubicBezTo>
                    <a:pt x="5025" y="4709"/>
                    <a:pt x="4950" y="5882"/>
                    <a:pt x="4913" y="7151"/>
                  </a:cubicBezTo>
                  <a:cubicBezTo>
                    <a:pt x="4876" y="8420"/>
                    <a:pt x="4870" y="9611"/>
                    <a:pt x="4870" y="10800"/>
                  </a:cubicBezTo>
                  <a:cubicBezTo>
                    <a:pt x="4870" y="11990"/>
                    <a:pt x="4876" y="13181"/>
                    <a:pt x="4913" y="14449"/>
                  </a:cubicBezTo>
                  <a:cubicBezTo>
                    <a:pt x="4950" y="15717"/>
                    <a:pt x="5025" y="16963"/>
                    <a:pt x="5128" y="18024"/>
                  </a:cubicBezTo>
                  <a:cubicBezTo>
                    <a:pt x="5231" y="19084"/>
                    <a:pt x="5373" y="19967"/>
                    <a:pt x="5558" y="20651"/>
                  </a:cubicBezTo>
                  <a:cubicBezTo>
                    <a:pt x="5742" y="21336"/>
                    <a:pt x="5982" y="21600"/>
                    <a:pt x="6274" y="21600"/>
                  </a:cubicBezTo>
                  <a:cubicBezTo>
                    <a:pt x="6566" y="21600"/>
                    <a:pt x="6805" y="21336"/>
                    <a:pt x="6990" y="20651"/>
                  </a:cubicBezTo>
                  <a:cubicBezTo>
                    <a:pt x="7175" y="19967"/>
                    <a:pt x="7331" y="19084"/>
                    <a:pt x="7434" y="18024"/>
                  </a:cubicBezTo>
                  <a:cubicBezTo>
                    <a:pt x="7537" y="16963"/>
                    <a:pt x="7597" y="15716"/>
                    <a:pt x="7635" y="14449"/>
                  </a:cubicBezTo>
                  <a:cubicBezTo>
                    <a:pt x="7672" y="13180"/>
                    <a:pt x="7692" y="11990"/>
                    <a:pt x="7692" y="10800"/>
                  </a:cubicBezTo>
                  <a:cubicBezTo>
                    <a:pt x="7692" y="9610"/>
                    <a:pt x="7672" y="8420"/>
                    <a:pt x="7635" y="7151"/>
                  </a:cubicBezTo>
                  <a:cubicBezTo>
                    <a:pt x="7597" y="5883"/>
                    <a:pt x="7537" y="4709"/>
                    <a:pt x="7434" y="3649"/>
                  </a:cubicBezTo>
                  <a:cubicBezTo>
                    <a:pt x="7331" y="2588"/>
                    <a:pt x="7175" y="1706"/>
                    <a:pt x="6990" y="1022"/>
                  </a:cubicBezTo>
                  <a:cubicBezTo>
                    <a:pt x="6805" y="338"/>
                    <a:pt x="6566" y="0"/>
                    <a:pt x="6274" y="0"/>
                  </a:cubicBezTo>
                  <a:close/>
                  <a:moveTo>
                    <a:pt x="9711" y="0"/>
                  </a:moveTo>
                  <a:cubicBezTo>
                    <a:pt x="9303" y="0"/>
                    <a:pt x="8986" y="531"/>
                    <a:pt x="8766" y="1533"/>
                  </a:cubicBezTo>
                  <a:cubicBezTo>
                    <a:pt x="8546" y="2534"/>
                    <a:pt x="8437" y="3907"/>
                    <a:pt x="8437" y="5692"/>
                  </a:cubicBezTo>
                  <a:cubicBezTo>
                    <a:pt x="8437" y="6703"/>
                    <a:pt x="8495" y="7576"/>
                    <a:pt x="8594" y="8319"/>
                  </a:cubicBezTo>
                  <a:cubicBezTo>
                    <a:pt x="8694" y="9063"/>
                    <a:pt x="8823" y="9641"/>
                    <a:pt x="9010" y="9997"/>
                  </a:cubicBezTo>
                  <a:lnTo>
                    <a:pt x="9010" y="10070"/>
                  </a:lnTo>
                  <a:cubicBezTo>
                    <a:pt x="8780" y="10367"/>
                    <a:pt x="8599" y="10929"/>
                    <a:pt x="8465" y="11822"/>
                  </a:cubicBezTo>
                  <a:cubicBezTo>
                    <a:pt x="8331" y="12713"/>
                    <a:pt x="8265" y="13796"/>
                    <a:pt x="8265" y="15105"/>
                  </a:cubicBezTo>
                  <a:cubicBezTo>
                    <a:pt x="8265" y="16116"/>
                    <a:pt x="8293" y="17065"/>
                    <a:pt x="8365" y="17878"/>
                  </a:cubicBezTo>
                  <a:cubicBezTo>
                    <a:pt x="8437" y="18691"/>
                    <a:pt x="8552" y="19357"/>
                    <a:pt x="8680" y="19921"/>
                  </a:cubicBezTo>
                  <a:cubicBezTo>
                    <a:pt x="8809" y="20488"/>
                    <a:pt x="8947" y="20864"/>
                    <a:pt x="9124" y="21162"/>
                  </a:cubicBezTo>
                  <a:cubicBezTo>
                    <a:pt x="9301" y="21458"/>
                    <a:pt x="9505" y="21600"/>
                    <a:pt x="9711" y="21600"/>
                  </a:cubicBezTo>
                  <a:cubicBezTo>
                    <a:pt x="9918" y="21600"/>
                    <a:pt x="10107" y="21458"/>
                    <a:pt x="10284" y="21162"/>
                  </a:cubicBezTo>
                  <a:cubicBezTo>
                    <a:pt x="10461" y="20864"/>
                    <a:pt x="10629" y="20488"/>
                    <a:pt x="10757" y="19921"/>
                  </a:cubicBezTo>
                  <a:cubicBezTo>
                    <a:pt x="10886" y="19358"/>
                    <a:pt x="10971" y="18691"/>
                    <a:pt x="11044" y="17878"/>
                  </a:cubicBezTo>
                  <a:cubicBezTo>
                    <a:pt x="11116" y="17065"/>
                    <a:pt x="11158" y="16115"/>
                    <a:pt x="11158" y="15105"/>
                  </a:cubicBezTo>
                  <a:cubicBezTo>
                    <a:pt x="11158" y="13796"/>
                    <a:pt x="11078" y="12714"/>
                    <a:pt x="10943" y="11822"/>
                  </a:cubicBezTo>
                  <a:cubicBezTo>
                    <a:pt x="10809" y="10929"/>
                    <a:pt x="10628" y="10367"/>
                    <a:pt x="10399" y="10070"/>
                  </a:cubicBezTo>
                  <a:lnTo>
                    <a:pt x="10399" y="9997"/>
                  </a:lnTo>
                  <a:cubicBezTo>
                    <a:pt x="10586" y="9641"/>
                    <a:pt x="10729" y="9063"/>
                    <a:pt x="10829" y="8319"/>
                  </a:cubicBezTo>
                  <a:cubicBezTo>
                    <a:pt x="10928" y="7576"/>
                    <a:pt x="10986" y="6703"/>
                    <a:pt x="10986" y="5692"/>
                  </a:cubicBezTo>
                  <a:cubicBezTo>
                    <a:pt x="10986" y="3907"/>
                    <a:pt x="10877" y="2534"/>
                    <a:pt x="10657" y="1533"/>
                  </a:cubicBezTo>
                  <a:cubicBezTo>
                    <a:pt x="10437" y="531"/>
                    <a:pt x="10120" y="0"/>
                    <a:pt x="9711" y="0"/>
                  </a:cubicBezTo>
                  <a:close/>
                  <a:moveTo>
                    <a:pt x="14496" y="0"/>
                  </a:moveTo>
                  <a:cubicBezTo>
                    <a:pt x="14496" y="0"/>
                    <a:pt x="12877" y="21162"/>
                    <a:pt x="12877" y="21162"/>
                  </a:cubicBezTo>
                  <a:lnTo>
                    <a:pt x="13650" y="21162"/>
                  </a:lnTo>
                  <a:lnTo>
                    <a:pt x="14037" y="15616"/>
                  </a:lnTo>
                  <a:lnTo>
                    <a:pt x="15699" y="15616"/>
                  </a:lnTo>
                  <a:lnTo>
                    <a:pt x="16085" y="21162"/>
                  </a:lnTo>
                  <a:lnTo>
                    <a:pt x="16873" y="21162"/>
                  </a:lnTo>
                  <a:lnTo>
                    <a:pt x="15269" y="0"/>
                  </a:lnTo>
                  <a:lnTo>
                    <a:pt x="14496" y="0"/>
                  </a:lnTo>
                  <a:close/>
                  <a:moveTo>
                    <a:pt x="17260" y="0"/>
                  </a:moveTo>
                  <a:cubicBezTo>
                    <a:pt x="17260" y="0"/>
                    <a:pt x="17260" y="21162"/>
                    <a:pt x="17260" y="21162"/>
                  </a:cubicBezTo>
                  <a:lnTo>
                    <a:pt x="17947" y="21162"/>
                  </a:lnTo>
                  <a:lnTo>
                    <a:pt x="17947" y="4816"/>
                  </a:lnTo>
                  <a:lnTo>
                    <a:pt x="17962" y="4816"/>
                  </a:lnTo>
                  <a:lnTo>
                    <a:pt x="19136" y="21162"/>
                  </a:lnTo>
                  <a:lnTo>
                    <a:pt x="19724" y="21162"/>
                  </a:lnTo>
                  <a:lnTo>
                    <a:pt x="20884" y="4816"/>
                  </a:lnTo>
                  <a:lnTo>
                    <a:pt x="20898" y="4816"/>
                  </a:lnTo>
                  <a:lnTo>
                    <a:pt x="20898" y="21162"/>
                  </a:lnTo>
                  <a:lnTo>
                    <a:pt x="21600" y="21162"/>
                  </a:lnTo>
                  <a:lnTo>
                    <a:pt x="21600" y="0"/>
                  </a:lnTo>
                  <a:lnTo>
                    <a:pt x="20569" y="0"/>
                  </a:lnTo>
                  <a:lnTo>
                    <a:pt x="19451" y="16565"/>
                  </a:lnTo>
                  <a:lnTo>
                    <a:pt x="19437" y="16565"/>
                  </a:lnTo>
                  <a:lnTo>
                    <a:pt x="18306" y="0"/>
                  </a:lnTo>
                  <a:lnTo>
                    <a:pt x="17260" y="0"/>
                  </a:lnTo>
                  <a:close/>
                  <a:moveTo>
                    <a:pt x="1447" y="2627"/>
                  </a:moveTo>
                  <a:cubicBezTo>
                    <a:pt x="1626" y="2627"/>
                    <a:pt x="1781" y="2958"/>
                    <a:pt x="1905" y="3503"/>
                  </a:cubicBezTo>
                  <a:cubicBezTo>
                    <a:pt x="2030" y="4048"/>
                    <a:pt x="2077" y="4734"/>
                    <a:pt x="2077" y="5765"/>
                  </a:cubicBezTo>
                  <a:cubicBezTo>
                    <a:pt x="2077" y="6757"/>
                    <a:pt x="2026" y="7575"/>
                    <a:pt x="1905" y="8100"/>
                  </a:cubicBezTo>
                  <a:cubicBezTo>
                    <a:pt x="1784" y="8625"/>
                    <a:pt x="1633" y="8903"/>
                    <a:pt x="1447" y="8903"/>
                  </a:cubicBezTo>
                  <a:cubicBezTo>
                    <a:pt x="1260" y="8903"/>
                    <a:pt x="1094" y="8625"/>
                    <a:pt x="974" y="8100"/>
                  </a:cubicBezTo>
                  <a:cubicBezTo>
                    <a:pt x="853" y="7575"/>
                    <a:pt x="788" y="6757"/>
                    <a:pt x="788" y="5765"/>
                  </a:cubicBezTo>
                  <a:cubicBezTo>
                    <a:pt x="788" y="4735"/>
                    <a:pt x="864" y="4048"/>
                    <a:pt x="988" y="3503"/>
                  </a:cubicBezTo>
                  <a:cubicBezTo>
                    <a:pt x="1113" y="2958"/>
                    <a:pt x="1268" y="2627"/>
                    <a:pt x="1447" y="2627"/>
                  </a:cubicBezTo>
                  <a:close/>
                  <a:moveTo>
                    <a:pt x="9711" y="2627"/>
                  </a:moveTo>
                  <a:cubicBezTo>
                    <a:pt x="9891" y="2627"/>
                    <a:pt x="10045" y="2958"/>
                    <a:pt x="10170" y="3503"/>
                  </a:cubicBezTo>
                  <a:cubicBezTo>
                    <a:pt x="10294" y="4048"/>
                    <a:pt x="10356" y="4734"/>
                    <a:pt x="10356" y="5765"/>
                  </a:cubicBezTo>
                  <a:cubicBezTo>
                    <a:pt x="10356" y="6757"/>
                    <a:pt x="10290" y="7575"/>
                    <a:pt x="10170" y="8100"/>
                  </a:cubicBezTo>
                  <a:cubicBezTo>
                    <a:pt x="10049" y="8625"/>
                    <a:pt x="9898" y="8903"/>
                    <a:pt x="9711" y="8903"/>
                  </a:cubicBezTo>
                  <a:cubicBezTo>
                    <a:pt x="9525" y="8903"/>
                    <a:pt x="9359" y="8625"/>
                    <a:pt x="9239" y="8100"/>
                  </a:cubicBezTo>
                  <a:cubicBezTo>
                    <a:pt x="9118" y="7575"/>
                    <a:pt x="9067" y="6757"/>
                    <a:pt x="9067" y="5765"/>
                  </a:cubicBezTo>
                  <a:cubicBezTo>
                    <a:pt x="9067" y="4735"/>
                    <a:pt x="9129" y="4048"/>
                    <a:pt x="9253" y="3503"/>
                  </a:cubicBezTo>
                  <a:cubicBezTo>
                    <a:pt x="9378" y="2958"/>
                    <a:pt x="9533" y="2627"/>
                    <a:pt x="9711" y="2627"/>
                  </a:cubicBezTo>
                  <a:close/>
                  <a:moveTo>
                    <a:pt x="6274" y="2846"/>
                  </a:moveTo>
                  <a:cubicBezTo>
                    <a:pt x="6418" y="2846"/>
                    <a:pt x="6534" y="3003"/>
                    <a:pt x="6632" y="3430"/>
                  </a:cubicBezTo>
                  <a:cubicBezTo>
                    <a:pt x="6729" y="3856"/>
                    <a:pt x="6819" y="4447"/>
                    <a:pt x="6875" y="5181"/>
                  </a:cubicBezTo>
                  <a:cubicBezTo>
                    <a:pt x="6932" y="5915"/>
                    <a:pt x="6967" y="6774"/>
                    <a:pt x="6990" y="7735"/>
                  </a:cubicBezTo>
                  <a:cubicBezTo>
                    <a:pt x="7014" y="8697"/>
                    <a:pt x="7019" y="9710"/>
                    <a:pt x="7019" y="10800"/>
                  </a:cubicBezTo>
                  <a:cubicBezTo>
                    <a:pt x="7019" y="11890"/>
                    <a:pt x="7014" y="12967"/>
                    <a:pt x="6990" y="13938"/>
                  </a:cubicBezTo>
                  <a:cubicBezTo>
                    <a:pt x="6967" y="14910"/>
                    <a:pt x="6931" y="15768"/>
                    <a:pt x="6875" y="16492"/>
                  </a:cubicBezTo>
                  <a:cubicBezTo>
                    <a:pt x="6819" y="17215"/>
                    <a:pt x="6729" y="17744"/>
                    <a:pt x="6632" y="18170"/>
                  </a:cubicBezTo>
                  <a:cubicBezTo>
                    <a:pt x="6535" y="18597"/>
                    <a:pt x="6418" y="18754"/>
                    <a:pt x="6274" y="18754"/>
                  </a:cubicBezTo>
                  <a:cubicBezTo>
                    <a:pt x="6126" y="18754"/>
                    <a:pt x="6011" y="18597"/>
                    <a:pt x="5916" y="18170"/>
                  </a:cubicBezTo>
                  <a:cubicBezTo>
                    <a:pt x="5820" y="17744"/>
                    <a:pt x="5743" y="17215"/>
                    <a:pt x="5687" y="16492"/>
                  </a:cubicBezTo>
                  <a:cubicBezTo>
                    <a:pt x="5630" y="15768"/>
                    <a:pt x="5581" y="14910"/>
                    <a:pt x="5558" y="13938"/>
                  </a:cubicBezTo>
                  <a:cubicBezTo>
                    <a:pt x="5534" y="12967"/>
                    <a:pt x="5529" y="11891"/>
                    <a:pt x="5529" y="10800"/>
                  </a:cubicBezTo>
                  <a:cubicBezTo>
                    <a:pt x="5529" y="9710"/>
                    <a:pt x="5534" y="8696"/>
                    <a:pt x="5558" y="7735"/>
                  </a:cubicBezTo>
                  <a:cubicBezTo>
                    <a:pt x="5581" y="6774"/>
                    <a:pt x="5630" y="5915"/>
                    <a:pt x="5687" y="5181"/>
                  </a:cubicBezTo>
                  <a:cubicBezTo>
                    <a:pt x="5743" y="4448"/>
                    <a:pt x="5820" y="3857"/>
                    <a:pt x="5916" y="3430"/>
                  </a:cubicBezTo>
                  <a:cubicBezTo>
                    <a:pt x="6011" y="3003"/>
                    <a:pt x="6126" y="2846"/>
                    <a:pt x="6274" y="2846"/>
                  </a:cubicBezTo>
                  <a:close/>
                  <a:moveTo>
                    <a:pt x="14868" y="3649"/>
                  </a:moveTo>
                  <a:lnTo>
                    <a:pt x="14882" y="3649"/>
                  </a:lnTo>
                  <a:lnTo>
                    <a:pt x="15498" y="12770"/>
                  </a:lnTo>
                  <a:lnTo>
                    <a:pt x="14223" y="12770"/>
                  </a:lnTo>
                  <a:cubicBezTo>
                    <a:pt x="14223" y="12770"/>
                    <a:pt x="14868" y="3649"/>
                    <a:pt x="14868" y="3649"/>
                  </a:cubicBezTo>
                  <a:close/>
                  <a:moveTo>
                    <a:pt x="3395" y="6130"/>
                  </a:moveTo>
                  <a:cubicBezTo>
                    <a:pt x="3395" y="6130"/>
                    <a:pt x="3395" y="10143"/>
                    <a:pt x="3395" y="10143"/>
                  </a:cubicBezTo>
                  <a:lnTo>
                    <a:pt x="4211" y="10143"/>
                  </a:lnTo>
                  <a:lnTo>
                    <a:pt x="4211" y="6130"/>
                  </a:lnTo>
                  <a:lnTo>
                    <a:pt x="3395" y="6130"/>
                  </a:lnTo>
                  <a:close/>
                  <a:moveTo>
                    <a:pt x="1447" y="11457"/>
                  </a:moveTo>
                  <a:cubicBezTo>
                    <a:pt x="1669" y="11457"/>
                    <a:pt x="1843" y="11762"/>
                    <a:pt x="1991" y="12405"/>
                  </a:cubicBezTo>
                  <a:cubicBezTo>
                    <a:pt x="2139" y="13050"/>
                    <a:pt x="2220" y="13956"/>
                    <a:pt x="2220" y="15105"/>
                  </a:cubicBezTo>
                  <a:cubicBezTo>
                    <a:pt x="2220" y="16335"/>
                    <a:pt x="2139" y="17278"/>
                    <a:pt x="1991" y="17951"/>
                  </a:cubicBezTo>
                  <a:cubicBezTo>
                    <a:pt x="1843" y="18626"/>
                    <a:pt x="1669" y="18899"/>
                    <a:pt x="1447" y="18900"/>
                  </a:cubicBezTo>
                  <a:cubicBezTo>
                    <a:pt x="1225" y="18900"/>
                    <a:pt x="1036" y="18627"/>
                    <a:pt x="888" y="17951"/>
                  </a:cubicBezTo>
                  <a:cubicBezTo>
                    <a:pt x="740" y="17278"/>
                    <a:pt x="673" y="16335"/>
                    <a:pt x="673" y="15105"/>
                  </a:cubicBezTo>
                  <a:cubicBezTo>
                    <a:pt x="673" y="13956"/>
                    <a:pt x="740" y="13051"/>
                    <a:pt x="888" y="12405"/>
                  </a:cubicBezTo>
                  <a:cubicBezTo>
                    <a:pt x="1036" y="11762"/>
                    <a:pt x="1225" y="11456"/>
                    <a:pt x="1447" y="11457"/>
                  </a:cubicBezTo>
                  <a:close/>
                  <a:moveTo>
                    <a:pt x="9711" y="11457"/>
                  </a:moveTo>
                  <a:cubicBezTo>
                    <a:pt x="9933" y="11457"/>
                    <a:pt x="10122" y="11762"/>
                    <a:pt x="10270" y="12405"/>
                  </a:cubicBezTo>
                  <a:cubicBezTo>
                    <a:pt x="10418" y="13050"/>
                    <a:pt x="10485" y="13956"/>
                    <a:pt x="10485" y="15105"/>
                  </a:cubicBezTo>
                  <a:cubicBezTo>
                    <a:pt x="10485" y="16335"/>
                    <a:pt x="10418" y="17278"/>
                    <a:pt x="10270" y="17951"/>
                  </a:cubicBezTo>
                  <a:cubicBezTo>
                    <a:pt x="10122" y="18626"/>
                    <a:pt x="9933" y="18899"/>
                    <a:pt x="9711" y="18900"/>
                  </a:cubicBezTo>
                  <a:cubicBezTo>
                    <a:pt x="9490" y="18900"/>
                    <a:pt x="9300" y="18627"/>
                    <a:pt x="9153" y="17951"/>
                  </a:cubicBezTo>
                  <a:cubicBezTo>
                    <a:pt x="9005" y="17278"/>
                    <a:pt x="8938" y="16335"/>
                    <a:pt x="8938" y="15105"/>
                  </a:cubicBezTo>
                  <a:cubicBezTo>
                    <a:pt x="8938" y="13956"/>
                    <a:pt x="9005" y="13051"/>
                    <a:pt x="9153" y="12405"/>
                  </a:cubicBezTo>
                  <a:cubicBezTo>
                    <a:pt x="9301" y="11762"/>
                    <a:pt x="9490" y="11456"/>
                    <a:pt x="9711" y="11457"/>
                  </a:cubicBezTo>
                  <a:close/>
                  <a:moveTo>
                    <a:pt x="3395" y="17222"/>
                  </a:moveTo>
                  <a:cubicBezTo>
                    <a:pt x="3395" y="17222"/>
                    <a:pt x="3395" y="21235"/>
                    <a:pt x="3395" y="21235"/>
                  </a:cubicBezTo>
                  <a:lnTo>
                    <a:pt x="4211" y="21235"/>
                  </a:lnTo>
                  <a:lnTo>
                    <a:pt x="4211" y="17222"/>
                  </a:lnTo>
                  <a:lnTo>
                    <a:pt x="3395" y="1722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098" name="Shape 2098"/>
            <p:cNvSpPr/>
            <p:nvPr/>
          </p:nvSpPr>
          <p:spPr>
            <a:xfrm>
              <a:off x="4477315" y="107123"/>
              <a:ext cx="357887" cy="6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7" y="0"/>
                  </a:moveTo>
                  <a:lnTo>
                    <a:pt x="6091" y="20325"/>
                  </a:lnTo>
                  <a:lnTo>
                    <a:pt x="6519" y="20325"/>
                  </a:lnTo>
                  <a:lnTo>
                    <a:pt x="9185" y="0"/>
                  </a:lnTo>
                  <a:cubicBezTo>
                    <a:pt x="9185" y="0"/>
                    <a:pt x="8757" y="0"/>
                    <a:pt x="8757" y="0"/>
                  </a:cubicBezTo>
                  <a:close/>
                  <a:moveTo>
                    <a:pt x="12035" y="0"/>
                  </a:moveTo>
                  <a:cubicBezTo>
                    <a:pt x="11691" y="0"/>
                    <a:pt x="11424" y="1467"/>
                    <a:pt x="11424" y="3354"/>
                  </a:cubicBezTo>
                  <a:lnTo>
                    <a:pt x="11424" y="18246"/>
                  </a:lnTo>
                  <a:cubicBezTo>
                    <a:pt x="11424" y="20133"/>
                    <a:pt x="11691" y="21600"/>
                    <a:pt x="12035" y="21600"/>
                  </a:cubicBezTo>
                  <a:lnTo>
                    <a:pt x="20144" y="21600"/>
                  </a:lnTo>
                  <a:cubicBezTo>
                    <a:pt x="20488" y="21600"/>
                    <a:pt x="20768" y="20133"/>
                    <a:pt x="20768" y="18246"/>
                  </a:cubicBezTo>
                  <a:lnTo>
                    <a:pt x="20768" y="3354"/>
                  </a:lnTo>
                  <a:cubicBezTo>
                    <a:pt x="20768" y="1467"/>
                    <a:pt x="20488" y="0"/>
                    <a:pt x="20144" y="0"/>
                  </a:cubicBezTo>
                  <a:lnTo>
                    <a:pt x="12035" y="0"/>
                  </a:lnTo>
                  <a:close/>
                  <a:moveTo>
                    <a:pt x="6409" y="335"/>
                  </a:moveTo>
                  <a:cubicBezTo>
                    <a:pt x="6256" y="335"/>
                    <a:pt x="6133" y="505"/>
                    <a:pt x="6030" y="805"/>
                  </a:cubicBezTo>
                  <a:cubicBezTo>
                    <a:pt x="5927" y="1106"/>
                    <a:pt x="5848" y="1502"/>
                    <a:pt x="5785" y="2012"/>
                  </a:cubicBezTo>
                  <a:cubicBezTo>
                    <a:pt x="5722" y="2522"/>
                    <a:pt x="5665" y="3091"/>
                    <a:pt x="5638" y="3757"/>
                  </a:cubicBezTo>
                  <a:cubicBezTo>
                    <a:pt x="5612" y="4422"/>
                    <a:pt x="5602" y="5156"/>
                    <a:pt x="5602" y="5903"/>
                  </a:cubicBezTo>
                  <a:cubicBezTo>
                    <a:pt x="5602" y="6651"/>
                    <a:pt x="5622" y="7326"/>
                    <a:pt x="5651" y="7983"/>
                  </a:cubicBezTo>
                  <a:cubicBezTo>
                    <a:pt x="5679" y="8638"/>
                    <a:pt x="5722" y="9168"/>
                    <a:pt x="5785" y="9660"/>
                  </a:cubicBezTo>
                  <a:cubicBezTo>
                    <a:pt x="5848" y="10152"/>
                    <a:pt x="5927" y="10585"/>
                    <a:pt x="6030" y="10867"/>
                  </a:cubicBezTo>
                  <a:cubicBezTo>
                    <a:pt x="6133" y="11150"/>
                    <a:pt x="6259" y="11270"/>
                    <a:pt x="6409" y="11270"/>
                  </a:cubicBezTo>
                  <a:cubicBezTo>
                    <a:pt x="6555" y="11270"/>
                    <a:pt x="6676" y="11177"/>
                    <a:pt x="6776" y="10867"/>
                  </a:cubicBezTo>
                  <a:cubicBezTo>
                    <a:pt x="6876" y="10557"/>
                    <a:pt x="6956" y="10094"/>
                    <a:pt x="7021" y="9593"/>
                  </a:cubicBezTo>
                  <a:cubicBezTo>
                    <a:pt x="7085" y="9091"/>
                    <a:pt x="7139" y="8514"/>
                    <a:pt x="7167" y="7848"/>
                  </a:cubicBezTo>
                  <a:cubicBezTo>
                    <a:pt x="7196" y="7183"/>
                    <a:pt x="7216" y="6547"/>
                    <a:pt x="7216" y="5836"/>
                  </a:cubicBezTo>
                  <a:cubicBezTo>
                    <a:pt x="7216" y="5088"/>
                    <a:pt x="7204" y="4355"/>
                    <a:pt x="7180" y="3689"/>
                  </a:cubicBezTo>
                  <a:cubicBezTo>
                    <a:pt x="7155" y="3025"/>
                    <a:pt x="7107" y="2438"/>
                    <a:pt x="7045" y="1945"/>
                  </a:cubicBezTo>
                  <a:cubicBezTo>
                    <a:pt x="6984" y="1453"/>
                    <a:pt x="6902" y="1096"/>
                    <a:pt x="6800" y="805"/>
                  </a:cubicBezTo>
                  <a:cubicBezTo>
                    <a:pt x="6699" y="514"/>
                    <a:pt x="6565" y="336"/>
                    <a:pt x="6409" y="335"/>
                  </a:cubicBezTo>
                  <a:close/>
                  <a:moveTo>
                    <a:pt x="1015" y="1140"/>
                  </a:moveTo>
                  <a:cubicBezTo>
                    <a:pt x="992" y="1870"/>
                    <a:pt x="944" y="2479"/>
                    <a:pt x="881" y="2952"/>
                  </a:cubicBezTo>
                  <a:cubicBezTo>
                    <a:pt x="817" y="3426"/>
                    <a:pt x="740" y="3752"/>
                    <a:pt x="648" y="4025"/>
                  </a:cubicBezTo>
                  <a:cubicBezTo>
                    <a:pt x="557" y="4299"/>
                    <a:pt x="455" y="4528"/>
                    <a:pt x="342" y="4629"/>
                  </a:cubicBezTo>
                  <a:cubicBezTo>
                    <a:pt x="229" y="4729"/>
                    <a:pt x="120" y="4763"/>
                    <a:pt x="0" y="4763"/>
                  </a:cubicBezTo>
                  <a:lnTo>
                    <a:pt x="0" y="6641"/>
                  </a:lnTo>
                  <a:lnTo>
                    <a:pt x="905" y="6641"/>
                  </a:lnTo>
                  <a:lnTo>
                    <a:pt x="905" y="20527"/>
                  </a:lnTo>
                  <a:cubicBezTo>
                    <a:pt x="905" y="20527"/>
                    <a:pt x="1333" y="20527"/>
                    <a:pt x="1333" y="20527"/>
                  </a:cubicBezTo>
                  <a:lnTo>
                    <a:pt x="1333" y="1140"/>
                  </a:lnTo>
                  <a:lnTo>
                    <a:pt x="1015" y="1140"/>
                  </a:lnTo>
                  <a:close/>
                  <a:moveTo>
                    <a:pt x="3669" y="1140"/>
                  </a:moveTo>
                  <a:cubicBezTo>
                    <a:pt x="3487" y="1140"/>
                    <a:pt x="3324" y="1252"/>
                    <a:pt x="3192" y="1543"/>
                  </a:cubicBezTo>
                  <a:cubicBezTo>
                    <a:pt x="3061" y="1834"/>
                    <a:pt x="2948" y="2258"/>
                    <a:pt x="2862" y="2750"/>
                  </a:cubicBezTo>
                  <a:cubicBezTo>
                    <a:pt x="2776" y="3243"/>
                    <a:pt x="2704" y="3838"/>
                    <a:pt x="2654" y="4494"/>
                  </a:cubicBezTo>
                  <a:cubicBezTo>
                    <a:pt x="2604" y="5150"/>
                    <a:pt x="2583" y="5845"/>
                    <a:pt x="2556" y="6574"/>
                  </a:cubicBezTo>
                  <a:cubicBezTo>
                    <a:pt x="2530" y="7303"/>
                    <a:pt x="2514" y="8022"/>
                    <a:pt x="2507" y="8788"/>
                  </a:cubicBezTo>
                  <a:cubicBezTo>
                    <a:pt x="2501" y="9553"/>
                    <a:pt x="2495" y="10291"/>
                    <a:pt x="2495" y="11001"/>
                  </a:cubicBezTo>
                  <a:cubicBezTo>
                    <a:pt x="2495" y="11712"/>
                    <a:pt x="2501" y="12382"/>
                    <a:pt x="2507" y="13148"/>
                  </a:cubicBezTo>
                  <a:cubicBezTo>
                    <a:pt x="2514" y="13913"/>
                    <a:pt x="2530" y="14700"/>
                    <a:pt x="2556" y="15429"/>
                  </a:cubicBezTo>
                  <a:cubicBezTo>
                    <a:pt x="2583" y="16157"/>
                    <a:pt x="2604" y="16862"/>
                    <a:pt x="2654" y="17508"/>
                  </a:cubicBezTo>
                  <a:cubicBezTo>
                    <a:pt x="2704" y="18156"/>
                    <a:pt x="2776" y="18693"/>
                    <a:pt x="2862" y="19185"/>
                  </a:cubicBezTo>
                  <a:cubicBezTo>
                    <a:pt x="2948" y="19678"/>
                    <a:pt x="3061" y="20110"/>
                    <a:pt x="3192" y="20393"/>
                  </a:cubicBezTo>
                  <a:cubicBezTo>
                    <a:pt x="3324" y="20674"/>
                    <a:pt x="3487" y="20862"/>
                    <a:pt x="3669" y="20862"/>
                  </a:cubicBezTo>
                  <a:cubicBezTo>
                    <a:pt x="3855" y="20862"/>
                    <a:pt x="4005" y="20674"/>
                    <a:pt x="4134" y="20393"/>
                  </a:cubicBezTo>
                  <a:cubicBezTo>
                    <a:pt x="4264" y="20110"/>
                    <a:pt x="4366" y="19678"/>
                    <a:pt x="4452" y="19185"/>
                  </a:cubicBezTo>
                  <a:cubicBezTo>
                    <a:pt x="4538" y="18693"/>
                    <a:pt x="4622" y="18156"/>
                    <a:pt x="4672" y="17508"/>
                  </a:cubicBezTo>
                  <a:cubicBezTo>
                    <a:pt x="4722" y="16862"/>
                    <a:pt x="4744" y="16157"/>
                    <a:pt x="4770" y="15429"/>
                  </a:cubicBezTo>
                  <a:cubicBezTo>
                    <a:pt x="4797" y="14700"/>
                    <a:pt x="4825" y="13913"/>
                    <a:pt x="4831" y="13148"/>
                  </a:cubicBezTo>
                  <a:cubicBezTo>
                    <a:pt x="4838" y="12382"/>
                    <a:pt x="4844" y="11712"/>
                    <a:pt x="4843" y="11001"/>
                  </a:cubicBezTo>
                  <a:cubicBezTo>
                    <a:pt x="4843" y="10290"/>
                    <a:pt x="4838" y="9553"/>
                    <a:pt x="4831" y="8788"/>
                  </a:cubicBezTo>
                  <a:cubicBezTo>
                    <a:pt x="4825" y="8022"/>
                    <a:pt x="4797" y="7303"/>
                    <a:pt x="4770" y="6574"/>
                  </a:cubicBezTo>
                  <a:cubicBezTo>
                    <a:pt x="4744" y="5845"/>
                    <a:pt x="4722" y="5150"/>
                    <a:pt x="4672" y="4494"/>
                  </a:cubicBezTo>
                  <a:cubicBezTo>
                    <a:pt x="4622" y="3838"/>
                    <a:pt x="4538" y="3243"/>
                    <a:pt x="4452" y="2750"/>
                  </a:cubicBezTo>
                  <a:cubicBezTo>
                    <a:pt x="4366" y="2258"/>
                    <a:pt x="4265" y="1834"/>
                    <a:pt x="4134" y="1543"/>
                  </a:cubicBezTo>
                  <a:cubicBezTo>
                    <a:pt x="4003" y="1251"/>
                    <a:pt x="3852" y="1141"/>
                    <a:pt x="3669" y="1140"/>
                  </a:cubicBezTo>
                  <a:close/>
                  <a:moveTo>
                    <a:pt x="12035" y="1140"/>
                  </a:moveTo>
                  <a:lnTo>
                    <a:pt x="20144" y="1140"/>
                  </a:lnTo>
                  <a:cubicBezTo>
                    <a:pt x="20374" y="1140"/>
                    <a:pt x="20548" y="2098"/>
                    <a:pt x="20548" y="3354"/>
                  </a:cubicBezTo>
                  <a:lnTo>
                    <a:pt x="20548" y="18246"/>
                  </a:lnTo>
                  <a:cubicBezTo>
                    <a:pt x="20548" y="19502"/>
                    <a:pt x="20373" y="20527"/>
                    <a:pt x="20144" y="20527"/>
                  </a:cubicBezTo>
                  <a:lnTo>
                    <a:pt x="12035" y="20527"/>
                  </a:lnTo>
                  <a:cubicBezTo>
                    <a:pt x="11806" y="20527"/>
                    <a:pt x="11620" y="19502"/>
                    <a:pt x="11619" y="18246"/>
                  </a:cubicBezTo>
                  <a:lnTo>
                    <a:pt x="11619" y="3354"/>
                  </a:lnTo>
                  <a:cubicBezTo>
                    <a:pt x="11619" y="2098"/>
                    <a:pt x="11806" y="1140"/>
                    <a:pt x="12035" y="1140"/>
                  </a:cubicBezTo>
                  <a:close/>
                  <a:moveTo>
                    <a:pt x="6409" y="1811"/>
                  </a:moveTo>
                  <a:cubicBezTo>
                    <a:pt x="6505" y="1811"/>
                    <a:pt x="6574" y="1950"/>
                    <a:pt x="6629" y="2214"/>
                  </a:cubicBezTo>
                  <a:cubicBezTo>
                    <a:pt x="6684" y="2478"/>
                    <a:pt x="6734" y="2828"/>
                    <a:pt x="6764" y="3220"/>
                  </a:cubicBezTo>
                  <a:cubicBezTo>
                    <a:pt x="6794" y="3612"/>
                    <a:pt x="6816" y="4029"/>
                    <a:pt x="6825" y="4494"/>
                  </a:cubicBezTo>
                  <a:cubicBezTo>
                    <a:pt x="6833" y="4959"/>
                    <a:pt x="6837" y="5435"/>
                    <a:pt x="6837" y="5836"/>
                  </a:cubicBezTo>
                  <a:cubicBezTo>
                    <a:pt x="6837" y="6255"/>
                    <a:pt x="6835" y="6704"/>
                    <a:pt x="6825" y="7178"/>
                  </a:cubicBezTo>
                  <a:cubicBezTo>
                    <a:pt x="6815" y="7652"/>
                    <a:pt x="6795" y="8061"/>
                    <a:pt x="6764" y="8452"/>
                  </a:cubicBezTo>
                  <a:cubicBezTo>
                    <a:pt x="6732" y="8844"/>
                    <a:pt x="6673" y="9136"/>
                    <a:pt x="6617" y="9391"/>
                  </a:cubicBezTo>
                  <a:cubicBezTo>
                    <a:pt x="6560" y="9647"/>
                    <a:pt x="6493" y="9794"/>
                    <a:pt x="6397" y="9794"/>
                  </a:cubicBezTo>
                  <a:cubicBezTo>
                    <a:pt x="6304" y="9794"/>
                    <a:pt x="6231" y="9656"/>
                    <a:pt x="6177" y="9391"/>
                  </a:cubicBezTo>
                  <a:cubicBezTo>
                    <a:pt x="6122" y="9127"/>
                    <a:pt x="6072" y="8844"/>
                    <a:pt x="6042" y="8452"/>
                  </a:cubicBezTo>
                  <a:cubicBezTo>
                    <a:pt x="6012" y="8060"/>
                    <a:pt x="6001" y="7642"/>
                    <a:pt x="5993" y="7178"/>
                  </a:cubicBezTo>
                  <a:cubicBezTo>
                    <a:pt x="5985" y="6713"/>
                    <a:pt x="5981" y="6237"/>
                    <a:pt x="5981" y="5836"/>
                  </a:cubicBezTo>
                  <a:cubicBezTo>
                    <a:pt x="5981" y="5417"/>
                    <a:pt x="5983" y="4959"/>
                    <a:pt x="5993" y="4494"/>
                  </a:cubicBezTo>
                  <a:cubicBezTo>
                    <a:pt x="6003" y="4029"/>
                    <a:pt x="6023" y="3612"/>
                    <a:pt x="6054" y="3220"/>
                  </a:cubicBezTo>
                  <a:cubicBezTo>
                    <a:pt x="6086" y="2828"/>
                    <a:pt x="6133" y="2478"/>
                    <a:pt x="6189" y="2214"/>
                  </a:cubicBezTo>
                  <a:cubicBezTo>
                    <a:pt x="6245" y="1950"/>
                    <a:pt x="6316" y="1811"/>
                    <a:pt x="6409" y="1811"/>
                  </a:cubicBezTo>
                  <a:close/>
                  <a:moveTo>
                    <a:pt x="12255" y="2281"/>
                  </a:moveTo>
                  <a:cubicBezTo>
                    <a:pt x="12026" y="2281"/>
                    <a:pt x="11840" y="3302"/>
                    <a:pt x="11840" y="4562"/>
                  </a:cubicBezTo>
                  <a:lnTo>
                    <a:pt x="11840" y="17106"/>
                  </a:lnTo>
                  <a:cubicBezTo>
                    <a:pt x="11840" y="18365"/>
                    <a:pt x="12026" y="19319"/>
                    <a:pt x="12255" y="19319"/>
                  </a:cubicBezTo>
                  <a:lnTo>
                    <a:pt x="12879" y="19319"/>
                  </a:lnTo>
                  <a:cubicBezTo>
                    <a:pt x="12879" y="19319"/>
                    <a:pt x="12879" y="2281"/>
                    <a:pt x="12879" y="2281"/>
                  </a:cubicBezTo>
                  <a:lnTo>
                    <a:pt x="12255" y="2281"/>
                  </a:lnTo>
                  <a:close/>
                  <a:moveTo>
                    <a:pt x="3669" y="3220"/>
                  </a:moveTo>
                  <a:cubicBezTo>
                    <a:pt x="3789" y="3220"/>
                    <a:pt x="3892" y="3233"/>
                    <a:pt x="3975" y="3488"/>
                  </a:cubicBezTo>
                  <a:cubicBezTo>
                    <a:pt x="4058" y="3744"/>
                    <a:pt x="4116" y="4151"/>
                    <a:pt x="4171" y="4562"/>
                  </a:cubicBezTo>
                  <a:cubicBezTo>
                    <a:pt x="4226" y="4971"/>
                    <a:pt x="4277" y="5423"/>
                    <a:pt x="4305" y="5970"/>
                  </a:cubicBezTo>
                  <a:cubicBezTo>
                    <a:pt x="4333" y="6517"/>
                    <a:pt x="4351" y="7073"/>
                    <a:pt x="4366" y="7647"/>
                  </a:cubicBezTo>
                  <a:cubicBezTo>
                    <a:pt x="4381" y="8221"/>
                    <a:pt x="4389" y="8750"/>
                    <a:pt x="4391" y="9324"/>
                  </a:cubicBezTo>
                  <a:cubicBezTo>
                    <a:pt x="4393" y="9898"/>
                    <a:pt x="4391" y="10527"/>
                    <a:pt x="4391" y="11001"/>
                  </a:cubicBezTo>
                  <a:cubicBezTo>
                    <a:pt x="4391" y="11730"/>
                    <a:pt x="4387" y="12447"/>
                    <a:pt x="4379" y="13349"/>
                  </a:cubicBezTo>
                  <a:cubicBezTo>
                    <a:pt x="4370" y="14251"/>
                    <a:pt x="4350" y="15172"/>
                    <a:pt x="4305" y="15965"/>
                  </a:cubicBezTo>
                  <a:cubicBezTo>
                    <a:pt x="4260" y="16757"/>
                    <a:pt x="4185" y="17430"/>
                    <a:pt x="4085" y="17978"/>
                  </a:cubicBezTo>
                  <a:cubicBezTo>
                    <a:pt x="3985" y="18525"/>
                    <a:pt x="3849" y="18782"/>
                    <a:pt x="3669" y="18783"/>
                  </a:cubicBezTo>
                  <a:cubicBezTo>
                    <a:pt x="3490" y="18783"/>
                    <a:pt x="3353" y="18525"/>
                    <a:pt x="3253" y="17978"/>
                  </a:cubicBezTo>
                  <a:cubicBezTo>
                    <a:pt x="3154" y="17430"/>
                    <a:pt x="3066" y="16757"/>
                    <a:pt x="3021" y="15965"/>
                  </a:cubicBezTo>
                  <a:cubicBezTo>
                    <a:pt x="2976" y="15172"/>
                    <a:pt x="2968" y="14251"/>
                    <a:pt x="2960" y="13349"/>
                  </a:cubicBezTo>
                  <a:cubicBezTo>
                    <a:pt x="2952" y="12447"/>
                    <a:pt x="2935" y="11731"/>
                    <a:pt x="2935" y="11001"/>
                  </a:cubicBezTo>
                  <a:cubicBezTo>
                    <a:pt x="2935" y="10527"/>
                    <a:pt x="2946" y="9898"/>
                    <a:pt x="2948" y="9324"/>
                  </a:cubicBezTo>
                  <a:cubicBezTo>
                    <a:pt x="2949" y="8750"/>
                    <a:pt x="2957" y="8221"/>
                    <a:pt x="2972" y="7647"/>
                  </a:cubicBezTo>
                  <a:cubicBezTo>
                    <a:pt x="2987" y="7073"/>
                    <a:pt x="2992" y="6517"/>
                    <a:pt x="3021" y="5970"/>
                  </a:cubicBezTo>
                  <a:cubicBezTo>
                    <a:pt x="3049" y="5423"/>
                    <a:pt x="3101" y="4971"/>
                    <a:pt x="3156" y="4562"/>
                  </a:cubicBezTo>
                  <a:cubicBezTo>
                    <a:pt x="3210" y="4152"/>
                    <a:pt x="3268" y="3743"/>
                    <a:pt x="3351" y="3488"/>
                  </a:cubicBezTo>
                  <a:cubicBezTo>
                    <a:pt x="3434" y="3233"/>
                    <a:pt x="3550" y="3220"/>
                    <a:pt x="3669" y="3220"/>
                  </a:cubicBezTo>
                  <a:close/>
                  <a:moveTo>
                    <a:pt x="20964" y="6842"/>
                  </a:moveTo>
                  <a:cubicBezTo>
                    <a:pt x="20964" y="6842"/>
                    <a:pt x="20964" y="14825"/>
                    <a:pt x="20964" y="14825"/>
                  </a:cubicBezTo>
                  <a:cubicBezTo>
                    <a:pt x="21366" y="14825"/>
                    <a:pt x="21600" y="13003"/>
                    <a:pt x="21600" y="10800"/>
                  </a:cubicBezTo>
                  <a:cubicBezTo>
                    <a:pt x="21600" y="8597"/>
                    <a:pt x="21366" y="6842"/>
                    <a:pt x="20964" y="6842"/>
                  </a:cubicBezTo>
                  <a:close/>
                  <a:moveTo>
                    <a:pt x="8880" y="9123"/>
                  </a:moveTo>
                  <a:cubicBezTo>
                    <a:pt x="8727" y="9123"/>
                    <a:pt x="8591" y="9225"/>
                    <a:pt x="8488" y="9525"/>
                  </a:cubicBezTo>
                  <a:cubicBezTo>
                    <a:pt x="8385" y="9826"/>
                    <a:pt x="8307" y="10290"/>
                    <a:pt x="8244" y="10800"/>
                  </a:cubicBezTo>
                  <a:cubicBezTo>
                    <a:pt x="8180" y="11311"/>
                    <a:pt x="8136" y="11879"/>
                    <a:pt x="8109" y="12544"/>
                  </a:cubicBezTo>
                  <a:cubicBezTo>
                    <a:pt x="8083" y="13209"/>
                    <a:pt x="8060" y="13943"/>
                    <a:pt x="8060" y="14691"/>
                  </a:cubicBezTo>
                  <a:cubicBezTo>
                    <a:pt x="8060" y="15438"/>
                    <a:pt x="8081" y="16115"/>
                    <a:pt x="8109" y="16770"/>
                  </a:cubicBezTo>
                  <a:cubicBezTo>
                    <a:pt x="8137" y="17427"/>
                    <a:pt x="8181" y="17965"/>
                    <a:pt x="8244" y="18447"/>
                  </a:cubicBezTo>
                  <a:cubicBezTo>
                    <a:pt x="8307" y="18931"/>
                    <a:pt x="8385" y="19305"/>
                    <a:pt x="8488" y="19588"/>
                  </a:cubicBezTo>
                  <a:cubicBezTo>
                    <a:pt x="8591" y="19869"/>
                    <a:pt x="8730" y="19990"/>
                    <a:pt x="8880" y="19990"/>
                  </a:cubicBezTo>
                  <a:cubicBezTo>
                    <a:pt x="9026" y="19990"/>
                    <a:pt x="9147" y="19821"/>
                    <a:pt x="9247" y="19520"/>
                  </a:cubicBezTo>
                  <a:cubicBezTo>
                    <a:pt x="9346" y="19220"/>
                    <a:pt x="9426" y="18882"/>
                    <a:pt x="9491" y="18380"/>
                  </a:cubicBezTo>
                  <a:cubicBezTo>
                    <a:pt x="9556" y="17878"/>
                    <a:pt x="9597" y="17301"/>
                    <a:pt x="9626" y="16636"/>
                  </a:cubicBezTo>
                  <a:cubicBezTo>
                    <a:pt x="9654" y="15971"/>
                    <a:pt x="9675" y="15268"/>
                    <a:pt x="9675" y="14557"/>
                  </a:cubicBezTo>
                  <a:cubicBezTo>
                    <a:pt x="9675" y="13810"/>
                    <a:pt x="9663" y="13142"/>
                    <a:pt x="9638" y="12477"/>
                  </a:cubicBezTo>
                  <a:cubicBezTo>
                    <a:pt x="9613" y="11812"/>
                    <a:pt x="9565" y="11225"/>
                    <a:pt x="9503" y="10733"/>
                  </a:cubicBezTo>
                  <a:cubicBezTo>
                    <a:pt x="9442" y="10241"/>
                    <a:pt x="9360" y="9818"/>
                    <a:pt x="9259" y="9525"/>
                  </a:cubicBezTo>
                  <a:cubicBezTo>
                    <a:pt x="9158" y="9235"/>
                    <a:pt x="9036" y="9123"/>
                    <a:pt x="8880" y="9123"/>
                  </a:cubicBezTo>
                  <a:close/>
                  <a:moveTo>
                    <a:pt x="8880" y="10599"/>
                  </a:moveTo>
                  <a:cubicBezTo>
                    <a:pt x="8976" y="10599"/>
                    <a:pt x="9045" y="10737"/>
                    <a:pt x="9100" y="11001"/>
                  </a:cubicBezTo>
                  <a:cubicBezTo>
                    <a:pt x="9155" y="11265"/>
                    <a:pt x="9192" y="11549"/>
                    <a:pt x="9222" y="11940"/>
                  </a:cubicBezTo>
                  <a:cubicBezTo>
                    <a:pt x="9252" y="12332"/>
                    <a:pt x="9275" y="12750"/>
                    <a:pt x="9283" y="13215"/>
                  </a:cubicBezTo>
                  <a:cubicBezTo>
                    <a:pt x="9292" y="13679"/>
                    <a:pt x="9295" y="14156"/>
                    <a:pt x="9296" y="14557"/>
                  </a:cubicBezTo>
                  <a:cubicBezTo>
                    <a:pt x="9296" y="14977"/>
                    <a:pt x="9293" y="15424"/>
                    <a:pt x="9283" y="15898"/>
                  </a:cubicBezTo>
                  <a:cubicBezTo>
                    <a:pt x="9273" y="16372"/>
                    <a:pt x="9254" y="16781"/>
                    <a:pt x="9222" y="17173"/>
                  </a:cubicBezTo>
                  <a:cubicBezTo>
                    <a:pt x="9191" y="17564"/>
                    <a:pt x="9144" y="17925"/>
                    <a:pt x="9088" y="18179"/>
                  </a:cubicBezTo>
                  <a:cubicBezTo>
                    <a:pt x="9031" y="18435"/>
                    <a:pt x="8952" y="18515"/>
                    <a:pt x="8855" y="18514"/>
                  </a:cubicBezTo>
                  <a:cubicBezTo>
                    <a:pt x="8762" y="18514"/>
                    <a:pt x="8690" y="18377"/>
                    <a:pt x="8635" y="18112"/>
                  </a:cubicBezTo>
                  <a:cubicBezTo>
                    <a:pt x="8580" y="17848"/>
                    <a:pt x="8543" y="17564"/>
                    <a:pt x="8513" y="17173"/>
                  </a:cubicBezTo>
                  <a:cubicBezTo>
                    <a:pt x="8483" y="16781"/>
                    <a:pt x="8460" y="16363"/>
                    <a:pt x="8452" y="15898"/>
                  </a:cubicBezTo>
                  <a:cubicBezTo>
                    <a:pt x="8443" y="15434"/>
                    <a:pt x="8439" y="15025"/>
                    <a:pt x="8439" y="14624"/>
                  </a:cubicBezTo>
                  <a:cubicBezTo>
                    <a:pt x="8439" y="14204"/>
                    <a:pt x="8442" y="13679"/>
                    <a:pt x="8452" y="13215"/>
                  </a:cubicBezTo>
                  <a:cubicBezTo>
                    <a:pt x="8462" y="12750"/>
                    <a:pt x="8481" y="12332"/>
                    <a:pt x="8513" y="11940"/>
                  </a:cubicBezTo>
                  <a:cubicBezTo>
                    <a:pt x="8544" y="11549"/>
                    <a:pt x="8591" y="11266"/>
                    <a:pt x="8647" y="11001"/>
                  </a:cubicBezTo>
                  <a:cubicBezTo>
                    <a:pt x="8704" y="10737"/>
                    <a:pt x="8786" y="10599"/>
                    <a:pt x="8880" y="1059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022242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17 :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>
            <a:spLocks noGrp="1"/>
          </p:cNvSpPr>
          <p:nvPr>
            <p:ph type="pic" sz="quarter" idx="14"/>
          </p:nvPr>
        </p:nvSpPr>
        <p:spPr>
          <a:xfrm>
            <a:off x="5062925" y="2721352"/>
            <a:ext cx="1862508" cy="3494041"/>
          </a:xfrm>
          <a:custGeom>
            <a:avLst/>
            <a:gdLst>
              <a:gd name="connsiteX0" fmla="*/ 0 w 1412688"/>
              <a:gd name="connsiteY0" fmla="*/ 0 h 2668156"/>
              <a:gd name="connsiteX1" fmla="*/ 1412688 w 1412688"/>
              <a:gd name="connsiteY1" fmla="*/ 0 h 2668156"/>
              <a:gd name="connsiteX2" fmla="*/ 1412688 w 1412688"/>
              <a:gd name="connsiteY2" fmla="*/ 2668156 h 2668156"/>
              <a:gd name="connsiteX3" fmla="*/ 0 w 1412688"/>
              <a:gd name="connsiteY3" fmla="*/ 2668156 h 2668156"/>
              <a:gd name="connsiteX4" fmla="*/ 0 w 1412688"/>
              <a:gd name="connsiteY4" fmla="*/ 0 h 2668156"/>
              <a:gd name="connsiteX0" fmla="*/ 0 w 1555563"/>
              <a:gd name="connsiteY0" fmla="*/ 0 h 2668156"/>
              <a:gd name="connsiteX1" fmla="*/ 1555563 w 1555563"/>
              <a:gd name="connsiteY1" fmla="*/ 180975 h 2668156"/>
              <a:gd name="connsiteX2" fmla="*/ 1412688 w 1555563"/>
              <a:gd name="connsiteY2" fmla="*/ 2668156 h 2668156"/>
              <a:gd name="connsiteX3" fmla="*/ 0 w 1555563"/>
              <a:gd name="connsiteY3" fmla="*/ 2668156 h 2668156"/>
              <a:gd name="connsiteX4" fmla="*/ 0 w 1555563"/>
              <a:gd name="connsiteY4" fmla="*/ 0 h 2668156"/>
              <a:gd name="connsiteX0" fmla="*/ 0 w 1552388"/>
              <a:gd name="connsiteY0" fmla="*/ 0 h 2668156"/>
              <a:gd name="connsiteX1" fmla="*/ 1552388 w 1552388"/>
              <a:gd name="connsiteY1" fmla="*/ 168275 h 2668156"/>
              <a:gd name="connsiteX2" fmla="*/ 1412688 w 1552388"/>
              <a:gd name="connsiteY2" fmla="*/ 2668156 h 2668156"/>
              <a:gd name="connsiteX3" fmla="*/ 0 w 1552388"/>
              <a:gd name="connsiteY3" fmla="*/ 2668156 h 2668156"/>
              <a:gd name="connsiteX4" fmla="*/ 0 w 1552388"/>
              <a:gd name="connsiteY4" fmla="*/ 0 h 2668156"/>
              <a:gd name="connsiteX0" fmla="*/ 168275 w 1552388"/>
              <a:gd name="connsiteY0" fmla="*/ 247650 h 2499881"/>
              <a:gd name="connsiteX1" fmla="*/ 1552388 w 1552388"/>
              <a:gd name="connsiteY1" fmla="*/ 0 h 2499881"/>
              <a:gd name="connsiteX2" fmla="*/ 1412688 w 1552388"/>
              <a:gd name="connsiteY2" fmla="*/ 2499881 h 2499881"/>
              <a:gd name="connsiteX3" fmla="*/ 0 w 1552388"/>
              <a:gd name="connsiteY3" fmla="*/ 2499881 h 2499881"/>
              <a:gd name="connsiteX4" fmla="*/ 168275 w 1552388"/>
              <a:gd name="connsiteY4" fmla="*/ 247650 h 2499881"/>
              <a:gd name="connsiteX0" fmla="*/ 168275 w 1552388"/>
              <a:gd name="connsiteY0" fmla="*/ 247650 h 2499881"/>
              <a:gd name="connsiteX1" fmla="*/ 1552388 w 1552388"/>
              <a:gd name="connsiteY1" fmla="*/ 0 h 2499881"/>
              <a:gd name="connsiteX2" fmla="*/ 1542863 w 1552388"/>
              <a:gd name="connsiteY2" fmla="*/ 2309381 h 2499881"/>
              <a:gd name="connsiteX3" fmla="*/ 0 w 1552388"/>
              <a:gd name="connsiteY3" fmla="*/ 2499881 h 2499881"/>
              <a:gd name="connsiteX4" fmla="*/ 168275 w 1552388"/>
              <a:gd name="connsiteY4" fmla="*/ 247650 h 2499881"/>
              <a:gd name="connsiteX0" fmla="*/ 3175 w 1387288"/>
              <a:gd name="connsiteY0" fmla="*/ 247650 h 2630056"/>
              <a:gd name="connsiteX1" fmla="*/ 1387288 w 1387288"/>
              <a:gd name="connsiteY1" fmla="*/ 0 h 2630056"/>
              <a:gd name="connsiteX2" fmla="*/ 1377763 w 1387288"/>
              <a:gd name="connsiteY2" fmla="*/ 2309381 h 2630056"/>
              <a:gd name="connsiteX3" fmla="*/ 0 w 1387288"/>
              <a:gd name="connsiteY3" fmla="*/ 2630056 h 2630056"/>
              <a:gd name="connsiteX4" fmla="*/ 3175 w 1387288"/>
              <a:gd name="connsiteY4" fmla="*/ 247650 h 2630056"/>
              <a:gd name="connsiteX0" fmla="*/ 3175 w 1387288"/>
              <a:gd name="connsiteY0" fmla="*/ 247650 h 2620531"/>
              <a:gd name="connsiteX1" fmla="*/ 1387288 w 1387288"/>
              <a:gd name="connsiteY1" fmla="*/ 0 h 2620531"/>
              <a:gd name="connsiteX2" fmla="*/ 1377763 w 1387288"/>
              <a:gd name="connsiteY2" fmla="*/ 2309381 h 2620531"/>
              <a:gd name="connsiteX3" fmla="*/ 0 w 1387288"/>
              <a:gd name="connsiteY3" fmla="*/ 2620531 h 2620531"/>
              <a:gd name="connsiteX4" fmla="*/ 3175 w 1387288"/>
              <a:gd name="connsiteY4" fmla="*/ 247650 h 2620531"/>
              <a:gd name="connsiteX0" fmla="*/ 68 w 1396881"/>
              <a:gd name="connsiteY0" fmla="*/ 250825 h 2620531"/>
              <a:gd name="connsiteX1" fmla="*/ 1396881 w 1396881"/>
              <a:gd name="connsiteY1" fmla="*/ 0 h 2620531"/>
              <a:gd name="connsiteX2" fmla="*/ 1387356 w 1396881"/>
              <a:gd name="connsiteY2" fmla="*/ 2309381 h 2620531"/>
              <a:gd name="connsiteX3" fmla="*/ 9593 w 1396881"/>
              <a:gd name="connsiteY3" fmla="*/ 2620531 h 2620531"/>
              <a:gd name="connsiteX4" fmla="*/ 68 w 1396881"/>
              <a:gd name="connsiteY4" fmla="*/ 250825 h 262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881" h="2620531">
                <a:moveTo>
                  <a:pt x="68" y="250825"/>
                </a:moveTo>
                <a:lnTo>
                  <a:pt x="1396881" y="0"/>
                </a:lnTo>
                <a:lnTo>
                  <a:pt x="1387356" y="2309381"/>
                </a:lnTo>
                <a:lnTo>
                  <a:pt x="9593" y="2620531"/>
                </a:lnTo>
                <a:cubicBezTo>
                  <a:pt x="10651" y="1826396"/>
                  <a:pt x="-990" y="1044960"/>
                  <a:pt x="68" y="2508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107" name="Shape 2107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08" name="Shape 210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11" name="Group 211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09" name="Shape 210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0" name="Shape 211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14" name="Group 211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12" name="Shape 211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3" name="Shape 211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17" name="Shape 211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8" name="Shape 211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3433681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_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Shape 2127"/>
          <p:cNvSpPr>
            <a:spLocks noGrp="1"/>
          </p:cNvSpPr>
          <p:nvPr>
            <p:ph type="pic" idx="13"/>
          </p:nvPr>
        </p:nvSpPr>
        <p:spPr>
          <a:xfrm>
            <a:off x="-19653" y="-22397"/>
            <a:ext cx="12249885" cy="6896412"/>
          </a:xfrm>
          <a:custGeom>
            <a:avLst/>
            <a:gdLst>
              <a:gd name="connsiteX0" fmla="*/ 10 w 9144000"/>
              <a:gd name="connsiteY0" fmla="*/ 1964637 h 5143500"/>
              <a:gd name="connsiteX1" fmla="*/ 4572000 w 9144000"/>
              <a:gd name="connsiteY1" fmla="*/ 0 h 5143500"/>
              <a:gd name="connsiteX2" fmla="*/ 9143990 w 9144000"/>
              <a:gd name="connsiteY2" fmla="*/ 1964637 h 5143500"/>
              <a:gd name="connsiteX3" fmla="*/ 7397645 w 9144000"/>
              <a:gd name="connsiteY3" fmla="*/ 5143487 h 5143500"/>
              <a:gd name="connsiteX4" fmla="*/ 1746355 w 9144000"/>
              <a:gd name="connsiteY4" fmla="*/ 5143487 h 5143500"/>
              <a:gd name="connsiteX5" fmla="*/ 10 w 9144000"/>
              <a:gd name="connsiteY5" fmla="*/ 1964637 h 5143500"/>
              <a:gd name="connsiteX0" fmla="*/ 0 w 9143980"/>
              <a:gd name="connsiteY0" fmla="*/ 1994134 h 5172984"/>
              <a:gd name="connsiteX1" fmla="*/ 22113 w 9143980"/>
              <a:gd name="connsiteY1" fmla="*/ 0 h 5172984"/>
              <a:gd name="connsiteX2" fmla="*/ 9143980 w 9143980"/>
              <a:gd name="connsiteY2" fmla="*/ 1994134 h 5172984"/>
              <a:gd name="connsiteX3" fmla="*/ 7397635 w 9143980"/>
              <a:gd name="connsiteY3" fmla="*/ 5172984 h 5172984"/>
              <a:gd name="connsiteX4" fmla="*/ 1746345 w 9143980"/>
              <a:gd name="connsiteY4" fmla="*/ 5172984 h 5172984"/>
              <a:gd name="connsiteX5" fmla="*/ 0 w 9143980"/>
              <a:gd name="connsiteY5" fmla="*/ 1994134 h 5172984"/>
              <a:gd name="connsiteX0" fmla="*/ 0 w 7397635"/>
              <a:gd name="connsiteY0" fmla="*/ 1994134 h 5172984"/>
              <a:gd name="connsiteX1" fmla="*/ 22113 w 7397635"/>
              <a:gd name="connsiteY1" fmla="*/ 0 h 5172984"/>
              <a:gd name="connsiteX2" fmla="*/ 3687077 w 7397635"/>
              <a:gd name="connsiteY2" fmla="*/ 17850 h 5172984"/>
              <a:gd name="connsiteX3" fmla="*/ 7397635 w 7397635"/>
              <a:gd name="connsiteY3" fmla="*/ 5172984 h 5172984"/>
              <a:gd name="connsiteX4" fmla="*/ 1746345 w 7397635"/>
              <a:gd name="connsiteY4" fmla="*/ 5172984 h 5172984"/>
              <a:gd name="connsiteX5" fmla="*/ 0 w 7397635"/>
              <a:gd name="connsiteY5" fmla="*/ 1994134 h 5172984"/>
              <a:gd name="connsiteX0" fmla="*/ 0 w 9182190"/>
              <a:gd name="connsiteY0" fmla="*/ 1994134 h 5172984"/>
              <a:gd name="connsiteX1" fmla="*/ 22113 w 9182190"/>
              <a:gd name="connsiteY1" fmla="*/ 0 h 5172984"/>
              <a:gd name="connsiteX2" fmla="*/ 3687077 w 9182190"/>
              <a:gd name="connsiteY2" fmla="*/ 17850 h 5172984"/>
              <a:gd name="connsiteX3" fmla="*/ 9182190 w 9182190"/>
              <a:gd name="connsiteY3" fmla="*/ 4612545 h 5172984"/>
              <a:gd name="connsiteX4" fmla="*/ 1746345 w 9182190"/>
              <a:gd name="connsiteY4" fmla="*/ 5172984 h 5172984"/>
              <a:gd name="connsiteX5" fmla="*/ 0 w 9182190"/>
              <a:gd name="connsiteY5" fmla="*/ 1994134 h 5172984"/>
              <a:gd name="connsiteX0" fmla="*/ 0 w 9182190"/>
              <a:gd name="connsiteY0" fmla="*/ 1994134 h 5231977"/>
              <a:gd name="connsiteX1" fmla="*/ 22113 w 9182190"/>
              <a:gd name="connsiteY1" fmla="*/ 0 h 5231977"/>
              <a:gd name="connsiteX2" fmla="*/ 3687077 w 9182190"/>
              <a:gd name="connsiteY2" fmla="*/ 17850 h 5231977"/>
              <a:gd name="connsiteX3" fmla="*/ 9182190 w 9182190"/>
              <a:gd name="connsiteY3" fmla="*/ 4612545 h 5231977"/>
              <a:gd name="connsiteX4" fmla="*/ 9150035 w 9182190"/>
              <a:gd name="connsiteY4" fmla="*/ 5231977 h 5231977"/>
              <a:gd name="connsiteX5" fmla="*/ 0 w 9182190"/>
              <a:gd name="connsiteY5" fmla="*/ 1994134 h 5231977"/>
              <a:gd name="connsiteX0" fmla="*/ 0 w 9196939"/>
              <a:gd name="connsiteY0" fmla="*/ 5194534 h 5231977"/>
              <a:gd name="connsiteX1" fmla="*/ 36862 w 9196939"/>
              <a:gd name="connsiteY1" fmla="*/ 0 h 5231977"/>
              <a:gd name="connsiteX2" fmla="*/ 3701826 w 9196939"/>
              <a:gd name="connsiteY2" fmla="*/ 17850 h 5231977"/>
              <a:gd name="connsiteX3" fmla="*/ 9196939 w 9196939"/>
              <a:gd name="connsiteY3" fmla="*/ 4612545 h 5231977"/>
              <a:gd name="connsiteX4" fmla="*/ 9164784 w 9196939"/>
              <a:gd name="connsiteY4" fmla="*/ 5231977 h 5231977"/>
              <a:gd name="connsiteX5" fmla="*/ 0 w 9196939"/>
              <a:gd name="connsiteY5" fmla="*/ 5194534 h 5231977"/>
              <a:gd name="connsiteX0" fmla="*/ 0 w 9196939"/>
              <a:gd name="connsiteY0" fmla="*/ 5185009 h 5231977"/>
              <a:gd name="connsiteX1" fmla="*/ 36862 w 9196939"/>
              <a:gd name="connsiteY1" fmla="*/ 0 h 5231977"/>
              <a:gd name="connsiteX2" fmla="*/ 3701826 w 9196939"/>
              <a:gd name="connsiteY2" fmla="*/ 17850 h 5231977"/>
              <a:gd name="connsiteX3" fmla="*/ 9196939 w 9196939"/>
              <a:gd name="connsiteY3" fmla="*/ 4612545 h 5231977"/>
              <a:gd name="connsiteX4" fmla="*/ 9164784 w 9196939"/>
              <a:gd name="connsiteY4" fmla="*/ 5231977 h 5231977"/>
              <a:gd name="connsiteX5" fmla="*/ 0 w 9196939"/>
              <a:gd name="connsiteY5" fmla="*/ 5185009 h 5231977"/>
              <a:gd name="connsiteX0" fmla="*/ 0 w 9196939"/>
              <a:gd name="connsiteY0" fmla="*/ 5172309 h 5219277"/>
              <a:gd name="connsiteX1" fmla="*/ 11462 w 9196939"/>
              <a:gd name="connsiteY1" fmla="*/ 0 h 5219277"/>
              <a:gd name="connsiteX2" fmla="*/ 3701826 w 9196939"/>
              <a:gd name="connsiteY2" fmla="*/ 5150 h 5219277"/>
              <a:gd name="connsiteX3" fmla="*/ 9196939 w 9196939"/>
              <a:gd name="connsiteY3" fmla="*/ 4599845 h 5219277"/>
              <a:gd name="connsiteX4" fmla="*/ 9164784 w 9196939"/>
              <a:gd name="connsiteY4" fmla="*/ 5219277 h 5219277"/>
              <a:gd name="connsiteX5" fmla="*/ 0 w 9196939"/>
              <a:gd name="connsiteY5" fmla="*/ 5172309 h 5219277"/>
              <a:gd name="connsiteX0" fmla="*/ 0 w 9196939"/>
              <a:gd name="connsiteY0" fmla="*/ 5172309 h 5219277"/>
              <a:gd name="connsiteX1" fmla="*/ 11462 w 9196939"/>
              <a:gd name="connsiteY1" fmla="*/ 0 h 5219277"/>
              <a:gd name="connsiteX2" fmla="*/ 3676426 w 9196939"/>
              <a:gd name="connsiteY2" fmla="*/ 1975 h 5219277"/>
              <a:gd name="connsiteX3" fmla="*/ 9196939 w 9196939"/>
              <a:gd name="connsiteY3" fmla="*/ 4599845 h 5219277"/>
              <a:gd name="connsiteX4" fmla="*/ 9164784 w 9196939"/>
              <a:gd name="connsiteY4" fmla="*/ 5219277 h 5219277"/>
              <a:gd name="connsiteX5" fmla="*/ 0 w 9196939"/>
              <a:gd name="connsiteY5" fmla="*/ 5172309 h 5219277"/>
              <a:gd name="connsiteX0" fmla="*/ 0 w 9187414"/>
              <a:gd name="connsiteY0" fmla="*/ 5172309 h 5219277"/>
              <a:gd name="connsiteX1" fmla="*/ 11462 w 9187414"/>
              <a:gd name="connsiteY1" fmla="*/ 0 h 5219277"/>
              <a:gd name="connsiteX2" fmla="*/ 3676426 w 9187414"/>
              <a:gd name="connsiteY2" fmla="*/ 1975 h 5219277"/>
              <a:gd name="connsiteX3" fmla="*/ 9187414 w 9187414"/>
              <a:gd name="connsiteY3" fmla="*/ 4599845 h 5219277"/>
              <a:gd name="connsiteX4" fmla="*/ 9164784 w 9187414"/>
              <a:gd name="connsiteY4" fmla="*/ 5219277 h 5219277"/>
              <a:gd name="connsiteX5" fmla="*/ 0 w 9187414"/>
              <a:gd name="connsiteY5" fmla="*/ 5172309 h 5219277"/>
              <a:gd name="connsiteX0" fmla="*/ 0 w 9187414"/>
              <a:gd name="connsiteY0" fmla="*/ 5172309 h 5172309"/>
              <a:gd name="connsiteX1" fmla="*/ 11462 w 9187414"/>
              <a:gd name="connsiteY1" fmla="*/ 0 h 5172309"/>
              <a:gd name="connsiteX2" fmla="*/ 3676426 w 9187414"/>
              <a:gd name="connsiteY2" fmla="*/ 1975 h 5172309"/>
              <a:gd name="connsiteX3" fmla="*/ 9187414 w 9187414"/>
              <a:gd name="connsiteY3" fmla="*/ 4599845 h 5172309"/>
              <a:gd name="connsiteX4" fmla="*/ 9180659 w 9187414"/>
              <a:gd name="connsiteY4" fmla="*/ 5171652 h 5172309"/>
              <a:gd name="connsiteX5" fmla="*/ 0 w 9187414"/>
              <a:gd name="connsiteY5" fmla="*/ 5172309 h 517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7414" h="5172309">
                <a:moveTo>
                  <a:pt x="0" y="5172309"/>
                </a:moveTo>
                <a:cubicBezTo>
                  <a:pt x="3821" y="3448206"/>
                  <a:pt x="7641" y="1724103"/>
                  <a:pt x="11462" y="0"/>
                </a:cubicBezTo>
                <a:lnTo>
                  <a:pt x="3676426" y="1975"/>
                </a:lnTo>
                <a:lnTo>
                  <a:pt x="9187414" y="4599845"/>
                </a:lnTo>
                <a:cubicBezTo>
                  <a:pt x="9185162" y="4790447"/>
                  <a:pt x="9182911" y="4981050"/>
                  <a:pt x="9180659" y="5171652"/>
                </a:cubicBezTo>
                <a:lnTo>
                  <a:pt x="0" y="5172309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128" name="Shape 2128"/>
          <p:cNvSpPr>
            <a:spLocks noGrp="1"/>
          </p:cNvSpPr>
          <p:nvPr>
            <p:ph type="pic" sz="quarter" idx="14"/>
          </p:nvPr>
        </p:nvSpPr>
        <p:spPr>
          <a:xfrm>
            <a:off x="6473195" y="2132071"/>
            <a:ext cx="4815564" cy="31144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130" name="Shape 213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31" name="Shape 213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34" name="Group 213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32" name="Shape 213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33" name="Shape 213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37" name="Group 213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35" name="Shape 21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36" name="Shape 213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40" name="Shape 214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41" name="Shape 214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7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0185772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il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Shape 214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49" name="Shape 214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52" name="Group 215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50" name="Shape 21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51" name="Shape 215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55" name="Group 215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53" name="Shape 21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54" name="Shape 215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58" name="Shape 215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59" name="Shape 215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60" name="Shape 2160"/>
          <p:cNvSpPr>
            <a:spLocks noGrp="1"/>
          </p:cNvSpPr>
          <p:nvPr>
            <p:ph type="pic" sz="half" idx="14"/>
          </p:nvPr>
        </p:nvSpPr>
        <p:spPr>
          <a:xfrm>
            <a:off x="-48497" y="1726344"/>
            <a:ext cx="6011857" cy="38518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614797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AB9B2EB-31F6-44DC-98C7-712ACC86AE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5080" y="582387"/>
            <a:ext cx="3620291" cy="2285050"/>
          </a:xfrm>
          <a:custGeom>
            <a:avLst/>
            <a:gdLst>
              <a:gd name="connsiteX0" fmla="*/ 0 w 3620291"/>
              <a:gd name="connsiteY0" fmla="*/ 0 h 2285050"/>
              <a:gd name="connsiteX1" fmla="*/ 3620291 w 3620291"/>
              <a:gd name="connsiteY1" fmla="*/ 0 h 2285050"/>
              <a:gd name="connsiteX2" fmla="*/ 3620291 w 3620291"/>
              <a:gd name="connsiteY2" fmla="*/ 2285050 h 2285050"/>
              <a:gd name="connsiteX3" fmla="*/ 0 w 3620291"/>
              <a:gd name="connsiteY3" fmla="*/ 2285050 h 228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291" h="2285050">
                <a:moveTo>
                  <a:pt x="0" y="0"/>
                </a:moveTo>
                <a:lnTo>
                  <a:pt x="3620291" y="0"/>
                </a:lnTo>
                <a:lnTo>
                  <a:pt x="3620291" y="2285050"/>
                </a:lnTo>
                <a:lnTo>
                  <a:pt x="0" y="228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409AC45-0658-4B30-A43E-DEF8BB5135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0878" y="582386"/>
            <a:ext cx="3620291" cy="2285050"/>
          </a:xfrm>
          <a:custGeom>
            <a:avLst/>
            <a:gdLst>
              <a:gd name="connsiteX0" fmla="*/ 0 w 3620291"/>
              <a:gd name="connsiteY0" fmla="*/ 0 h 2285050"/>
              <a:gd name="connsiteX1" fmla="*/ 3620291 w 3620291"/>
              <a:gd name="connsiteY1" fmla="*/ 0 h 2285050"/>
              <a:gd name="connsiteX2" fmla="*/ 3620291 w 3620291"/>
              <a:gd name="connsiteY2" fmla="*/ 2285050 h 2285050"/>
              <a:gd name="connsiteX3" fmla="*/ 0 w 3620291"/>
              <a:gd name="connsiteY3" fmla="*/ 2285050 h 228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291" h="2285050">
                <a:moveTo>
                  <a:pt x="0" y="0"/>
                </a:moveTo>
                <a:lnTo>
                  <a:pt x="3620291" y="0"/>
                </a:lnTo>
                <a:lnTo>
                  <a:pt x="3620291" y="2285050"/>
                </a:lnTo>
                <a:lnTo>
                  <a:pt x="0" y="228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FC0FCB-3FE3-4B31-AE10-FE484BF5C4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15080" y="3720192"/>
            <a:ext cx="3620291" cy="2285050"/>
          </a:xfrm>
          <a:custGeom>
            <a:avLst/>
            <a:gdLst>
              <a:gd name="connsiteX0" fmla="*/ 0 w 3620291"/>
              <a:gd name="connsiteY0" fmla="*/ 0 h 2285050"/>
              <a:gd name="connsiteX1" fmla="*/ 3620291 w 3620291"/>
              <a:gd name="connsiteY1" fmla="*/ 0 h 2285050"/>
              <a:gd name="connsiteX2" fmla="*/ 3620291 w 3620291"/>
              <a:gd name="connsiteY2" fmla="*/ 2285050 h 2285050"/>
              <a:gd name="connsiteX3" fmla="*/ 0 w 3620291"/>
              <a:gd name="connsiteY3" fmla="*/ 2285050 h 228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291" h="2285050">
                <a:moveTo>
                  <a:pt x="0" y="0"/>
                </a:moveTo>
                <a:lnTo>
                  <a:pt x="3620291" y="0"/>
                </a:lnTo>
                <a:lnTo>
                  <a:pt x="3620291" y="2285050"/>
                </a:lnTo>
                <a:lnTo>
                  <a:pt x="0" y="228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E2D6CE-DD16-4E14-AD4C-C3E99D51E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0878" y="3720191"/>
            <a:ext cx="3620291" cy="2285050"/>
          </a:xfrm>
          <a:custGeom>
            <a:avLst/>
            <a:gdLst>
              <a:gd name="connsiteX0" fmla="*/ 0 w 3620291"/>
              <a:gd name="connsiteY0" fmla="*/ 0 h 2285050"/>
              <a:gd name="connsiteX1" fmla="*/ 3620291 w 3620291"/>
              <a:gd name="connsiteY1" fmla="*/ 0 h 2285050"/>
              <a:gd name="connsiteX2" fmla="*/ 3620291 w 3620291"/>
              <a:gd name="connsiteY2" fmla="*/ 2285050 h 2285050"/>
              <a:gd name="connsiteX3" fmla="*/ 0 w 3620291"/>
              <a:gd name="connsiteY3" fmla="*/ 2285050 h 228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291" h="2285050">
                <a:moveTo>
                  <a:pt x="0" y="0"/>
                </a:moveTo>
                <a:lnTo>
                  <a:pt x="3620291" y="0"/>
                </a:lnTo>
                <a:lnTo>
                  <a:pt x="3620291" y="2285050"/>
                </a:lnTo>
                <a:lnTo>
                  <a:pt x="0" y="228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87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il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Shape 216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69" name="Shape 216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72" name="Group 217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70" name="Shape 21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71" name="Shape 217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75" name="Group 217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73" name="Shape 21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74" name="Shape 217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76" name="Shape 21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77" name="Shape 21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78" name="Shape 2178"/>
          <p:cNvSpPr>
            <a:spLocks noGrp="1"/>
          </p:cNvSpPr>
          <p:nvPr>
            <p:ph type="pic" sz="quarter" idx="13"/>
          </p:nvPr>
        </p:nvSpPr>
        <p:spPr>
          <a:xfrm>
            <a:off x="1135677" y="1700944"/>
            <a:ext cx="4570480" cy="28306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37998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Shape 218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87" name="Shape 218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90" name="Group 219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88" name="Shape 218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89" name="Shape 218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93" name="Group 219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91" name="Shape 219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92" name="Shape 219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94" name="Shape 219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95" name="Shape 219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96" name="Shape 2196"/>
          <p:cNvSpPr>
            <a:spLocks noGrp="1"/>
          </p:cNvSpPr>
          <p:nvPr>
            <p:ph type="pic" sz="quarter" idx="13"/>
          </p:nvPr>
        </p:nvSpPr>
        <p:spPr>
          <a:xfrm>
            <a:off x="1583903" y="1813584"/>
            <a:ext cx="2629627" cy="16727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198" name="Shape 2198"/>
          <p:cNvSpPr>
            <a:spLocks noGrp="1"/>
          </p:cNvSpPr>
          <p:nvPr>
            <p:ph type="pic" sz="quarter" idx="15"/>
          </p:nvPr>
        </p:nvSpPr>
        <p:spPr>
          <a:xfrm>
            <a:off x="7846621" y="1813588"/>
            <a:ext cx="2629627" cy="16727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00" name="Shape 2200"/>
          <p:cNvSpPr>
            <a:spLocks noGrp="1"/>
          </p:cNvSpPr>
          <p:nvPr>
            <p:ph type="pic" sz="quarter" idx="17"/>
          </p:nvPr>
        </p:nvSpPr>
        <p:spPr>
          <a:xfrm>
            <a:off x="4274657" y="1553609"/>
            <a:ext cx="3491161" cy="22480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1605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ptop 05 : Top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Shape 2208"/>
          <p:cNvSpPr>
            <a:spLocks noGrp="1"/>
          </p:cNvSpPr>
          <p:nvPr>
            <p:ph type="pic" idx="13"/>
          </p:nvPr>
        </p:nvSpPr>
        <p:spPr>
          <a:xfrm>
            <a:off x="0" y="3008055"/>
            <a:ext cx="12192000" cy="3849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09" name="Shape 220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10" name="Shape 221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13" name="Group 221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11" name="Shape 221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2" name="Shape 221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216" name="Group 221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214" name="Shape 221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5" name="Shape 221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217" name="Shape 221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18" name="Shape 221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6212946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&amp;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Shape 222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26" name="Shape 222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29" name="Group 222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27" name="Shape 222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28" name="Shape 222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232" name="Group 223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230" name="Shape 223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1" name="Shape 223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233" name="Shape 223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34" name="Shape 223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235" name="Shape 2235"/>
          <p:cNvSpPr>
            <a:spLocks noGrp="1"/>
          </p:cNvSpPr>
          <p:nvPr>
            <p:ph type="pic" sz="quarter" idx="13"/>
          </p:nvPr>
        </p:nvSpPr>
        <p:spPr>
          <a:xfrm>
            <a:off x="767166" y="2983102"/>
            <a:ext cx="4815564" cy="31144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37" name="Shape 2237"/>
          <p:cNvSpPr>
            <a:spLocks noGrp="1"/>
          </p:cNvSpPr>
          <p:nvPr>
            <p:ph type="pic" sz="quarter" idx="15"/>
          </p:nvPr>
        </p:nvSpPr>
        <p:spPr>
          <a:xfrm>
            <a:off x="5076331" y="3625449"/>
            <a:ext cx="1117664" cy="19756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247571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Mock-Ups 08 : Multi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Shape 2245"/>
          <p:cNvSpPr>
            <a:spLocks noGrp="1"/>
          </p:cNvSpPr>
          <p:nvPr>
            <p:ph type="pic" sz="half" idx="13"/>
          </p:nvPr>
        </p:nvSpPr>
        <p:spPr>
          <a:xfrm>
            <a:off x="0" y="4935784"/>
            <a:ext cx="12192000" cy="19222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46" name="Shape 224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47" name="Shape 224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50" name="Group 225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48" name="Shape 224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49" name="Shape 224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253" name="Group 225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251" name="Shape 225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52" name="Shape 225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256" name="Shape 22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7" name="Shape 22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260" name="Shape 2260"/>
          <p:cNvSpPr>
            <a:spLocks noGrp="1"/>
          </p:cNvSpPr>
          <p:nvPr>
            <p:ph type="pic" sz="quarter" idx="16"/>
          </p:nvPr>
        </p:nvSpPr>
        <p:spPr>
          <a:xfrm>
            <a:off x="2218028" y="3686770"/>
            <a:ext cx="2829184" cy="1821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61" name="Shape 2261"/>
          <p:cNvSpPr>
            <a:spLocks noGrp="1"/>
          </p:cNvSpPr>
          <p:nvPr>
            <p:ph type="pic" sz="quarter" idx="17"/>
          </p:nvPr>
        </p:nvSpPr>
        <p:spPr>
          <a:xfrm>
            <a:off x="3917241" y="4387145"/>
            <a:ext cx="827209" cy="1462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2263" name="Shape 2263"/>
          <p:cNvSpPr>
            <a:spLocks noGrp="1"/>
          </p:cNvSpPr>
          <p:nvPr>
            <p:ph type="pic" sz="quarter" idx="19"/>
          </p:nvPr>
        </p:nvSpPr>
        <p:spPr>
          <a:xfrm>
            <a:off x="7201817" y="3686771"/>
            <a:ext cx="2829184" cy="18217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65" name="Shape 2265"/>
          <p:cNvSpPr>
            <a:spLocks noGrp="1"/>
          </p:cNvSpPr>
          <p:nvPr>
            <p:ph type="pic" sz="quarter" idx="21"/>
          </p:nvPr>
        </p:nvSpPr>
        <p:spPr>
          <a:xfrm>
            <a:off x="7201817" y="3686771"/>
            <a:ext cx="2829184" cy="18217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12468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73" name="Shape 227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76" name="Group 227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74" name="Shape 227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75" name="Shape 227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279" name="Group 227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277" name="Shape 227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78" name="Shape 227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282" name="Shape 228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83" name="Shape 228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284" name="Shape 2284"/>
          <p:cNvSpPr>
            <a:spLocks noGrp="1"/>
          </p:cNvSpPr>
          <p:nvPr>
            <p:ph type="pic" sz="quarter" idx="14"/>
          </p:nvPr>
        </p:nvSpPr>
        <p:spPr>
          <a:xfrm>
            <a:off x="875326" y="1745387"/>
            <a:ext cx="4992788" cy="31651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4597025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hape 229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93" name="Shape 229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96" name="Group 229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94" name="Shape 22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95" name="Shape 229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299" name="Group 229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297" name="Shape 22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98" name="Shape 229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02" name="Shape 230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03" name="Shape 230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04" name="Shape 2304"/>
          <p:cNvSpPr>
            <a:spLocks noGrp="1"/>
          </p:cNvSpPr>
          <p:nvPr>
            <p:ph type="pic" sz="half" idx="14"/>
          </p:nvPr>
        </p:nvSpPr>
        <p:spPr>
          <a:xfrm>
            <a:off x="-73094" y="1784398"/>
            <a:ext cx="5952609" cy="37616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2144890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le Device Mock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Shape 2312"/>
          <p:cNvSpPr>
            <a:spLocks noGrp="1"/>
          </p:cNvSpPr>
          <p:nvPr>
            <p:ph type="pic" sz="quarter" idx="13"/>
          </p:nvPr>
        </p:nvSpPr>
        <p:spPr>
          <a:xfrm>
            <a:off x="4404650" y="3692587"/>
            <a:ext cx="3035028" cy="1962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14" name="Shape 2314"/>
          <p:cNvSpPr>
            <a:spLocks noGrp="1"/>
          </p:cNvSpPr>
          <p:nvPr>
            <p:ph type="pic" sz="quarter" idx="15"/>
          </p:nvPr>
        </p:nvSpPr>
        <p:spPr>
          <a:xfrm rot="16200000">
            <a:off x="7405447" y="4496430"/>
            <a:ext cx="1337819" cy="17685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321" name="Group 2321"/>
          <p:cNvGrpSpPr/>
          <p:nvPr/>
        </p:nvGrpSpPr>
        <p:grpSpPr>
          <a:xfrm>
            <a:off x="7190084" y="5880149"/>
            <a:ext cx="1768553" cy="169468"/>
            <a:chOff x="0" y="0"/>
            <a:chExt cx="3537101" cy="338934"/>
          </a:xfrm>
        </p:grpSpPr>
        <p:sp>
          <p:nvSpPr>
            <p:cNvPr id="2315" name="Shape 2315"/>
            <p:cNvSpPr/>
            <p:nvPr/>
          </p:nvSpPr>
          <p:spPr>
            <a:xfrm rot="16200000">
              <a:off x="1599083" y="-1599084"/>
              <a:ext cx="338936" cy="3537103"/>
            </a:xfrm>
            <a:prstGeom prst="rect">
              <a:avLst/>
            </a:prstGeom>
            <a:solidFill>
              <a:srgbClr val="041B3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16" name="Shape 2316"/>
            <p:cNvSpPr/>
            <p:nvPr/>
          </p:nvSpPr>
          <p:spPr>
            <a:xfrm>
              <a:off x="311664" y="112793"/>
              <a:ext cx="127818" cy="122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1" y="0"/>
                  </a:moveTo>
                  <a:lnTo>
                    <a:pt x="8208" y="8301"/>
                  </a:lnTo>
                  <a:lnTo>
                    <a:pt x="0" y="8301"/>
                  </a:lnTo>
                  <a:lnTo>
                    <a:pt x="6597" y="13299"/>
                  </a:lnTo>
                  <a:lnTo>
                    <a:pt x="3993" y="21600"/>
                  </a:lnTo>
                  <a:lnTo>
                    <a:pt x="10811" y="16418"/>
                  </a:lnTo>
                  <a:lnTo>
                    <a:pt x="17607" y="21600"/>
                  </a:lnTo>
                  <a:lnTo>
                    <a:pt x="15003" y="13299"/>
                  </a:lnTo>
                  <a:lnTo>
                    <a:pt x="21600" y="8301"/>
                  </a:lnTo>
                  <a:lnTo>
                    <a:pt x="13392" y="8301"/>
                  </a:lnTo>
                  <a:lnTo>
                    <a:pt x="10811" y="0"/>
                  </a:lnTo>
                  <a:close/>
                  <a:moveTo>
                    <a:pt x="10811" y="2683"/>
                  </a:moveTo>
                  <a:lnTo>
                    <a:pt x="12642" y="8553"/>
                  </a:lnTo>
                  <a:lnTo>
                    <a:pt x="12819" y="9126"/>
                  </a:lnTo>
                  <a:lnTo>
                    <a:pt x="13392" y="9126"/>
                  </a:lnTo>
                  <a:lnTo>
                    <a:pt x="19151" y="9126"/>
                  </a:lnTo>
                  <a:lnTo>
                    <a:pt x="14540" y="12611"/>
                  </a:lnTo>
                  <a:lnTo>
                    <a:pt x="14054" y="12978"/>
                  </a:lnTo>
                  <a:lnTo>
                    <a:pt x="14253" y="13552"/>
                  </a:lnTo>
                  <a:lnTo>
                    <a:pt x="16084" y="19399"/>
                  </a:lnTo>
                  <a:lnTo>
                    <a:pt x="11274" y="15730"/>
                  </a:lnTo>
                  <a:lnTo>
                    <a:pt x="10811" y="15363"/>
                  </a:lnTo>
                  <a:lnTo>
                    <a:pt x="10348" y="15730"/>
                  </a:lnTo>
                  <a:lnTo>
                    <a:pt x="5538" y="19399"/>
                  </a:lnTo>
                  <a:lnTo>
                    <a:pt x="7369" y="13552"/>
                  </a:lnTo>
                  <a:lnTo>
                    <a:pt x="7546" y="12978"/>
                  </a:lnTo>
                  <a:lnTo>
                    <a:pt x="7082" y="12611"/>
                  </a:lnTo>
                  <a:lnTo>
                    <a:pt x="2471" y="9126"/>
                  </a:lnTo>
                  <a:lnTo>
                    <a:pt x="8208" y="9126"/>
                  </a:lnTo>
                  <a:lnTo>
                    <a:pt x="8781" y="9126"/>
                  </a:lnTo>
                  <a:lnTo>
                    <a:pt x="8958" y="8553"/>
                  </a:lnTo>
                  <a:lnTo>
                    <a:pt x="10811" y="26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17" name="Shape 2317"/>
            <p:cNvSpPr/>
            <p:nvPr/>
          </p:nvSpPr>
          <p:spPr>
            <a:xfrm>
              <a:off x="1005830" y="115144"/>
              <a:ext cx="118287" cy="11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6281"/>
                    <a:pt x="16281" y="20742"/>
                    <a:pt x="10800" y="20742"/>
                  </a:cubicBezTo>
                  <a:cubicBezTo>
                    <a:pt x="5319" y="20742"/>
                    <a:pt x="858" y="16281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  <a:moveTo>
                    <a:pt x="10371" y="3457"/>
                  </a:moveTo>
                  <a:lnTo>
                    <a:pt x="10371" y="11229"/>
                  </a:lnTo>
                  <a:lnTo>
                    <a:pt x="5174" y="11229"/>
                  </a:lnTo>
                  <a:lnTo>
                    <a:pt x="5174" y="12087"/>
                  </a:lnTo>
                  <a:lnTo>
                    <a:pt x="11229" y="12087"/>
                  </a:lnTo>
                  <a:lnTo>
                    <a:pt x="11229" y="3457"/>
                  </a:lnTo>
                  <a:cubicBezTo>
                    <a:pt x="11229" y="3457"/>
                    <a:pt x="10371" y="3457"/>
                    <a:pt x="10371" y="3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18" name="Shape 2318"/>
            <p:cNvSpPr/>
            <p:nvPr/>
          </p:nvSpPr>
          <p:spPr>
            <a:xfrm>
              <a:off x="1695229" y="115144"/>
              <a:ext cx="118288" cy="11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7" y="0"/>
                    <a:pt x="10800" y="0"/>
                  </a:cubicBezTo>
                  <a:close/>
                  <a:moveTo>
                    <a:pt x="10800" y="858"/>
                  </a:moveTo>
                  <a:cubicBezTo>
                    <a:pt x="16281" y="858"/>
                    <a:pt x="20742" y="5319"/>
                    <a:pt x="20742" y="10800"/>
                  </a:cubicBezTo>
                  <a:cubicBezTo>
                    <a:pt x="20742" y="13886"/>
                    <a:pt x="19331" y="16652"/>
                    <a:pt x="17118" y="18477"/>
                  </a:cubicBezTo>
                  <a:cubicBezTo>
                    <a:pt x="16904" y="18380"/>
                    <a:pt x="16665" y="18241"/>
                    <a:pt x="16522" y="18191"/>
                  </a:cubicBezTo>
                  <a:cubicBezTo>
                    <a:pt x="15892" y="17968"/>
                    <a:pt x="15223" y="17818"/>
                    <a:pt x="14567" y="17690"/>
                  </a:cubicBezTo>
                  <a:cubicBezTo>
                    <a:pt x="13667" y="17515"/>
                    <a:pt x="13378" y="17083"/>
                    <a:pt x="13327" y="16140"/>
                  </a:cubicBezTo>
                  <a:cubicBezTo>
                    <a:pt x="13320" y="16004"/>
                    <a:pt x="13112" y="14854"/>
                    <a:pt x="13256" y="14781"/>
                  </a:cubicBezTo>
                  <a:cubicBezTo>
                    <a:pt x="13853" y="14483"/>
                    <a:pt x="13963" y="13549"/>
                    <a:pt x="14019" y="12970"/>
                  </a:cubicBezTo>
                  <a:cubicBezTo>
                    <a:pt x="14059" y="12542"/>
                    <a:pt x="14274" y="12342"/>
                    <a:pt x="14472" y="11992"/>
                  </a:cubicBezTo>
                  <a:cubicBezTo>
                    <a:pt x="14687" y="11610"/>
                    <a:pt x="14784" y="11171"/>
                    <a:pt x="14901" y="10752"/>
                  </a:cubicBezTo>
                  <a:cubicBezTo>
                    <a:pt x="14986" y="10445"/>
                    <a:pt x="15149" y="9948"/>
                    <a:pt x="15091" y="9632"/>
                  </a:cubicBezTo>
                  <a:cubicBezTo>
                    <a:pt x="15038" y="9339"/>
                    <a:pt x="14805" y="9062"/>
                    <a:pt x="14805" y="8750"/>
                  </a:cubicBezTo>
                  <a:cubicBezTo>
                    <a:pt x="14805" y="8348"/>
                    <a:pt x="14976" y="7912"/>
                    <a:pt x="15020" y="7510"/>
                  </a:cubicBezTo>
                  <a:cubicBezTo>
                    <a:pt x="15088" y="6889"/>
                    <a:pt x="15071" y="6264"/>
                    <a:pt x="14948" y="5650"/>
                  </a:cubicBezTo>
                  <a:cubicBezTo>
                    <a:pt x="14619" y="4002"/>
                    <a:pt x="13011" y="3420"/>
                    <a:pt x="11515" y="3099"/>
                  </a:cubicBezTo>
                  <a:cubicBezTo>
                    <a:pt x="10106" y="2797"/>
                    <a:pt x="8463" y="3515"/>
                    <a:pt x="7510" y="4506"/>
                  </a:cubicBezTo>
                  <a:cubicBezTo>
                    <a:pt x="7119" y="4913"/>
                    <a:pt x="6632" y="5424"/>
                    <a:pt x="6556" y="6008"/>
                  </a:cubicBezTo>
                  <a:cubicBezTo>
                    <a:pt x="6487" y="6546"/>
                    <a:pt x="6500" y="7191"/>
                    <a:pt x="6580" y="7725"/>
                  </a:cubicBezTo>
                  <a:cubicBezTo>
                    <a:pt x="6623" y="8005"/>
                    <a:pt x="6639" y="8278"/>
                    <a:pt x="6676" y="8559"/>
                  </a:cubicBezTo>
                  <a:cubicBezTo>
                    <a:pt x="6705" y="8783"/>
                    <a:pt x="6879" y="9000"/>
                    <a:pt x="6819" y="9226"/>
                  </a:cubicBezTo>
                  <a:cubicBezTo>
                    <a:pt x="6783" y="9359"/>
                    <a:pt x="6713" y="9485"/>
                    <a:pt x="6652" y="9608"/>
                  </a:cubicBezTo>
                  <a:cubicBezTo>
                    <a:pt x="6362" y="10188"/>
                    <a:pt x="6655" y="10956"/>
                    <a:pt x="6914" y="11491"/>
                  </a:cubicBezTo>
                  <a:cubicBezTo>
                    <a:pt x="7036" y="11743"/>
                    <a:pt x="7190" y="11989"/>
                    <a:pt x="7367" y="12207"/>
                  </a:cubicBezTo>
                  <a:cubicBezTo>
                    <a:pt x="7581" y="12468"/>
                    <a:pt x="7569" y="12660"/>
                    <a:pt x="7582" y="12993"/>
                  </a:cubicBezTo>
                  <a:cubicBezTo>
                    <a:pt x="7603" y="13584"/>
                    <a:pt x="7772" y="14579"/>
                    <a:pt x="8368" y="14877"/>
                  </a:cubicBezTo>
                  <a:cubicBezTo>
                    <a:pt x="8512" y="14949"/>
                    <a:pt x="8304" y="16004"/>
                    <a:pt x="8297" y="16140"/>
                  </a:cubicBezTo>
                  <a:cubicBezTo>
                    <a:pt x="8246" y="17083"/>
                    <a:pt x="8387" y="17515"/>
                    <a:pt x="7486" y="17690"/>
                  </a:cubicBezTo>
                  <a:cubicBezTo>
                    <a:pt x="6830" y="17818"/>
                    <a:pt x="6161" y="17968"/>
                    <a:pt x="5531" y="18191"/>
                  </a:cubicBezTo>
                  <a:cubicBezTo>
                    <a:pt x="5290" y="18276"/>
                    <a:pt x="4925" y="18443"/>
                    <a:pt x="4625" y="18572"/>
                  </a:cubicBezTo>
                  <a:cubicBezTo>
                    <a:pt x="2341" y="16749"/>
                    <a:pt x="858" y="13942"/>
                    <a:pt x="858" y="10800"/>
                  </a:cubicBezTo>
                  <a:cubicBezTo>
                    <a:pt x="858" y="5319"/>
                    <a:pt x="5319" y="858"/>
                    <a:pt x="10800" y="8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19" name="Shape 2319"/>
            <p:cNvSpPr/>
            <p:nvPr/>
          </p:nvSpPr>
          <p:spPr>
            <a:xfrm>
              <a:off x="2386979" y="117494"/>
              <a:ext cx="113588" cy="11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5" y="0"/>
                  </a:moveTo>
                  <a:cubicBezTo>
                    <a:pt x="1289" y="0"/>
                    <a:pt x="0" y="1314"/>
                    <a:pt x="0" y="2930"/>
                  </a:cubicBezTo>
                  <a:cubicBezTo>
                    <a:pt x="0" y="4545"/>
                    <a:pt x="1289" y="5859"/>
                    <a:pt x="2905" y="5859"/>
                  </a:cubicBezTo>
                  <a:cubicBezTo>
                    <a:pt x="4521" y="5859"/>
                    <a:pt x="5834" y="4545"/>
                    <a:pt x="5834" y="2930"/>
                  </a:cubicBezTo>
                  <a:cubicBezTo>
                    <a:pt x="5834" y="1314"/>
                    <a:pt x="4521" y="0"/>
                    <a:pt x="2905" y="0"/>
                  </a:cubicBezTo>
                  <a:close/>
                  <a:moveTo>
                    <a:pt x="10577" y="0"/>
                  </a:moveTo>
                  <a:cubicBezTo>
                    <a:pt x="8961" y="0"/>
                    <a:pt x="7647" y="1314"/>
                    <a:pt x="7647" y="2930"/>
                  </a:cubicBezTo>
                  <a:cubicBezTo>
                    <a:pt x="7647" y="4545"/>
                    <a:pt x="8961" y="5859"/>
                    <a:pt x="10577" y="5859"/>
                  </a:cubicBezTo>
                  <a:cubicBezTo>
                    <a:pt x="12192" y="5859"/>
                    <a:pt x="13481" y="4545"/>
                    <a:pt x="13481" y="2930"/>
                  </a:cubicBezTo>
                  <a:cubicBezTo>
                    <a:pt x="13481" y="1314"/>
                    <a:pt x="12192" y="0"/>
                    <a:pt x="10577" y="0"/>
                  </a:cubicBezTo>
                  <a:close/>
                  <a:moveTo>
                    <a:pt x="18670" y="0"/>
                  </a:moveTo>
                  <a:cubicBezTo>
                    <a:pt x="17055" y="0"/>
                    <a:pt x="15741" y="1314"/>
                    <a:pt x="15741" y="2930"/>
                  </a:cubicBezTo>
                  <a:cubicBezTo>
                    <a:pt x="15741" y="4545"/>
                    <a:pt x="17055" y="5859"/>
                    <a:pt x="18670" y="5859"/>
                  </a:cubicBezTo>
                  <a:cubicBezTo>
                    <a:pt x="20286" y="5859"/>
                    <a:pt x="21600" y="4545"/>
                    <a:pt x="21600" y="2930"/>
                  </a:cubicBezTo>
                  <a:cubicBezTo>
                    <a:pt x="21600" y="1314"/>
                    <a:pt x="20286" y="0"/>
                    <a:pt x="18670" y="0"/>
                  </a:cubicBezTo>
                  <a:close/>
                  <a:moveTo>
                    <a:pt x="2905" y="794"/>
                  </a:moveTo>
                  <a:cubicBezTo>
                    <a:pt x="4084" y="794"/>
                    <a:pt x="5065" y="1751"/>
                    <a:pt x="5065" y="2930"/>
                  </a:cubicBezTo>
                  <a:cubicBezTo>
                    <a:pt x="5065" y="4108"/>
                    <a:pt x="4084" y="5065"/>
                    <a:pt x="2905" y="5065"/>
                  </a:cubicBezTo>
                  <a:cubicBezTo>
                    <a:pt x="1726" y="5065"/>
                    <a:pt x="770" y="4108"/>
                    <a:pt x="770" y="2930"/>
                  </a:cubicBezTo>
                  <a:cubicBezTo>
                    <a:pt x="770" y="1751"/>
                    <a:pt x="1726" y="794"/>
                    <a:pt x="2905" y="794"/>
                  </a:cubicBezTo>
                  <a:close/>
                  <a:moveTo>
                    <a:pt x="10577" y="794"/>
                  </a:moveTo>
                  <a:cubicBezTo>
                    <a:pt x="11755" y="794"/>
                    <a:pt x="12712" y="1751"/>
                    <a:pt x="12712" y="2930"/>
                  </a:cubicBezTo>
                  <a:cubicBezTo>
                    <a:pt x="12712" y="4108"/>
                    <a:pt x="11755" y="5065"/>
                    <a:pt x="10577" y="5065"/>
                  </a:cubicBezTo>
                  <a:cubicBezTo>
                    <a:pt x="9398" y="5065"/>
                    <a:pt x="8416" y="4108"/>
                    <a:pt x="8417" y="2930"/>
                  </a:cubicBezTo>
                  <a:cubicBezTo>
                    <a:pt x="8417" y="1751"/>
                    <a:pt x="9398" y="794"/>
                    <a:pt x="10577" y="794"/>
                  </a:cubicBezTo>
                  <a:close/>
                  <a:moveTo>
                    <a:pt x="18670" y="794"/>
                  </a:moveTo>
                  <a:cubicBezTo>
                    <a:pt x="19849" y="794"/>
                    <a:pt x="20805" y="1751"/>
                    <a:pt x="20805" y="2930"/>
                  </a:cubicBezTo>
                  <a:cubicBezTo>
                    <a:pt x="20805" y="4108"/>
                    <a:pt x="19849" y="5065"/>
                    <a:pt x="18670" y="5065"/>
                  </a:cubicBezTo>
                  <a:cubicBezTo>
                    <a:pt x="17491" y="5065"/>
                    <a:pt x="16535" y="4108"/>
                    <a:pt x="16535" y="2930"/>
                  </a:cubicBezTo>
                  <a:cubicBezTo>
                    <a:pt x="16535" y="1751"/>
                    <a:pt x="17491" y="794"/>
                    <a:pt x="18670" y="794"/>
                  </a:cubicBezTo>
                  <a:close/>
                  <a:moveTo>
                    <a:pt x="2905" y="8094"/>
                  </a:moveTo>
                  <a:cubicBezTo>
                    <a:pt x="1289" y="8094"/>
                    <a:pt x="0" y="9408"/>
                    <a:pt x="0" y="11023"/>
                  </a:cubicBezTo>
                  <a:cubicBezTo>
                    <a:pt x="0" y="12639"/>
                    <a:pt x="1289" y="13953"/>
                    <a:pt x="2905" y="13953"/>
                  </a:cubicBezTo>
                  <a:cubicBezTo>
                    <a:pt x="4521" y="13953"/>
                    <a:pt x="5834" y="12639"/>
                    <a:pt x="5834" y="11023"/>
                  </a:cubicBezTo>
                  <a:cubicBezTo>
                    <a:pt x="5834" y="9408"/>
                    <a:pt x="4521" y="8094"/>
                    <a:pt x="2905" y="8094"/>
                  </a:cubicBezTo>
                  <a:close/>
                  <a:moveTo>
                    <a:pt x="10577" y="8094"/>
                  </a:moveTo>
                  <a:cubicBezTo>
                    <a:pt x="8961" y="8094"/>
                    <a:pt x="7647" y="9408"/>
                    <a:pt x="7647" y="11023"/>
                  </a:cubicBezTo>
                  <a:cubicBezTo>
                    <a:pt x="7647" y="12639"/>
                    <a:pt x="8961" y="13953"/>
                    <a:pt x="10577" y="13953"/>
                  </a:cubicBezTo>
                  <a:cubicBezTo>
                    <a:pt x="12192" y="13953"/>
                    <a:pt x="13481" y="12639"/>
                    <a:pt x="13481" y="11023"/>
                  </a:cubicBezTo>
                  <a:cubicBezTo>
                    <a:pt x="13481" y="9408"/>
                    <a:pt x="12192" y="8094"/>
                    <a:pt x="10577" y="8094"/>
                  </a:cubicBezTo>
                  <a:close/>
                  <a:moveTo>
                    <a:pt x="18670" y="8094"/>
                  </a:moveTo>
                  <a:cubicBezTo>
                    <a:pt x="17055" y="8094"/>
                    <a:pt x="15741" y="9408"/>
                    <a:pt x="15741" y="11023"/>
                  </a:cubicBezTo>
                  <a:cubicBezTo>
                    <a:pt x="15741" y="12639"/>
                    <a:pt x="17055" y="13953"/>
                    <a:pt x="18670" y="13953"/>
                  </a:cubicBezTo>
                  <a:cubicBezTo>
                    <a:pt x="20286" y="13953"/>
                    <a:pt x="21600" y="12639"/>
                    <a:pt x="21600" y="11023"/>
                  </a:cubicBezTo>
                  <a:cubicBezTo>
                    <a:pt x="21600" y="9408"/>
                    <a:pt x="20286" y="8094"/>
                    <a:pt x="18670" y="8094"/>
                  </a:cubicBezTo>
                  <a:close/>
                  <a:moveTo>
                    <a:pt x="2905" y="8888"/>
                  </a:moveTo>
                  <a:cubicBezTo>
                    <a:pt x="4084" y="8888"/>
                    <a:pt x="5065" y="9845"/>
                    <a:pt x="5065" y="11023"/>
                  </a:cubicBezTo>
                  <a:cubicBezTo>
                    <a:pt x="5065" y="12202"/>
                    <a:pt x="4084" y="13159"/>
                    <a:pt x="2905" y="13159"/>
                  </a:cubicBezTo>
                  <a:cubicBezTo>
                    <a:pt x="1726" y="13159"/>
                    <a:pt x="770" y="12202"/>
                    <a:pt x="770" y="11023"/>
                  </a:cubicBezTo>
                  <a:cubicBezTo>
                    <a:pt x="770" y="9845"/>
                    <a:pt x="1726" y="8888"/>
                    <a:pt x="2905" y="8888"/>
                  </a:cubicBezTo>
                  <a:close/>
                  <a:moveTo>
                    <a:pt x="10577" y="8888"/>
                  </a:moveTo>
                  <a:cubicBezTo>
                    <a:pt x="11755" y="8888"/>
                    <a:pt x="12712" y="9845"/>
                    <a:pt x="12712" y="11023"/>
                  </a:cubicBezTo>
                  <a:cubicBezTo>
                    <a:pt x="12712" y="12202"/>
                    <a:pt x="11755" y="13159"/>
                    <a:pt x="10577" y="13159"/>
                  </a:cubicBezTo>
                  <a:cubicBezTo>
                    <a:pt x="9398" y="13159"/>
                    <a:pt x="8416" y="12202"/>
                    <a:pt x="8417" y="11023"/>
                  </a:cubicBezTo>
                  <a:cubicBezTo>
                    <a:pt x="8417" y="9845"/>
                    <a:pt x="9398" y="8888"/>
                    <a:pt x="10577" y="8888"/>
                  </a:cubicBezTo>
                  <a:close/>
                  <a:moveTo>
                    <a:pt x="18670" y="8888"/>
                  </a:moveTo>
                  <a:cubicBezTo>
                    <a:pt x="19849" y="8888"/>
                    <a:pt x="20805" y="9845"/>
                    <a:pt x="20805" y="11023"/>
                  </a:cubicBezTo>
                  <a:cubicBezTo>
                    <a:pt x="20805" y="12202"/>
                    <a:pt x="19849" y="13159"/>
                    <a:pt x="18670" y="13159"/>
                  </a:cubicBezTo>
                  <a:cubicBezTo>
                    <a:pt x="17491" y="13159"/>
                    <a:pt x="16535" y="12202"/>
                    <a:pt x="16535" y="11023"/>
                  </a:cubicBezTo>
                  <a:cubicBezTo>
                    <a:pt x="16535" y="9845"/>
                    <a:pt x="17491" y="8888"/>
                    <a:pt x="18670" y="8888"/>
                  </a:cubicBezTo>
                  <a:close/>
                  <a:moveTo>
                    <a:pt x="2905" y="15741"/>
                  </a:moveTo>
                  <a:cubicBezTo>
                    <a:pt x="1289" y="15741"/>
                    <a:pt x="0" y="17055"/>
                    <a:pt x="0" y="18670"/>
                  </a:cubicBezTo>
                  <a:cubicBezTo>
                    <a:pt x="0" y="20286"/>
                    <a:pt x="1289" y="21600"/>
                    <a:pt x="2905" y="21600"/>
                  </a:cubicBezTo>
                  <a:cubicBezTo>
                    <a:pt x="4521" y="21600"/>
                    <a:pt x="5834" y="20286"/>
                    <a:pt x="5834" y="18670"/>
                  </a:cubicBezTo>
                  <a:cubicBezTo>
                    <a:pt x="5834" y="17055"/>
                    <a:pt x="4521" y="15741"/>
                    <a:pt x="2905" y="15741"/>
                  </a:cubicBezTo>
                  <a:close/>
                  <a:moveTo>
                    <a:pt x="10577" y="15741"/>
                  </a:moveTo>
                  <a:cubicBezTo>
                    <a:pt x="8961" y="15741"/>
                    <a:pt x="7647" y="17055"/>
                    <a:pt x="7647" y="18670"/>
                  </a:cubicBezTo>
                  <a:cubicBezTo>
                    <a:pt x="7647" y="20286"/>
                    <a:pt x="8961" y="21600"/>
                    <a:pt x="10577" y="21600"/>
                  </a:cubicBezTo>
                  <a:cubicBezTo>
                    <a:pt x="12192" y="21600"/>
                    <a:pt x="13481" y="20286"/>
                    <a:pt x="13481" y="18670"/>
                  </a:cubicBezTo>
                  <a:cubicBezTo>
                    <a:pt x="13481" y="17055"/>
                    <a:pt x="12192" y="15741"/>
                    <a:pt x="10577" y="15741"/>
                  </a:cubicBezTo>
                  <a:close/>
                  <a:moveTo>
                    <a:pt x="18670" y="15741"/>
                  </a:moveTo>
                  <a:cubicBezTo>
                    <a:pt x="17055" y="15741"/>
                    <a:pt x="15741" y="17055"/>
                    <a:pt x="15741" y="18670"/>
                  </a:cubicBezTo>
                  <a:cubicBezTo>
                    <a:pt x="15741" y="20286"/>
                    <a:pt x="17055" y="21600"/>
                    <a:pt x="18670" y="21600"/>
                  </a:cubicBezTo>
                  <a:cubicBezTo>
                    <a:pt x="20286" y="21600"/>
                    <a:pt x="21600" y="20286"/>
                    <a:pt x="21600" y="18670"/>
                  </a:cubicBezTo>
                  <a:cubicBezTo>
                    <a:pt x="21600" y="17055"/>
                    <a:pt x="20286" y="15741"/>
                    <a:pt x="18670" y="15741"/>
                  </a:cubicBezTo>
                  <a:close/>
                  <a:moveTo>
                    <a:pt x="2905" y="16535"/>
                  </a:moveTo>
                  <a:cubicBezTo>
                    <a:pt x="4084" y="16535"/>
                    <a:pt x="5065" y="17492"/>
                    <a:pt x="5065" y="18670"/>
                  </a:cubicBezTo>
                  <a:cubicBezTo>
                    <a:pt x="5065" y="19849"/>
                    <a:pt x="4084" y="20806"/>
                    <a:pt x="2905" y="20806"/>
                  </a:cubicBezTo>
                  <a:cubicBezTo>
                    <a:pt x="1726" y="20806"/>
                    <a:pt x="770" y="19849"/>
                    <a:pt x="770" y="18670"/>
                  </a:cubicBezTo>
                  <a:cubicBezTo>
                    <a:pt x="770" y="17492"/>
                    <a:pt x="1726" y="16535"/>
                    <a:pt x="2905" y="16535"/>
                  </a:cubicBezTo>
                  <a:close/>
                  <a:moveTo>
                    <a:pt x="10577" y="16535"/>
                  </a:moveTo>
                  <a:cubicBezTo>
                    <a:pt x="11755" y="16535"/>
                    <a:pt x="12712" y="17492"/>
                    <a:pt x="12712" y="18670"/>
                  </a:cubicBezTo>
                  <a:cubicBezTo>
                    <a:pt x="12712" y="19849"/>
                    <a:pt x="11755" y="20806"/>
                    <a:pt x="10577" y="20806"/>
                  </a:cubicBezTo>
                  <a:cubicBezTo>
                    <a:pt x="9398" y="20806"/>
                    <a:pt x="8416" y="19849"/>
                    <a:pt x="8417" y="18670"/>
                  </a:cubicBezTo>
                  <a:cubicBezTo>
                    <a:pt x="8417" y="17492"/>
                    <a:pt x="9398" y="16535"/>
                    <a:pt x="10577" y="16535"/>
                  </a:cubicBezTo>
                  <a:close/>
                  <a:moveTo>
                    <a:pt x="18670" y="16535"/>
                  </a:moveTo>
                  <a:cubicBezTo>
                    <a:pt x="19849" y="16535"/>
                    <a:pt x="20805" y="17492"/>
                    <a:pt x="20805" y="18670"/>
                  </a:cubicBezTo>
                  <a:cubicBezTo>
                    <a:pt x="20805" y="19849"/>
                    <a:pt x="19849" y="20806"/>
                    <a:pt x="18670" y="20806"/>
                  </a:cubicBezTo>
                  <a:cubicBezTo>
                    <a:pt x="17491" y="20806"/>
                    <a:pt x="16535" y="19849"/>
                    <a:pt x="16535" y="18670"/>
                  </a:cubicBezTo>
                  <a:cubicBezTo>
                    <a:pt x="16535" y="17492"/>
                    <a:pt x="17491" y="16535"/>
                    <a:pt x="18670" y="165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20" name="Shape 2320"/>
            <p:cNvSpPr/>
            <p:nvPr/>
          </p:nvSpPr>
          <p:spPr>
            <a:xfrm>
              <a:off x="3059799" y="141125"/>
              <a:ext cx="146749" cy="6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1" y="0"/>
                  </a:moveTo>
                  <a:cubicBezTo>
                    <a:pt x="2188" y="0"/>
                    <a:pt x="0" y="4840"/>
                    <a:pt x="0" y="10800"/>
                  </a:cubicBezTo>
                  <a:cubicBezTo>
                    <a:pt x="0" y="16760"/>
                    <a:pt x="2187" y="21600"/>
                    <a:pt x="4881" y="21600"/>
                  </a:cubicBezTo>
                  <a:lnTo>
                    <a:pt x="16719" y="21600"/>
                  </a:lnTo>
                  <a:cubicBezTo>
                    <a:pt x="19412" y="21600"/>
                    <a:pt x="21600" y="16760"/>
                    <a:pt x="21600" y="10800"/>
                  </a:cubicBezTo>
                  <a:cubicBezTo>
                    <a:pt x="21600" y="4840"/>
                    <a:pt x="19413" y="0"/>
                    <a:pt x="16719" y="0"/>
                  </a:cubicBezTo>
                  <a:cubicBezTo>
                    <a:pt x="14025" y="0"/>
                    <a:pt x="11838" y="4840"/>
                    <a:pt x="11838" y="10800"/>
                  </a:cubicBezTo>
                  <a:cubicBezTo>
                    <a:pt x="11838" y="14733"/>
                    <a:pt x="12800" y="18183"/>
                    <a:pt x="14221" y="20069"/>
                  </a:cubicBezTo>
                  <a:lnTo>
                    <a:pt x="7379" y="20069"/>
                  </a:lnTo>
                  <a:cubicBezTo>
                    <a:pt x="8800" y="18183"/>
                    <a:pt x="9762" y="14733"/>
                    <a:pt x="9762" y="10800"/>
                  </a:cubicBezTo>
                  <a:cubicBezTo>
                    <a:pt x="9762" y="4840"/>
                    <a:pt x="7575" y="0"/>
                    <a:pt x="4881" y="0"/>
                  </a:cubicBezTo>
                  <a:close/>
                  <a:moveTo>
                    <a:pt x="4881" y="1361"/>
                  </a:moveTo>
                  <a:cubicBezTo>
                    <a:pt x="7234" y="1361"/>
                    <a:pt x="9148" y="5594"/>
                    <a:pt x="9147" y="10800"/>
                  </a:cubicBezTo>
                  <a:cubicBezTo>
                    <a:pt x="9147" y="16006"/>
                    <a:pt x="7234" y="20239"/>
                    <a:pt x="4881" y="20239"/>
                  </a:cubicBezTo>
                  <a:cubicBezTo>
                    <a:pt x="2528" y="20239"/>
                    <a:pt x="615" y="16006"/>
                    <a:pt x="615" y="10800"/>
                  </a:cubicBezTo>
                  <a:cubicBezTo>
                    <a:pt x="615" y="5594"/>
                    <a:pt x="2528" y="1361"/>
                    <a:pt x="4881" y="1361"/>
                  </a:cubicBezTo>
                  <a:close/>
                  <a:moveTo>
                    <a:pt x="16719" y="1361"/>
                  </a:moveTo>
                  <a:cubicBezTo>
                    <a:pt x="19072" y="1361"/>
                    <a:pt x="20985" y="5594"/>
                    <a:pt x="20985" y="10800"/>
                  </a:cubicBezTo>
                  <a:cubicBezTo>
                    <a:pt x="20985" y="16006"/>
                    <a:pt x="19072" y="20239"/>
                    <a:pt x="16719" y="20239"/>
                  </a:cubicBezTo>
                  <a:cubicBezTo>
                    <a:pt x="14366" y="20239"/>
                    <a:pt x="12452" y="16006"/>
                    <a:pt x="12453" y="10800"/>
                  </a:cubicBezTo>
                  <a:cubicBezTo>
                    <a:pt x="12453" y="5594"/>
                    <a:pt x="14366" y="1361"/>
                    <a:pt x="16719" y="13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2326" name="Group 2326"/>
          <p:cNvGrpSpPr/>
          <p:nvPr/>
        </p:nvGrpSpPr>
        <p:grpSpPr>
          <a:xfrm>
            <a:off x="7190084" y="4711791"/>
            <a:ext cx="1768553" cy="79035"/>
            <a:chOff x="0" y="0"/>
            <a:chExt cx="3537101" cy="158066"/>
          </a:xfrm>
        </p:grpSpPr>
        <p:sp>
          <p:nvSpPr>
            <p:cNvPr id="2322" name="Shape 2322"/>
            <p:cNvSpPr/>
            <p:nvPr/>
          </p:nvSpPr>
          <p:spPr>
            <a:xfrm rot="16200000">
              <a:off x="1689517" y="-1689518"/>
              <a:ext cx="158068" cy="3537103"/>
            </a:xfrm>
            <a:prstGeom prst="rect">
              <a:avLst/>
            </a:prstGeom>
            <a:solidFill>
              <a:srgbClr val="041B3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23" name="Shape 2323"/>
            <p:cNvSpPr/>
            <p:nvPr/>
          </p:nvSpPr>
          <p:spPr>
            <a:xfrm>
              <a:off x="258702" y="69665"/>
              <a:ext cx="416745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63" y="0"/>
                  </a:moveTo>
                  <a:cubicBezTo>
                    <a:pt x="9512" y="0"/>
                    <a:pt x="9381" y="280"/>
                    <a:pt x="9264" y="842"/>
                  </a:cubicBezTo>
                  <a:cubicBezTo>
                    <a:pt x="9147" y="1404"/>
                    <a:pt x="9044" y="2184"/>
                    <a:pt x="8966" y="3156"/>
                  </a:cubicBezTo>
                  <a:cubicBezTo>
                    <a:pt x="8888" y="4128"/>
                    <a:pt x="8838" y="5217"/>
                    <a:pt x="8797" y="6522"/>
                  </a:cubicBezTo>
                  <a:cubicBezTo>
                    <a:pt x="8757" y="7828"/>
                    <a:pt x="8729" y="9243"/>
                    <a:pt x="8729" y="10730"/>
                  </a:cubicBezTo>
                  <a:cubicBezTo>
                    <a:pt x="8729" y="12216"/>
                    <a:pt x="8753" y="13642"/>
                    <a:pt x="8790" y="14938"/>
                  </a:cubicBezTo>
                  <a:cubicBezTo>
                    <a:pt x="8828" y="16233"/>
                    <a:pt x="8884" y="17350"/>
                    <a:pt x="8959" y="18304"/>
                  </a:cubicBezTo>
                  <a:cubicBezTo>
                    <a:pt x="9035" y="19256"/>
                    <a:pt x="9130" y="19935"/>
                    <a:pt x="9244" y="20478"/>
                  </a:cubicBezTo>
                  <a:cubicBezTo>
                    <a:pt x="9358" y="21021"/>
                    <a:pt x="9490" y="21389"/>
                    <a:pt x="9643" y="21390"/>
                  </a:cubicBezTo>
                  <a:cubicBezTo>
                    <a:pt x="9895" y="21390"/>
                    <a:pt x="10093" y="20644"/>
                    <a:pt x="10238" y="19216"/>
                  </a:cubicBezTo>
                  <a:cubicBezTo>
                    <a:pt x="10384" y="17786"/>
                    <a:pt x="10470" y="15757"/>
                    <a:pt x="10495" y="13184"/>
                  </a:cubicBezTo>
                  <a:lnTo>
                    <a:pt x="10238" y="13184"/>
                  </a:lnTo>
                  <a:cubicBezTo>
                    <a:pt x="10233" y="14023"/>
                    <a:pt x="10212" y="14846"/>
                    <a:pt x="10184" y="15569"/>
                  </a:cubicBezTo>
                  <a:cubicBezTo>
                    <a:pt x="10157" y="16293"/>
                    <a:pt x="10111" y="16869"/>
                    <a:pt x="10062" y="17392"/>
                  </a:cubicBezTo>
                  <a:cubicBezTo>
                    <a:pt x="10014" y="17917"/>
                    <a:pt x="9960" y="18289"/>
                    <a:pt x="9893" y="18584"/>
                  </a:cubicBezTo>
                  <a:cubicBezTo>
                    <a:pt x="9826" y="18880"/>
                    <a:pt x="9750" y="19075"/>
                    <a:pt x="9663" y="19075"/>
                  </a:cubicBezTo>
                  <a:cubicBezTo>
                    <a:pt x="9546" y="19075"/>
                    <a:pt x="9443" y="18831"/>
                    <a:pt x="9359" y="18374"/>
                  </a:cubicBezTo>
                  <a:cubicBezTo>
                    <a:pt x="9274" y="17916"/>
                    <a:pt x="9203" y="17323"/>
                    <a:pt x="9149" y="16551"/>
                  </a:cubicBezTo>
                  <a:cubicBezTo>
                    <a:pt x="9095" y="15780"/>
                    <a:pt x="9060" y="14854"/>
                    <a:pt x="9034" y="13816"/>
                  </a:cubicBezTo>
                  <a:cubicBezTo>
                    <a:pt x="9008" y="12777"/>
                    <a:pt x="8993" y="11682"/>
                    <a:pt x="8993" y="10520"/>
                  </a:cubicBezTo>
                  <a:cubicBezTo>
                    <a:pt x="8993" y="9453"/>
                    <a:pt x="9008" y="8425"/>
                    <a:pt x="9034" y="7434"/>
                  </a:cubicBezTo>
                  <a:cubicBezTo>
                    <a:pt x="9060" y="6443"/>
                    <a:pt x="9095" y="5541"/>
                    <a:pt x="9149" y="4769"/>
                  </a:cubicBezTo>
                  <a:cubicBezTo>
                    <a:pt x="9203" y="3997"/>
                    <a:pt x="9275" y="3403"/>
                    <a:pt x="9359" y="2946"/>
                  </a:cubicBezTo>
                  <a:cubicBezTo>
                    <a:pt x="9442" y="2488"/>
                    <a:pt x="9539" y="2244"/>
                    <a:pt x="9656" y="2244"/>
                  </a:cubicBezTo>
                  <a:cubicBezTo>
                    <a:pt x="9794" y="2244"/>
                    <a:pt x="9922" y="2643"/>
                    <a:pt x="10022" y="3366"/>
                  </a:cubicBezTo>
                  <a:cubicBezTo>
                    <a:pt x="10122" y="4091"/>
                    <a:pt x="10182" y="5144"/>
                    <a:pt x="10211" y="6592"/>
                  </a:cubicBezTo>
                  <a:lnTo>
                    <a:pt x="10468" y="6592"/>
                  </a:lnTo>
                  <a:cubicBezTo>
                    <a:pt x="10454" y="5506"/>
                    <a:pt x="10428" y="4546"/>
                    <a:pt x="10380" y="3717"/>
                  </a:cubicBezTo>
                  <a:cubicBezTo>
                    <a:pt x="10333" y="2888"/>
                    <a:pt x="10276" y="2166"/>
                    <a:pt x="10205" y="1613"/>
                  </a:cubicBezTo>
                  <a:cubicBezTo>
                    <a:pt x="10133" y="1061"/>
                    <a:pt x="10046" y="707"/>
                    <a:pt x="9954" y="421"/>
                  </a:cubicBezTo>
                  <a:cubicBezTo>
                    <a:pt x="9862" y="135"/>
                    <a:pt x="9766" y="0"/>
                    <a:pt x="9663" y="0"/>
                  </a:cubicBezTo>
                  <a:close/>
                  <a:moveTo>
                    <a:pt x="14474" y="0"/>
                  </a:moveTo>
                  <a:lnTo>
                    <a:pt x="14474" y="2946"/>
                  </a:lnTo>
                  <a:cubicBezTo>
                    <a:pt x="14474" y="2946"/>
                    <a:pt x="14711" y="2946"/>
                    <a:pt x="14711" y="2946"/>
                  </a:cubicBezTo>
                  <a:lnTo>
                    <a:pt x="14711" y="0"/>
                  </a:lnTo>
                  <a:lnTo>
                    <a:pt x="14474" y="0"/>
                  </a:lnTo>
                  <a:close/>
                  <a:moveTo>
                    <a:pt x="20220" y="0"/>
                  </a:moveTo>
                  <a:cubicBezTo>
                    <a:pt x="19691" y="0"/>
                    <a:pt x="19214" y="2254"/>
                    <a:pt x="18846" y="5610"/>
                  </a:cubicBezTo>
                  <a:lnTo>
                    <a:pt x="19062" y="8205"/>
                  </a:lnTo>
                  <a:cubicBezTo>
                    <a:pt x="19374" y="5384"/>
                    <a:pt x="19774" y="3647"/>
                    <a:pt x="20220" y="3647"/>
                  </a:cubicBezTo>
                  <a:cubicBezTo>
                    <a:pt x="20665" y="3647"/>
                    <a:pt x="21072" y="5379"/>
                    <a:pt x="21383" y="8205"/>
                  </a:cubicBezTo>
                  <a:lnTo>
                    <a:pt x="21600" y="5681"/>
                  </a:lnTo>
                  <a:cubicBezTo>
                    <a:pt x="21231" y="2317"/>
                    <a:pt x="20749" y="0"/>
                    <a:pt x="20220" y="0"/>
                  </a:cubicBezTo>
                  <a:close/>
                  <a:moveTo>
                    <a:pt x="629" y="4769"/>
                  </a:moveTo>
                  <a:cubicBezTo>
                    <a:pt x="280" y="4769"/>
                    <a:pt x="0" y="7674"/>
                    <a:pt x="0" y="11291"/>
                  </a:cubicBezTo>
                  <a:cubicBezTo>
                    <a:pt x="0" y="14908"/>
                    <a:pt x="280" y="17883"/>
                    <a:pt x="629" y="17883"/>
                  </a:cubicBezTo>
                  <a:cubicBezTo>
                    <a:pt x="979" y="17883"/>
                    <a:pt x="1265" y="14908"/>
                    <a:pt x="1265" y="11291"/>
                  </a:cubicBezTo>
                  <a:cubicBezTo>
                    <a:pt x="1265" y="7674"/>
                    <a:pt x="979" y="4769"/>
                    <a:pt x="629" y="4769"/>
                  </a:cubicBezTo>
                  <a:close/>
                  <a:moveTo>
                    <a:pt x="2240" y="4769"/>
                  </a:moveTo>
                  <a:cubicBezTo>
                    <a:pt x="1891" y="4769"/>
                    <a:pt x="1610" y="7674"/>
                    <a:pt x="1611" y="11291"/>
                  </a:cubicBezTo>
                  <a:cubicBezTo>
                    <a:pt x="1611" y="14908"/>
                    <a:pt x="1891" y="17883"/>
                    <a:pt x="2240" y="17883"/>
                  </a:cubicBezTo>
                  <a:cubicBezTo>
                    <a:pt x="2589" y="17883"/>
                    <a:pt x="2876" y="14908"/>
                    <a:pt x="2876" y="11291"/>
                  </a:cubicBezTo>
                  <a:cubicBezTo>
                    <a:pt x="2876" y="7674"/>
                    <a:pt x="2589" y="4769"/>
                    <a:pt x="2240" y="4769"/>
                  </a:cubicBezTo>
                  <a:close/>
                  <a:moveTo>
                    <a:pt x="3850" y="4769"/>
                  </a:moveTo>
                  <a:cubicBezTo>
                    <a:pt x="3501" y="4769"/>
                    <a:pt x="3214" y="7674"/>
                    <a:pt x="3214" y="11291"/>
                  </a:cubicBezTo>
                  <a:cubicBezTo>
                    <a:pt x="3214" y="14908"/>
                    <a:pt x="3501" y="17883"/>
                    <a:pt x="3850" y="17883"/>
                  </a:cubicBezTo>
                  <a:cubicBezTo>
                    <a:pt x="4200" y="17883"/>
                    <a:pt x="4486" y="14908"/>
                    <a:pt x="4486" y="11291"/>
                  </a:cubicBezTo>
                  <a:cubicBezTo>
                    <a:pt x="4486" y="7674"/>
                    <a:pt x="4200" y="4769"/>
                    <a:pt x="3850" y="4769"/>
                  </a:cubicBezTo>
                  <a:close/>
                  <a:moveTo>
                    <a:pt x="5461" y="4769"/>
                  </a:moveTo>
                  <a:cubicBezTo>
                    <a:pt x="5112" y="4769"/>
                    <a:pt x="4825" y="7674"/>
                    <a:pt x="4825" y="11291"/>
                  </a:cubicBezTo>
                  <a:cubicBezTo>
                    <a:pt x="4825" y="14908"/>
                    <a:pt x="5112" y="17883"/>
                    <a:pt x="5461" y="17883"/>
                  </a:cubicBezTo>
                  <a:cubicBezTo>
                    <a:pt x="5810" y="17883"/>
                    <a:pt x="6090" y="14908"/>
                    <a:pt x="6090" y="11291"/>
                  </a:cubicBezTo>
                  <a:cubicBezTo>
                    <a:pt x="6090" y="7674"/>
                    <a:pt x="5810" y="4769"/>
                    <a:pt x="5461" y="4769"/>
                  </a:cubicBezTo>
                  <a:close/>
                  <a:moveTo>
                    <a:pt x="7071" y="4769"/>
                  </a:moveTo>
                  <a:cubicBezTo>
                    <a:pt x="6722" y="4769"/>
                    <a:pt x="6435" y="7674"/>
                    <a:pt x="6435" y="11291"/>
                  </a:cubicBezTo>
                  <a:cubicBezTo>
                    <a:pt x="6435" y="14908"/>
                    <a:pt x="6722" y="17883"/>
                    <a:pt x="7071" y="17883"/>
                  </a:cubicBezTo>
                  <a:cubicBezTo>
                    <a:pt x="7421" y="17883"/>
                    <a:pt x="7694" y="14908"/>
                    <a:pt x="7694" y="11291"/>
                  </a:cubicBezTo>
                  <a:cubicBezTo>
                    <a:pt x="7694" y="7674"/>
                    <a:pt x="7421" y="4769"/>
                    <a:pt x="7071" y="4769"/>
                  </a:cubicBezTo>
                  <a:close/>
                  <a:moveTo>
                    <a:pt x="3850" y="5400"/>
                  </a:moveTo>
                  <a:cubicBezTo>
                    <a:pt x="4167" y="5400"/>
                    <a:pt x="4426" y="8008"/>
                    <a:pt x="4426" y="11291"/>
                  </a:cubicBezTo>
                  <a:cubicBezTo>
                    <a:pt x="4426" y="14574"/>
                    <a:pt x="4167" y="17252"/>
                    <a:pt x="3850" y="17252"/>
                  </a:cubicBezTo>
                  <a:cubicBezTo>
                    <a:pt x="3534" y="17252"/>
                    <a:pt x="3275" y="14574"/>
                    <a:pt x="3275" y="11291"/>
                  </a:cubicBezTo>
                  <a:cubicBezTo>
                    <a:pt x="3275" y="8008"/>
                    <a:pt x="3534" y="5400"/>
                    <a:pt x="3850" y="5400"/>
                  </a:cubicBezTo>
                  <a:close/>
                  <a:moveTo>
                    <a:pt x="5461" y="5400"/>
                  </a:moveTo>
                  <a:cubicBezTo>
                    <a:pt x="5778" y="5400"/>
                    <a:pt x="6036" y="8008"/>
                    <a:pt x="6036" y="11291"/>
                  </a:cubicBezTo>
                  <a:cubicBezTo>
                    <a:pt x="6036" y="14574"/>
                    <a:pt x="5778" y="17252"/>
                    <a:pt x="5461" y="17252"/>
                  </a:cubicBezTo>
                  <a:cubicBezTo>
                    <a:pt x="5144" y="17252"/>
                    <a:pt x="4886" y="14574"/>
                    <a:pt x="4886" y="11291"/>
                  </a:cubicBezTo>
                  <a:cubicBezTo>
                    <a:pt x="4886" y="8008"/>
                    <a:pt x="5144" y="5400"/>
                    <a:pt x="5461" y="5400"/>
                  </a:cubicBezTo>
                  <a:close/>
                  <a:moveTo>
                    <a:pt x="7071" y="5400"/>
                  </a:moveTo>
                  <a:cubicBezTo>
                    <a:pt x="7388" y="5400"/>
                    <a:pt x="7640" y="8008"/>
                    <a:pt x="7640" y="11291"/>
                  </a:cubicBezTo>
                  <a:cubicBezTo>
                    <a:pt x="7640" y="14574"/>
                    <a:pt x="7388" y="17252"/>
                    <a:pt x="7071" y="17252"/>
                  </a:cubicBezTo>
                  <a:cubicBezTo>
                    <a:pt x="6755" y="17252"/>
                    <a:pt x="6489" y="14574"/>
                    <a:pt x="6489" y="11291"/>
                  </a:cubicBezTo>
                  <a:cubicBezTo>
                    <a:pt x="6489" y="8008"/>
                    <a:pt x="6755" y="5400"/>
                    <a:pt x="7071" y="5400"/>
                  </a:cubicBezTo>
                  <a:close/>
                  <a:moveTo>
                    <a:pt x="14474" y="5540"/>
                  </a:moveTo>
                  <a:lnTo>
                    <a:pt x="14474" y="20338"/>
                  </a:lnTo>
                  <a:lnTo>
                    <a:pt x="14711" y="20338"/>
                  </a:lnTo>
                  <a:lnTo>
                    <a:pt x="14711" y="5540"/>
                  </a:lnTo>
                  <a:cubicBezTo>
                    <a:pt x="14711" y="5540"/>
                    <a:pt x="14474" y="5540"/>
                    <a:pt x="14474" y="5540"/>
                  </a:cubicBezTo>
                  <a:close/>
                  <a:moveTo>
                    <a:pt x="11456" y="5891"/>
                  </a:moveTo>
                  <a:cubicBezTo>
                    <a:pt x="11375" y="5891"/>
                    <a:pt x="11304" y="6000"/>
                    <a:pt x="11233" y="6172"/>
                  </a:cubicBezTo>
                  <a:cubicBezTo>
                    <a:pt x="11162" y="6343"/>
                    <a:pt x="11099" y="6693"/>
                    <a:pt x="11044" y="7083"/>
                  </a:cubicBezTo>
                  <a:cubicBezTo>
                    <a:pt x="10989" y="7474"/>
                    <a:pt x="10941" y="7927"/>
                    <a:pt x="10908" y="8556"/>
                  </a:cubicBezTo>
                  <a:cubicBezTo>
                    <a:pt x="10875" y="9185"/>
                    <a:pt x="10858" y="9956"/>
                    <a:pt x="10854" y="10870"/>
                  </a:cubicBezTo>
                  <a:lnTo>
                    <a:pt x="11091" y="10870"/>
                  </a:lnTo>
                  <a:cubicBezTo>
                    <a:pt x="11096" y="9784"/>
                    <a:pt x="11133" y="9017"/>
                    <a:pt x="11199" y="8626"/>
                  </a:cubicBezTo>
                  <a:cubicBezTo>
                    <a:pt x="11265" y="8235"/>
                    <a:pt x="11344" y="8065"/>
                    <a:pt x="11443" y="8065"/>
                  </a:cubicBezTo>
                  <a:cubicBezTo>
                    <a:pt x="11480" y="8065"/>
                    <a:pt x="11520" y="8078"/>
                    <a:pt x="11558" y="8135"/>
                  </a:cubicBezTo>
                  <a:cubicBezTo>
                    <a:pt x="11595" y="8193"/>
                    <a:pt x="11629" y="8314"/>
                    <a:pt x="11659" y="8486"/>
                  </a:cubicBezTo>
                  <a:cubicBezTo>
                    <a:pt x="11690" y="8657"/>
                    <a:pt x="11715" y="8933"/>
                    <a:pt x="11734" y="9257"/>
                  </a:cubicBezTo>
                  <a:cubicBezTo>
                    <a:pt x="11753" y="9582"/>
                    <a:pt x="11761" y="9986"/>
                    <a:pt x="11761" y="10520"/>
                  </a:cubicBezTo>
                  <a:cubicBezTo>
                    <a:pt x="11761" y="10977"/>
                    <a:pt x="11746" y="11404"/>
                    <a:pt x="11720" y="11642"/>
                  </a:cubicBezTo>
                  <a:cubicBezTo>
                    <a:pt x="11694" y="11880"/>
                    <a:pt x="11663" y="11939"/>
                    <a:pt x="11619" y="12062"/>
                  </a:cubicBezTo>
                  <a:cubicBezTo>
                    <a:pt x="11575" y="12187"/>
                    <a:pt x="11521" y="12346"/>
                    <a:pt x="11463" y="12413"/>
                  </a:cubicBezTo>
                  <a:cubicBezTo>
                    <a:pt x="11405" y="12480"/>
                    <a:pt x="11345" y="12560"/>
                    <a:pt x="11280" y="12694"/>
                  </a:cubicBezTo>
                  <a:cubicBezTo>
                    <a:pt x="11220" y="12808"/>
                    <a:pt x="11162" y="13013"/>
                    <a:pt x="11105" y="13184"/>
                  </a:cubicBezTo>
                  <a:cubicBezTo>
                    <a:pt x="11047" y="13356"/>
                    <a:pt x="10994" y="13552"/>
                    <a:pt x="10949" y="13886"/>
                  </a:cubicBezTo>
                  <a:cubicBezTo>
                    <a:pt x="10904" y="14218"/>
                    <a:pt x="10875" y="14685"/>
                    <a:pt x="10847" y="15218"/>
                  </a:cubicBezTo>
                  <a:cubicBezTo>
                    <a:pt x="10820" y="15752"/>
                    <a:pt x="10800" y="16412"/>
                    <a:pt x="10800" y="17252"/>
                  </a:cubicBezTo>
                  <a:cubicBezTo>
                    <a:pt x="10800" y="17994"/>
                    <a:pt x="10816" y="18622"/>
                    <a:pt x="10841" y="19145"/>
                  </a:cubicBezTo>
                  <a:cubicBezTo>
                    <a:pt x="10865" y="19669"/>
                    <a:pt x="10893" y="20084"/>
                    <a:pt x="10935" y="20408"/>
                  </a:cubicBezTo>
                  <a:cubicBezTo>
                    <a:pt x="10978" y="20731"/>
                    <a:pt x="11026" y="21027"/>
                    <a:pt x="11084" y="21179"/>
                  </a:cubicBezTo>
                  <a:cubicBezTo>
                    <a:pt x="11142" y="21330"/>
                    <a:pt x="11203" y="21389"/>
                    <a:pt x="11267" y="21390"/>
                  </a:cubicBezTo>
                  <a:cubicBezTo>
                    <a:pt x="11366" y="21390"/>
                    <a:pt x="11466" y="21180"/>
                    <a:pt x="11551" y="20829"/>
                  </a:cubicBezTo>
                  <a:cubicBezTo>
                    <a:pt x="11637" y="20475"/>
                    <a:pt x="11710" y="19946"/>
                    <a:pt x="11774" y="19145"/>
                  </a:cubicBezTo>
                  <a:cubicBezTo>
                    <a:pt x="11774" y="19946"/>
                    <a:pt x="11793" y="20475"/>
                    <a:pt x="11829" y="20829"/>
                  </a:cubicBezTo>
                  <a:cubicBezTo>
                    <a:pt x="11864" y="21180"/>
                    <a:pt x="11910" y="21390"/>
                    <a:pt x="11971" y="21390"/>
                  </a:cubicBezTo>
                  <a:cubicBezTo>
                    <a:pt x="12042" y="21390"/>
                    <a:pt x="12099" y="21287"/>
                    <a:pt x="12140" y="21039"/>
                  </a:cubicBezTo>
                  <a:cubicBezTo>
                    <a:pt x="12140" y="21039"/>
                    <a:pt x="12140" y="19145"/>
                    <a:pt x="12140" y="19145"/>
                  </a:cubicBezTo>
                  <a:cubicBezTo>
                    <a:pt x="12112" y="19221"/>
                    <a:pt x="12086" y="19216"/>
                    <a:pt x="12065" y="19216"/>
                  </a:cubicBezTo>
                  <a:cubicBezTo>
                    <a:pt x="12029" y="19216"/>
                    <a:pt x="12011" y="19060"/>
                    <a:pt x="12005" y="18795"/>
                  </a:cubicBezTo>
                  <a:cubicBezTo>
                    <a:pt x="11998" y="18528"/>
                    <a:pt x="11998" y="18174"/>
                    <a:pt x="11998" y="17603"/>
                  </a:cubicBezTo>
                  <a:lnTo>
                    <a:pt x="11998" y="9959"/>
                  </a:lnTo>
                  <a:cubicBezTo>
                    <a:pt x="11998" y="9103"/>
                    <a:pt x="11975" y="8387"/>
                    <a:pt x="11944" y="7855"/>
                  </a:cubicBezTo>
                  <a:cubicBezTo>
                    <a:pt x="11912" y="7323"/>
                    <a:pt x="11880" y="6957"/>
                    <a:pt x="11829" y="6662"/>
                  </a:cubicBezTo>
                  <a:cubicBezTo>
                    <a:pt x="11777" y="6368"/>
                    <a:pt x="11709" y="6197"/>
                    <a:pt x="11646" y="6101"/>
                  </a:cubicBezTo>
                  <a:cubicBezTo>
                    <a:pt x="11582" y="6007"/>
                    <a:pt x="11521" y="5891"/>
                    <a:pt x="11456" y="5891"/>
                  </a:cubicBezTo>
                  <a:close/>
                  <a:moveTo>
                    <a:pt x="13162" y="5891"/>
                  </a:moveTo>
                  <a:cubicBezTo>
                    <a:pt x="13035" y="5853"/>
                    <a:pt x="12926" y="6161"/>
                    <a:pt x="12844" y="6733"/>
                  </a:cubicBezTo>
                  <a:cubicBezTo>
                    <a:pt x="12761" y="7304"/>
                    <a:pt x="12691" y="8197"/>
                    <a:pt x="12634" y="9397"/>
                  </a:cubicBezTo>
                  <a:lnTo>
                    <a:pt x="12634" y="6242"/>
                  </a:lnTo>
                  <a:cubicBezTo>
                    <a:pt x="12634" y="6242"/>
                    <a:pt x="12411" y="6242"/>
                    <a:pt x="12411" y="6242"/>
                  </a:cubicBezTo>
                  <a:lnTo>
                    <a:pt x="12411" y="21039"/>
                  </a:lnTo>
                  <a:lnTo>
                    <a:pt x="12641" y="21039"/>
                  </a:lnTo>
                  <a:lnTo>
                    <a:pt x="12641" y="14517"/>
                  </a:lnTo>
                  <a:cubicBezTo>
                    <a:pt x="12641" y="13563"/>
                    <a:pt x="12649" y="12656"/>
                    <a:pt x="12668" y="11922"/>
                  </a:cubicBezTo>
                  <a:cubicBezTo>
                    <a:pt x="12686" y="11189"/>
                    <a:pt x="12722" y="10543"/>
                    <a:pt x="12762" y="10029"/>
                  </a:cubicBezTo>
                  <a:cubicBezTo>
                    <a:pt x="12803" y="9514"/>
                    <a:pt x="12852" y="9174"/>
                    <a:pt x="12918" y="8907"/>
                  </a:cubicBezTo>
                  <a:cubicBezTo>
                    <a:pt x="12984" y="8640"/>
                    <a:pt x="13068" y="8486"/>
                    <a:pt x="13162" y="8486"/>
                  </a:cubicBezTo>
                  <a:lnTo>
                    <a:pt x="13162" y="5891"/>
                  </a:lnTo>
                  <a:close/>
                  <a:moveTo>
                    <a:pt x="14197" y="5891"/>
                  </a:moveTo>
                  <a:cubicBezTo>
                    <a:pt x="14070" y="5853"/>
                    <a:pt x="13962" y="6161"/>
                    <a:pt x="13879" y="6733"/>
                  </a:cubicBezTo>
                  <a:cubicBezTo>
                    <a:pt x="13796" y="7304"/>
                    <a:pt x="13726" y="8197"/>
                    <a:pt x="13669" y="9397"/>
                  </a:cubicBezTo>
                  <a:lnTo>
                    <a:pt x="13662" y="9397"/>
                  </a:lnTo>
                  <a:lnTo>
                    <a:pt x="13662" y="6242"/>
                  </a:lnTo>
                  <a:cubicBezTo>
                    <a:pt x="13662" y="6242"/>
                    <a:pt x="13439" y="6242"/>
                    <a:pt x="13439" y="6242"/>
                  </a:cubicBezTo>
                  <a:lnTo>
                    <a:pt x="13439" y="21039"/>
                  </a:lnTo>
                  <a:lnTo>
                    <a:pt x="13676" y="21039"/>
                  </a:lnTo>
                  <a:lnTo>
                    <a:pt x="13676" y="14517"/>
                  </a:lnTo>
                  <a:cubicBezTo>
                    <a:pt x="13676" y="13563"/>
                    <a:pt x="13685" y="12656"/>
                    <a:pt x="13703" y="11922"/>
                  </a:cubicBezTo>
                  <a:cubicBezTo>
                    <a:pt x="13721" y="11189"/>
                    <a:pt x="13757" y="10543"/>
                    <a:pt x="13798" y="10029"/>
                  </a:cubicBezTo>
                  <a:cubicBezTo>
                    <a:pt x="13838" y="9514"/>
                    <a:pt x="13887" y="9174"/>
                    <a:pt x="13953" y="8907"/>
                  </a:cubicBezTo>
                  <a:cubicBezTo>
                    <a:pt x="14020" y="8640"/>
                    <a:pt x="14103" y="8486"/>
                    <a:pt x="14197" y="8486"/>
                  </a:cubicBezTo>
                  <a:lnTo>
                    <a:pt x="14197" y="5891"/>
                  </a:lnTo>
                  <a:close/>
                  <a:moveTo>
                    <a:pt x="15726" y="5891"/>
                  </a:moveTo>
                  <a:cubicBezTo>
                    <a:pt x="15629" y="5891"/>
                    <a:pt x="15537" y="6141"/>
                    <a:pt x="15456" y="6522"/>
                  </a:cubicBezTo>
                  <a:cubicBezTo>
                    <a:pt x="15374" y="6904"/>
                    <a:pt x="15299" y="7379"/>
                    <a:pt x="15239" y="8065"/>
                  </a:cubicBezTo>
                  <a:cubicBezTo>
                    <a:pt x="15179" y="8751"/>
                    <a:pt x="15137" y="9586"/>
                    <a:pt x="15104" y="10520"/>
                  </a:cubicBezTo>
                  <a:cubicBezTo>
                    <a:pt x="15071" y="11453"/>
                    <a:pt x="15050" y="12551"/>
                    <a:pt x="15050" y="13675"/>
                  </a:cubicBezTo>
                  <a:cubicBezTo>
                    <a:pt x="15053" y="14800"/>
                    <a:pt x="15069" y="15738"/>
                    <a:pt x="15097" y="16691"/>
                  </a:cubicBezTo>
                  <a:cubicBezTo>
                    <a:pt x="15125" y="17643"/>
                    <a:pt x="15169" y="18530"/>
                    <a:pt x="15226" y="19216"/>
                  </a:cubicBezTo>
                  <a:cubicBezTo>
                    <a:pt x="15282" y="19902"/>
                    <a:pt x="15352" y="20378"/>
                    <a:pt x="15435" y="20758"/>
                  </a:cubicBezTo>
                  <a:cubicBezTo>
                    <a:pt x="15519" y="21139"/>
                    <a:pt x="15619" y="21390"/>
                    <a:pt x="15733" y="21390"/>
                  </a:cubicBezTo>
                  <a:cubicBezTo>
                    <a:pt x="15895" y="21390"/>
                    <a:pt x="16032" y="20896"/>
                    <a:pt x="16139" y="20057"/>
                  </a:cubicBezTo>
                  <a:cubicBezTo>
                    <a:pt x="16246" y="19219"/>
                    <a:pt x="16317" y="17998"/>
                    <a:pt x="16349" y="16340"/>
                  </a:cubicBezTo>
                  <a:lnTo>
                    <a:pt x="16119" y="16340"/>
                  </a:lnTo>
                  <a:cubicBezTo>
                    <a:pt x="16099" y="17311"/>
                    <a:pt x="16054" y="18037"/>
                    <a:pt x="15990" y="18514"/>
                  </a:cubicBezTo>
                  <a:cubicBezTo>
                    <a:pt x="15927" y="18990"/>
                    <a:pt x="15846" y="19286"/>
                    <a:pt x="15747" y="19286"/>
                  </a:cubicBezTo>
                  <a:cubicBezTo>
                    <a:pt x="15669" y="19286"/>
                    <a:pt x="15601" y="19133"/>
                    <a:pt x="15544" y="18865"/>
                  </a:cubicBezTo>
                  <a:cubicBezTo>
                    <a:pt x="15487" y="18597"/>
                    <a:pt x="15445" y="18261"/>
                    <a:pt x="15408" y="17813"/>
                  </a:cubicBezTo>
                  <a:cubicBezTo>
                    <a:pt x="15371" y="17366"/>
                    <a:pt x="15337" y="16782"/>
                    <a:pt x="15320" y="16200"/>
                  </a:cubicBezTo>
                  <a:cubicBezTo>
                    <a:pt x="15304" y="15620"/>
                    <a:pt x="15298" y="15025"/>
                    <a:pt x="15300" y="14377"/>
                  </a:cubicBezTo>
                  <a:lnTo>
                    <a:pt x="16369" y="14377"/>
                  </a:lnTo>
                  <a:cubicBezTo>
                    <a:pt x="16373" y="13481"/>
                    <a:pt x="16368" y="12562"/>
                    <a:pt x="16349" y="11571"/>
                  </a:cubicBezTo>
                  <a:cubicBezTo>
                    <a:pt x="16330" y="10581"/>
                    <a:pt x="16291" y="9675"/>
                    <a:pt x="16241" y="8836"/>
                  </a:cubicBezTo>
                  <a:cubicBezTo>
                    <a:pt x="16190" y="7998"/>
                    <a:pt x="16121" y="7276"/>
                    <a:pt x="16038" y="6733"/>
                  </a:cubicBezTo>
                  <a:cubicBezTo>
                    <a:pt x="15954" y="6190"/>
                    <a:pt x="15853" y="5891"/>
                    <a:pt x="15726" y="5891"/>
                  </a:cubicBezTo>
                  <a:close/>
                  <a:moveTo>
                    <a:pt x="17411" y="5891"/>
                  </a:moveTo>
                  <a:cubicBezTo>
                    <a:pt x="17284" y="5853"/>
                    <a:pt x="17176" y="6161"/>
                    <a:pt x="17093" y="6733"/>
                  </a:cubicBezTo>
                  <a:cubicBezTo>
                    <a:pt x="17011" y="7304"/>
                    <a:pt x="16947" y="8197"/>
                    <a:pt x="16890" y="9397"/>
                  </a:cubicBezTo>
                  <a:lnTo>
                    <a:pt x="16877" y="9397"/>
                  </a:lnTo>
                  <a:lnTo>
                    <a:pt x="16877" y="6242"/>
                  </a:lnTo>
                  <a:cubicBezTo>
                    <a:pt x="16877" y="6242"/>
                    <a:pt x="16660" y="6242"/>
                    <a:pt x="16660" y="6242"/>
                  </a:cubicBezTo>
                  <a:lnTo>
                    <a:pt x="16660" y="21039"/>
                  </a:lnTo>
                  <a:lnTo>
                    <a:pt x="16897" y="21039"/>
                  </a:lnTo>
                  <a:lnTo>
                    <a:pt x="16897" y="14517"/>
                  </a:lnTo>
                  <a:cubicBezTo>
                    <a:pt x="16897" y="13563"/>
                    <a:pt x="16906" y="12656"/>
                    <a:pt x="16924" y="11922"/>
                  </a:cubicBezTo>
                  <a:cubicBezTo>
                    <a:pt x="16942" y="11189"/>
                    <a:pt x="16972" y="10543"/>
                    <a:pt x="17012" y="10029"/>
                  </a:cubicBezTo>
                  <a:cubicBezTo>
                    <a:pt x="17052" y="9514"/>
                    <a:pt x="17108" y="9174"/>
                    <a:pt x="17174" y="8907"/>
                  </a:cubicBezTo>
                  <a:cubicBezTo>
                    <a:pt x="17241" y="8640"/>
                    <a:pt x="17317" y="8486"/>
                    <a:pt x="17411" y="8486"/>
                  </a:cubicBezTo>
                  <a:lnTo>
                    <a:pt x="17411" y="5891"/>
                  </a:lnTo>
                  <a:close/>
                  <a:moveTo>
                    <a:pt x="20226" y="7153"/>
                  </a:moveTo>
                  <a:cubicBezTo>
                    <a:pt x="19871" y="7153"/>
                    <a:pt x="19555" y="8630"/>
                    <a:pt x="19306" y="10870"/>
                  </a:cubicBezTo>
                  <a:lnTo>
                    <a:pt x="19536" y="13535"/>
                  </a:lnTo>
                  <a:cubicBezTo>
                    <a:pt x="19724" y="11863"/>
                    <a:pt x="19959" y="10800"/>
                    <a:pt x="20226" y="10800"/>
                  </a:cubicBezTo>
                  <a:cubicBezTo>
                    <a:pt x="20493" y="10800"/>
                    <a:pt x="20742" y="11856"/>
                    <a:pt x="20930" y="13535"/>
                  </a:cubicBezTo>
                  <a:lnTo>
                    <a:pt x="21160" y="10870"/>
                  </a:lnTo>
                  <a:cubicBezTo>
                    <a:pt x="20911" y="8623"/>
                    <a:pt x="20582" y="7153"/>
                    <a:pt x="20226" y="7153"/>
                  </a:cubicBezTo>
                  <a:close/>
                  <a:moveTo>
                    <a:pt x="15713" y="8065"/>
                  </a:moveTo>
                  <a:cubicBezTo>
                    <a:pt x="15772" y="8065"/>
                    <a:pt x="15820" y="8197"/>
                    <a:pt x="15868" y="8416"/>
                  </a:cubicBezTo>
                  <a:cubicBezTo>
                    <a:pt x="15917" y="8635"/>
                    <a:pt x="15961" y="8956"/>
                    <a:pt x="15997" y="9327"/>
                  </a:cubicBezTo>
                  <a:cubicBezTo>
                    <a:pt x="16033" y="9699"/>
                    <a:pt x="16064" y="10075"/>
                    <a:pt x="16085" y="10590"/>
                  </a:cubicBezTo>
                  <a:cubicBezTo>
                    <a:pt x="16106" y="11104"/>
                    <a:pt x="16115" y="11701"/>
                    <a:pt x="16119" y="12273"/>
                  </a:cubicBezTo>
                  <a:lnTo>
                    <a:pt x="15300" y="12273"/>
                  </a:lnTo>
                  <a:cubicBezTo>
                    <a:pt x="15304" y="11701"/>
                    <a:pt x="15314" y="11095"/>
                    <a:pt x="15334" y="10590"/>
                  </a:cubicBezTo>
                  <a:cubicBezTo>
                    <a:pt x="15354" y="10085"/>
                    <a:pt x="15380" y="9708"/>
                    <a:pt x="15415" y="9327"/>
                  </a:cubicBezTo>
                  <a:cubicBezTo>
                    <a:pt x="15450" y="8946"/>
                    <a:pt x="15495" y="8635"/>
                    <a:pt x="15544" y="8416"/>
                  </a:cubicBezTo>
                  <a:cubicBezTo>
                    <a:pt x="15592" y="8197"/>
                    <a:pt x="15652" y="8065"/>
                    <a:pt x="15713" y="8065"/>
                  </a:cubicBezTo>
                  <a:close/>
                  <a:moveTo>
                    <a:pt x="11761" y="13465"/>
                  </a:moveTo>
                  <a:cubicBezTo>
                    <a:pt x="11761" y="13465"/>
                    <a:pt x="11761" y="15850"/>
                    <a:pt x="11761" y="15849"/>
                  </a:cubicBezTo>
                  <a:cubicBezTo>
                    <a:pt x="11761" y="16191"/>
                    <a:pt x="11750" y="16583"/>
                    <a:pt x="11734" y="16971"/>
                  </a:cubicBezTo>
                  <a:cubicBezTo>
                    <a:pt x="11717" y="17360"/>
                    <a:pt x="11694" y="17692"/>
                    <a:pt x="11659" y="18023"/>
                  </a:cubicBezTo>
                  <a:cubicBezTo>
                    <a:pt x="11624" y="18355"/>
                    <a:pt x="11579" y="18646"/>
                    <a:pt x="11524" y="18865"/>
                  </a:cubicBezTo>
                  <a:cubicBezTo>
                    <a:pt x="11469" y="19084"/>
                    <a:pt x="11398" y="19216"/>
                    <a:pt x="11321" y="19216"/>
                  </a:cubicBezTo>
                  <a:cubicBezTo>
                    <a:pt x="11284" y="19216"/>
                    <a:pt x="11259" y="19221"/>
                    <a:pt x="11226" y="19145"/>
                  </a:cubicBezTo>
                  <a:cubicBezTo>
                    <a:pt x="11193" y="19069"/>
                    <a:pt x="11156" y="18894"/>
                    <a:pt x="11132" y="18725"/>
                  </a:cubicBezTo>
                  <a:cubicBezTo>
                    <a:pt x="11107" y="18554"/>
                    <a:pt x="11086" y="18299"/>
                    <a:pt x="11071" y="18023"/>
                  </a:cubicBezTo>
                  <a:cubicBezTo>
                    <a:pt x="11055" y="17748"/>
                    <a:pt x="11044" y="17440"/>
                    <a:pt x="11044" y="17042"/>
                  </a:cubicBezTo>
                  <a:cubicBezTo>
                    <a:pt x="11044" y="16436"/>
                    <a:pt x="11058" y="15990"/>
                    <a:pt x="11084" y="15639"/>
                  </a:cubicBezTo>
                  <a:cubicBezTo>
                    <a:pt x="11111" y="15288"/>
                    <a:pt x="11150" y="14988"/>
                    <a:pt x="11192" y="14797"/>
                  </a:cubicBezTo>
                  <a:cubicBezTo>
                    <a:pt x="11235" y="14609"/>
                    <a:pt x="11281" y="14463"/>
                    <a:pt x="11335" y="14377"/>
                  </a:cubicBezTo>
                  <a:cubicBezTo>
                    <a:pt x="11388" y="14292"/>
                    <a:pt x="11438" y="14234"/>
                    <a:pt x="11490" y="14166"/>
                  </a:cubicBezTo>
                  <a:cubicBezTo>
                    <a:pt x="11543" y="14101"/>
                    <a:pt x="11591" y="13991"/>
                    <a:pt x="11639" y="13886"/>
                  </a:cubicBezTo>
                  <a:cubicBezTo>
                    <a:pt x="11687" y="13781"/>
                    <a:pt x="11732" y="13693"/>
                    <a:pt x="11761" y="13465"/>
                  </a:cubicBezTo>
                  <a:close/>
                  <a:moveTo>
                    <a:pt x="20233" y="14236"/>
                  </a:moveTo>
                  <a:cubicBezTo>
                    <a:pt x="20054" y="14236"/>
                    <a:pt x="19893" y="15023"/>
                    <a:pt x="19766" y="16130"/>
                  </a:cubicBezTo>
                  <a:lnTo>
                    <a:pt x="20233" y="21600"/>
                  </a:lnTo>
                  <a:cubicBezTo>
                    <a:pt x="20233" y="21600"/>
                    <a:pt x="20707" y="16130"/>
                    <a:pt x="20707" y="16130"/>
                  </a:cubicBezTo>
                  <a:cubicBezTo>
                    <a:pt x="20579" y="15018"/>
                    <a:pt x="20412" y="14237"/>
                    <a:pt x="20233" y="14236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24" name="Shape 2324"/>
            <p:cNvSpPr/>
            <p:nvPr/>
          </p:nvSpPr>
          <p:spPr>
            <a:xfrm>
              <a:off x="1702634" y="70711"/>
              <a:ext cx="196884" cy="3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7" y="0"/>
                  </a:moveTo>
                  <a:cubicBezTo>
                    <a:pt x="1038" y="0"/>
                    <a:pt x="721" y="531"/>
                    <a:pt x="501" y="1533"/>
                  </a:cubicBezTo>
                  <a:cubicBezTo>
                    <a:pt x="281" y="2534"/>
                    <a:pt x="172" y="3907"/>
                    <a:pt x="172" y="5692"/>
                  </a:cubicBezTo>
                  <a:cubicBezTo>
                    <a:pt x="172" y="6703"/>
                    <a:pt x="216" y="7576"/>
                    <a:pt x="315" y="8319"/>
                  </a:cubicBezTo>
                  <a:cubicBezTo>
                    <a:pt x="415" y="9063"/>
                    <a:pt x="544" y="9641"/>
                    <a:pt x="731" y="9997"/>
                  </a:cubicBezTo>
                  <a:lnTo>
                    <a:pt x="731" y="10070"/>
                  </a:lnTo>
                  <a:cubicBezTo>
                    <a:pt x="501" y="10367"/>
                    <a:pt x="335" y="10929"/>
                    <a:pt x="201" y="11822"/>
                  </a:cubicBezTo>
                  <a:cubicBezTo>
                    <a:pt x="66" y="12713"/>
                    <a:pt x="0" y="13796"/>
                    <a:pt x="0" y="15105"/>
                  </a:cubicBezTo>
                  <a:cubicBezTo>
                    <a:pt x="0" y="16116"/>
                    <a:pt x="28" y="17065"/>
                    <a:pt x="100" y="17878"/>
                  </a:cubicBezTo>
                  <a:cubicBezTo>
                    <a:pt x="172" y="18691"/>
                    <a:pt x="273" y="19357"/>
                    <a:pt x="401" y="19921"/>
                  </a:cubicBezTo>
                  <a:cubicBezTo>
                    <a:pt x="530" y="20488"/>
                    <a:pt x="683" y="20864"/>
                    <a:pt x="860" y="21162"/>
                  </a:cubicBezTo>
                  <a:cubicBezTo>
                    <a:pt x="1037" y="21458"/>
                    <a:pt x="1241" y="21600"/>
                    <a:pt x="1447" y="21600"/>
                  </a:cubicBezTo>
                  <a:cubicBezTo>
                    <a:pt x="1653" y="21600"/>
                    <a:pt x="1828" y="21458"/>
                    <a:pt x="2005" y="21162"/>
                  </a:cubicBezTo>
                  <a:cubicBezTo>
                    <a:pt x="2182" y="20864"/>
                    <a:pt x="2349" y="20488"/>
                    <a:pt x="2478" y="19921"/>
                  </a:cubicBezTo>
                  <a:cubicBezTo>
                    <a:pt x="2607" y="19358"/>
                    <a:pt x="2707" y="18691"/>
                    <a:pt x="2779" y="17878"/>
                  </a:cubicBezTo>
                  <a:cubicBezTo>
                    <a:pt x="2851" y="17065"/>
                    <a:pt x="2879" y="16115"/>
                    <a:pt x="2879" y="15105"/>
                  </a:cubicBezTo>
                  <a:cubicBezTo>
                    <a:pt x="2879" y="13796"/>
                    <a:pt x="2813" y="12714"/>
                    <a:pt x="2679" y="11822"/>
                  </a:cubicBezTo>
                  <a:cubicBezTo>
                    <a:pt x="2544" y="10929"/>
                    <a:pt x="2364" y="10367"/>
                    <a:pt x="2134" y="10070"/>
                  </a:cubicBezTo>
                  <a:lnTo>
                    <a:pt x="2134" y="9997"/>
                  </a:lnTo>
                  <a:cubicBezTo>
                    <a:pt x="2321" y="9641"/>
                    <a:pt x="2465" y="9063"/>
                    <a:pt x="2564" y="8319"/>
                  </a:cubicBezTo>
                  <a:cubicBezTo>
                    <a:pt x="2663" y="7576"/>
                    <a:pt x="2721" y="6703"/>
                    <a:pt x="2722" y="5692"/>
                  </a:cubicBezTo>
                  <a:cubicBezTo>
                    <a:pt x="2722" y="3907"/>
                    <a:pt x="2612" y="2534"/>
                    <a:pt x="2392" y="1533"/>
                  </a:cubicBezTo>
                  <a:cubicBezTo>
                    <a:pt x="2172" y="531"/>
                    <a:pt x="1855" y="0"/>
                    <a:pt x="1447" y="0"/>
                  </a:cubicBezTo>
                  <a:close/>
                  <a:moveTo>
                    <a:pt x="6274" y="0"/>
                  </a:moveTo>
                  <a:cubicBezTo>
                    <a:pt x="5982" y="0"/>
                    <a:pt x="5742" y="338"/>
                    <a:pt x="5558" y="1022"/>
                  </a:cubicBezTo>
                  <a:cubicBezTo>
                    <a:pt x="5373" y="1706"/>
                    <a:pt x="5231" y="2588"/>
                    <a:pt x="5128" y="3649"/>
                  </a:cubicBezTo>
                  <a:cubicBezTo>
                    <a:pt x="5025" y="4709"/>
                    <a:pt x="4950" y="5882"/>
                    <a:pt x="4913" y="7151"/>
                  </a:cubicBezTo>
                  <a:cubicBezTo>
                    <a:pt x="4876" y="8420"/>
                    <a:pt x="4870" y="9611"/>
                    <a:pt x="4870" y="10800"/>
                  </a:cubicBezTo>
                  <a:cubicBezTo>
                    <a:pt x="4870" y="11990"/>
                    <a:pt x="4876" y="13181"/>
                    <a:pt x="4913" y="14449"/>
                  </a:cubicBezTo>
                  <a:cubicBezTo>
                    <a:pt x="4950" y="15717"/>
                    <a:pt x="5025" y="16963"/>
                    <a:pt x="5128" y="18024"/>
                  </a:cubicBezTo>
                  <a:cubicBezTo>
                    <a:pt x="5231" y="19084"/>
                    <a:pt x="5373" y="19967"/>
                    <a:pt x="5558" y="20651"/>
                  </a:cubicBezTo>
                  <a:cubicBezTo>
                    <a:pt x="5742" y="21336"/>
                    <a:pt x="5982" y="21600"/>
                    <a:pt x="6274" y="21600"/>
                  </a:cubicBezTo>
                  <a:cubicBezTo>
                    <a:pt x="6566" y="21600"/>
                    <a:pt x="6805" y="21336"/>
                    <a:pt x="6990" y="20651"/>
                  </a:cubicBezTo>
                  <a:cubicBezTo>
                    <a:pt x="7175" y="19967"/>
                    <a:pt x="7331" y="19084"/>
                    <a:pt x="7434" y="18024"/>
                  </a:cubicBezTo>
                  <a:cubicBezTo>
                    <a:pt x="7537" y="16963"/>
                    <a:pt x="7597" y="15716"/>
                    <a:pt x="7635" y="14449"/>
                  </a:cubicBezTo>
                  <a:cubicBezTo>
                    <a:pt x="7672" y="13180"/>
                    <a:pt x="7692" y="11990"/>
                    <a:pt x="7692" y="10800"/>
                  </a:cubicBezTo>
                  <a:cubicBezTo>
                    <a:pt x="7692" y="9610"/>
                    <a:pt x="7672" y="8420"/>
                    <a:pt x="7635" y="7151"/>
                  </a:cubicBezTo>
                  <a:cubicBezTo>
                    <a:pt x="7597" y="5883"/>
                    <a:pt x="7537" y="4709"/>
                    <a:pt x="7434" y="3649"/>
                  </a:cubicBezTo>
                  <a:cubicBezTo>
                    <a:pt x="7331" y="2588"/>
                    <a:pt x="7175" y="1706"/>
                    <a:pt x="6990" y="1022"/>
                  </a:cubicBezTo>
                  <a:cubicBezTo>
                    <a:pt x="6805" y="338"/>
                    <a:pt x="6566" y="0"/>
                    <a:pt x="6274" y="0"/>
                  </a:cubicBezTo>
                  <a:close/>
                  <a:moveTo>
                    <a:pt x="9711" y="0"/>
                  </a:moveTo>
                  <a:cubicBezTo>
                    <a:pt x="9303" y="0"/>
                    <a:pt x="8986" y="531"/>
                    <a:pt x="8766" y="1533"/>
                  </a:cubicBezTo>
                  <a:cubicBezTo>
                    <a:pt x="8546" y="2534"/>
                    <a:pt x="8437" y="3907"/>
                    <a:pt x="8437" y="5692"/>
                  </a:cubicBezTo>
                  <a:cubicBezTo>
                    <a:pt x="8437" y="6703"/>
                    <a:pt x="8495" y="7576"/>
                    <a:pt x="8594" y="8319"/>
                  </a:cubicBezTo>
                  <a:cubicBezTo>
                    <a:pt x="8694" y="9063"/>
                    <a:pt x="8823" y="9641"/>
                    <a:pt x="9010" y="9997"/>
                  </a:cubicBezTo>
                  <a:lnTo>
                    <a:pt x="9010" y="10070"/>
                  </a:lnTo>
                  <a:cubicBezTo>
                    <a:pt x="8780" y="10367"/>
                    <a:pt x="8599" y="10929"/>
                    <a:pt x="8465" y="11822"/>
                  </a:cubicBezTo>
                  <a:cubicBezTo>
                    <a:pt x="8331" y="12713"/>
                    <a:pt x="8265" y="13796"/>
                    <a:pt x="8265" y="15105"/>
                  </a:cubicBezTo>
                  <a:cubicBezTo>
                    <a:pt x="8265" y="16116"/>
                    <a:pt x="8293" y="17065"/>
                    <a:pt x="8365" y="17878"/>
                  </a:cubicBezTo>
                  <a:cubicBezTo>
                    <a:pt x="8437" y="18691"/>
                    <a:pt x="8552" y="19357"/>
                    <a:pt x="8680" y="19921"/>
                  </a:cubicBezTo>
                  <a:cubicBezTo>
                    <a:pt x="8809" y="20488"/>
                    <a:pt x="8947" y="20864"/>
                    <a:pt x="9124" y="21162"/>
                  </a:cubicBezTo>
                  <a:cubicBezTo>
                    <a:pt x="9301" y="21458"/>
                    <a:pt x="9505" y="21600"/>
                    <a:pt x="9711" y="21600"/>
                  </a:cubicBezTo>
                  <a:cubicBezTo>
                    <a:pt x="9918" y="21600"/>
                    <a:pt x="10107" y="21458"/>
                    <a:pt x="10284" y="21162"/>
                  </a:cubicBezTo>
                  <a:cubicBezTo>
                    <a:pt x="10461" y="20864"/>
                    <a:pt x="10629" y="20488"/>
                    <a:pt x="10757" y="19921"/>
                  </a:cubicBezTo>
                  <a:cubicBezTo>
                    <a:pt x="10886" y="19358"/>
                    <a:pt x="10971" y="18691"/>
                    <a:pt x="11044" y="17878"/>
                  </a:cubicBezTo>
                  <a:cubicBezTo>
                    <a:pt x="11116" y="17065"/>
                    <a:pt x="11158" y="16115"/>
                    <a:pt x="11158" y="15105"/>
                  </a:cubicBezTo>
                  <a:cubicBezTo>
                    <a:pt x="11158" y="13796"/>
                    <a:pt x="11078" y="12714"/>
                    <a:pt x="10943" y="11822"/>
                  </a:cubicBezTo>
                  <a:cubicBezTo>
                    <a:pt x="10809" y="10929"/>
                    <a:pt x="10628" y="10367"/>
                    <a:pt x="10399" y="10070"/>
                  </a:cubicBezTo>
                  <a:lnTo>
                    <a:pt x="10399" y="9997"/>
                  </a:lnTo>
                  <a:cubicBezTo>
                    <a:pt x="10586" y="9641"/>
                    <a:pt x="10729" y="9063"/>
                    <a:pt x="10829" y="8319"/>
                  </a:cubicBezTo>
                  <a:cubicBezTo>
                    <a:pt x="10928" y="7576"/>
                    <a:pt x="10986" y="6703"/>
                    <a:pt x="10986" y="5692"/>
                  </a:cubicBezTo>
                  <a:cubicBezTo>
                    <a:pt x="10986" y="3907"/>
                    <a:pt x="10877" y="2534"/>
                    <a:pt x="10657" y="1533"/>
                  </a:cubicBezTo>
                  <a:cubicBezTo>
                    <a:pt x="10437" y="531"/>
                    <a:pt x="10120" y="0"/>
                    <a:pt x="9711" y="0"/>
                  </a:cubicBezTo>
                  <a:close/>
                  <a:moveTo>
                    <a:pt x="14496" y="0"/>
                  </a:moveTo>
                  <a:cubicBezTo>
                    <a:pt x="14496" y="0"/>
                    <a:pt x="12877" y="21162"/>
                    <a:pt x="12877" y="21162"/>
                  </a:cubicBezTo>
                  <a:lnTo>
                    <a:pt x="13650" y="21162"/>
                  </a:lnTo>
                  <a:lnTo>
                    <a:pt x="14037" y="15616"/>
                  </a:lnTo>
                  <a:lnTo>
                    <a:pt x="15699" y="15616"/>
                  </a:lnTo>
                  <a:lnTo>
                    <a:pt x="16085" y="21162"/>
                  </a:lnTo>
                  <a:lnTo>
                    <a:pt x="16873" y="21162"/>
                  </a:lnTo>
                  <a:lnTo>
                    <a:pt x="15269" y="0"/>
                  </a:lnTo>
                  <a:lnTo>
                    <a:pt x="14496" y="0"/>
                  </a:lnTo>
                  <a:close/>
                  <a:moveTo>
                    <a:pt x="17260" y="0"/>
                  </a:moveTo>
                  <a:cubicBezTo>
                    <a:pt x="17260" y="0"/>
                    <a:pt x="17260" y="21162"/>
                    <a:pt x="17260" y="21162"/>
                  </a:cubicBezTo>
                  <a:lnTo>
                    <a:pt x="17947" y="21162"/>
                  </a:lnTo>
                  <a:lnTo>
                    <a:pt x="17947" y="4816"/>
                  </a:lnTo>
                  <a:lnTo>
                    <a:pt x="17962" y="4816"/>
                  </a:lnTo>
                  <a:lnTo>
                    <a:pt x="19136" y="21162"/>
                  </a:lnTo>
                  <a:lnTo>
                    <a:pt x="19724" y="21162"/>
                  </a:lnTo>
                  <a:lnTo>
                    <a:pt x="20884" y="4816"/>
                  </a:lnTo>
                  <a:lnTo>
                    <a:pt x="20898" y="4816"/>
                  </a:lnTo>
                  <a:lnTo>
                    <a:pt x="20898" y="21162"/>
                  </a:lnTo>
                  <a:lnTo>
                    <a:pt x="21600" y="21162"/>
                  </a:lnTo>
                  <a:lnTo>
                    <a:pt x="21600" y="0"/>
                  </a:lnTo>
                  <a:lnTo>
                    <a:pt x="20569" y="0"/>
                  </a:lnTo>
                  <a:lnTo>
                    <a:pt x="19451" y="16565"/>
                  </a:lnTo>
                  <a:lnTo>
                    <a:pt x="19437" y="16565"/>
                  </a:lnTo>
                  <a:lnTo>
                    <a:pt x="18306" y="0"/>
                  </a:lnTo>
                  <a:lnTo>
                    <a:pt x="17260" y="0"/>
                  </a:lnTo>
                  <a:close/>
                  <a:moveTo>
                    <a:pt x="1447" y="2627"/>
                  </a:moveTo>
                  <a:cubicBezTo>
                    <a:pt x="1626" y="2627"/>
                    <a:pt x="1781" y="2958"/>
                    <a:pt x="1905" y="3503"/>
                  </a:cubicBezTo>
                  <a:cubicBezTo>
                    <a:pt x="2030" y="4048"/>
                    <a:pt x="2077" y="4734"/>
                    <a:pt x="2077" y="5765"/>
                  </a:cubicBezTo>
                  <a:cubicBezTo>
                    <a:pt x="2077" y="6757"/>
                    <a:pt x="2026" y="7575"/>
                    <a:pt x="1905" y="8100"/>
                  </a:cubicBezTo>
                  <a:cubicBezTo>
                    <a:pt x="1784" y="8625"/>
                    <a:pt x="1633" y="8903"/>
                    <a:pt x="1447" y="8903"/>
                  </a:cubicBezTo>
                  <a:cubicBezTo>
                    <a:pt x="1260" y="8903"/>
                    <a:pt x="1094" y="8625"/>
                    <a:pt x="974" y="8100"/>
                  </a:cubicBezTo>
                  <a:cubicBezTo>
                    <a:pt x="853" y="7575"/>
                    <a:pt x="788" y="6757"/>
                    <a:pt x="788" y="5765"/>
                  </a:cubicBezTo>
                  <a:cubicBezTo>
                    <a:pt x="788" y="4735"/>
                    <a:pt x="864" y="4048"/>
                    <a:pt x="988" y="3503"/>
                  </a:cubicBezTo>
                  <a:cubicBezTo>
                    <a:pt x="1113" y="2958"/>
                    <a:pt x="1268" y="2627"/>
                    <a:pt x="1447" y="2627"/>
                  </a:cubicBezTo>
                  <a:close/>
                  <a:moveTo>
                    <a:pt x="9711" y="2627"/>
                  </a:moveTo>
                  <a:cubicBezTo>
                    <a:pt x="9891" y="2627"/>
                    <a:pt x="10045" y="2958"/>
                    <a:pt x="10170" y="3503"/>
                  </a:cubicBezTo>
                  <a:cubicBezTo>
                    <a:pt x="10294" y="4048"/>
                    <a:pt x="10356" y="4734"/>
                    <a:pt x="10356" y="5765"/>
                  </a:cubicBezTo>
                  <a:cubicBezTo>
                    <a:pt x="10356" y="6757"/>
                    <a:pt x="10290" y="7575"/>
                    <a:pt x="10170" y="8100"/>
                  </a:cubicBezTo>
                  <a:cubicBezTo>
                    <a:pt x="10049" y="8625"/>
                    <a:pt x="9898" y="8903"/>
                    <a:pt x="9711" y="8903"/>
                  </a:cubicBezTo>
                  <a:cubicBezTo>
                    <a:pt x="9525" y="8903"/>
                    <a:pt x="9359" y="8625"/>
                    <a:pt x="9239" y="8100"/>
                  </a:cubicBezTo>
                  <a:cubicBezTo>
                    <a:pt x="9118" y="7575"/>
                    <a:pt x="9067" y="6757"/>
                    <a:pt x="9067" y="5765"/>
                  </a:cubicBezTo>
                  <a:cubicBezTo>
                    <a:pt x="9067" y="4735"/>
                    <a:pt x="9129" y="4048"/>
                    <a:pt x="9253" y="3503"/>
                  </a:cubicBezTo>
                  <a:cubicBezTo>
                    <a:pt x="9378" y="2958"/>
                    <a:pt x="9533" y="2627"/>
                    <a:pt x="9711" y="2627"/>
                  </a:cubicBezTo>
                  <a:close/>
                  <a:moveTo>
                    <a:pt x="6274" y="2846"/>
                  </a:moveTo>
                  <a:cubicBezTo>
                    <a:pt x="6418" y="2846"/>
                    <a:pt x="6534" y="3003"/>
                    <a:pt x="6632" y="3430"/>
                  </a:cubicBezTo>
                  <a:cubicBezTo>
                    <a:pt x="6729" y="3856"/>
                    <a:pt x="6819" y="4447"/>
                    <a:pt x="6875" y="5181"/>
                  </a:cubicBezTo>
                  <a:cubicBezTo>
                    <a:pt x="6932" y="5915"/>
                    <a:pt x="6967" y="6774"/>
                    <a:pt x="6990" y="7735"/>
                  </a:cubicBezTo>
                  <a:cubicBezTo>
                    <a:pt x="7014" y="8697"/>
                    <a:pt x="7019" y="9710"/>
                    <a:pt x="7019" y="10800"/>
                  </a:cubicBezTo>
                  <a:cubicBezTo>
                    <a:pt x="7019" y="11890"/>
                    <a:pt x="7014" y="12967"/>
                    <a:pt x="6990" y="13938"/>
                  </a:cubicBezTo>
                  <a:cubicBezTo>
                    <a:pt x="6967" y="14910"/>
                    <a:pt x="6931" y="15768"/>
                    <a:pt x="6875" y="16492"/>
                  </a:cubicBezTo>
                  <a:cubicBezTo>
                    <a:pt x="6819" y="17215"/>
                    <a:pt x="6729" y="17744"/>
                    <a:pt x="6632" y="18170"/>
                  </a:cubicBezTo>
                  <a:cubicBezTo>
                    <a:pt x="6535" y="18597"/>
                    <a:pt x="6418" y="18754"/>
                    <a:pt x="6274" y="18754"/>
                  </a:cubicBezTo>
                  <a:cubicBezTo>
                    <a:pt x="6126" y="18754"/>
                    <a:pt x="6011" y="18597"/>
                    <a:pt x="5916" y="18170"/>
                  </a:cubicBezTo>
                  <a:cubicBezTo>
                    <a:pt x="5820" y="17744"/>
                    <a:pt x="5743" y="17215"/>
                    <a:pt x="5687" y="16492"/>
                  </a:cubicBezTo>
                  <a:cubicBezTo>
                    <a:pt x="5630" y="15768"/>
                    <a:pt x="5581" y="14910"/>
                    <a:pt x="5558" y="13938"/>
                  </a:cubicBezTo>
                  <a:cubicBezTo>
                    <a:pt x="5534" y="12967"/>
                    <a:pt x="5529" y="11891"/>
                    <a:pt x="5529" y="10800"/>
                  </a:cubicBezTo>
                  <a:cubicBezTo>
                    <a:pt x="5529" y="9710"/>
                    <a:pt x="5534" y="8696"/>
                    <a:pt x="5558" y="7735"/>
                  </a:cubicBezTo>
                  <a:cubicBezTo>
                    <a:pt x="5581" y="6774"/>
                    <a:pt x="5630" y="5915"/>
                    <a:pt x="5687" y="5181"/>
                  </a:cubicBezTo>
                  <a:cubicBezTo>
                    <a:pt x="5743" y="4448"/>
                    <a:pt x="5820" y="3857"/>
                    <a:pt x="5916" y="3430"/>
                  </a:cubicBezTo>
                  <a:cubicBezTo>
                    <a:pt x="6011" y="3003"/>
                    <a:pt x="6126" y="2846"/>
                    <a:pt x="6274" y="2846"/>
                  </a:cubicBezTo>
                  <a:close/>
                  <a:moveTo>
                    <a:pt x="14868" y="3649"/>
                  </a:moveTo>
                  <a:lnTo>
                    <a:pt x="14882" y="3649"/>
                  </a:lnTo>
                  <a:lnTo>
                    <a:pt x="15498" y="12770"/>
                  </a:lnTo>
                  <a:lnTo>
                    <a:pt x="14223" y="12770"/>
                  </a:lnTo>
                  <a:cubicBezTo>
                    <a:pt x="14223" y="12770"/>
                    <a:pt x="14868" y="3649"/>
                    <a:pt x="14868" y="3649"/>
                  </a:cubicBezTo>
                  <a:close/>
                  <a:moveTo>
                    <a:pt x="3395" y="6130"/>
                  </a:moveTo>
                  <a:cubicBezTo>
                    <a:pt x="3395" y="6130"/>
                    <a:pt x="3395" y="10143"/>
                    <a:pt x="3395" y="10143"/>
                  </a:cubicBezTo>
                  <a:lnTo>
                    <a:pt x="4211" y="10143"/>
                  </a:lnTo>
                  <a:lnTo>
                    <a:pt x="4211" y="6130"/>
                  </a:lnTo>
                  <a:lnTo>
                    <a:pt x="3395" y="6130"/>
                  </a:lnTo>
                  <a:close/>
                  <a:moveTo>
                    <a:pt x="1447" y="11457"/>
                  </a:moveTo>
                  <a:cubicBezTo>
                    <a:pt x="1669" y="11457"/>
                    <a:pt x="1843" y="11762"/>
                    <a:pt x="1991" y="12405"/>
                  </a:cubicBezTo>
                  <a:cubicBezTo>
                    <a:pt x="2139" y="13050"/>
                    <a:pt x="2220" y="13956"/>
                    <a:pt x="2220" y="15105"/>
                  </a:cubicBezTo>
                  <a:cubicBezTo>
                    <a:pt x="2220" y="16335"/>
                    <a:pt x="2139" y="17278"/>
                    <a:pt x="1991" y="17951"/>
                  </a:cubicBezTo>
                  <a:cubicBezTo>
                    <a:pt x="1843" y="18626"/>
                    <a:pt x="1669" y="18899"/>
                    <a:pt x="1447" y="18900"/>
                  </a:cubicBezTo>
                  <a:cubicBezTo>
                    <a:pt x="1225" y="18900"/>
                    <a:pt x="1036" y="18627"/>
                    <a:pt x="888" y="17951"/>
                  </a:cubicBezTo>
                  <a:cubicBezTo>
                    <a:pt x="740" y="17278"/>
                    <a:pt x="673" y="16335"/>
                    <a:pt x="673" y="15105"/>
                  </a:cubicBezTo>
                  <a:cubicBezTo>
                    <a:pt x="673" y="13956"/>
                    <a:pt x="740" y="13051"/>
                    <a:pt x="888" y="12405"/>
                  </a:cubicBezTo>
                  <a:cubicBezTo>
                    <a:pt x="1036" y="11762"/>
                    <a:pt x="1225" y="11456"/>
                    <a:pt x="1447" y="11457"/>
                  </a:cubicBezTo>
                  <a:close/>
                  <a:moveTo>
                    <a:pt x="9711" y="11457"/>
                  </a:moveTo>
                  <a:cubicBezTo>
                    <a:pt x="9933" y="11457"/>
                    <a:pt x="10122" y="11762"/>
                    <a:pt x="10270" y="12405"/>
                  </a:cubicBezTo>
                  <a:cubicBezTo>
                    <a:pt x="10418" y="13050"/>
                    <a:pt x="10485" y="13956"/>
                    <a:pt x="10485" y="15105"/>
                  </a:cubicBezTo>
                  <a:cubicBezTo>
                    <a:pt x="10485" y="16335"/>
                    <a:pt x="10418" y="17278"/>
                    <a:pt x="10270" y="17951"/>
                  </a:cubicBezTo>
                  <a:cubicBezTo>
                    <a:pt x="10122" y="18626"/>
                    <a:pt x="9933" y="18899"/>
                    <a:pt x="9711" y="18900"/>
                  </a:cubicBezTo>
                  <a:cubicBezTo>
                    <a:pt x="9490" y="18900"/>
                    <a:pt x="9300" y="18627"/>
                    <a:pt x="9153" y="17951"/>
                  </a:cubicBezTo>
                  <a:cubicBezTo>
                    <a:pt x="9005" y="17278"/>
                    <a:pt x="8938" y="16335"/>
                    <a:pt x="8938" y="15105"/>
                  </a:cubicBezTo>
                  <a:cubicBezTo>
                    <a:pt x="8938" y="13956"/>
                    <a:pt x="9005" y="13051"/>
                    <a:pt x="9153" y="12405"/>
                  </a:cubicBezTo>
                  <a:cubicBezTo>
                    <a:pt x="9301" y="11762"/>
                    <a:pt x="9490" y="11456"/>
                    <a:pt x="9711" y="11457"/>
                  </a:cubicBezTo>
                  <a:close/>
                  <a:moveTo>
                    <a:pt x="3395" y="17222"/>
                  </a:moveTo>
                  <a:cubicBezTo>
                    <a:pt x="3395" y="17222"/>
                    <a:pt x="3395" y="21235"/>
                    <a:pt x="3395" y="21235"/>
                  </a:cubicBezTo>
                  <a:lnTo>
                    <a:pt x="4211" y="21235"/>
                  </a:lnTo>
                  <a:lnTo>
                    <a:pt x="4211" y="17222"/>
                  </a:lnTo>
                  <a:lnTo>
                    <a:pt x="3395" y="1722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25" name="Shape 2325"/>
            <p:cNvSpPr/>
            <p:nvPr/>
          </p:nvSpPr>
          <p:spPr>
            <a:xfrm>
              <a:off x="2884492" y="69013"/>
              <a:ext cx="230568" cy="4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7" y="0"/>
                  </a:moveTo>
                  <a:lnTo>
                    <a:pt x="6091" y="20325"/>
                  </a:lnTo>
                  <a:lnTo>
                    <a:pt x="6519" y="20325"/>
                  </a:lnTo>
                  <a:lnTo>
                    <a:pt x="9185" y="0"/>
                  </a:lnTo>
                  <a:cubicBezTo>
                    <a:pt x="9185" y="0"/>
                    <a:pt x="8757" y="0"/>
                    <a:pt x="8757" y="0"/>
                  </a:cubicBezTo>
                  <a:close/>
                  <a:moveTo>
                    <a:pt x="12035" y="0"/>
                  </a:moveTo>
                  <a:cubicBezTo>
                    <a:pt x="11691" y="0"/>
                    <a:pt x="11424" y="1467"/>
                    <a:pt x="11424" y="3354"/>
                  </a:cubicBezTo>
                  <a:lnTo>
                    <a:pt x="11424" y="18246"/>
                  </a:lnTo>
                  <a:cubicBezTo>
                    <a:pt x="11424" y="20133"/>
                    <a:pt x="11691" y="21600"/>
                    <a:pt x="12035" y="21600"/>
                  </a:cubicBezTo>
                  <a:lnTo>
                    <a:pt x="20144" y="21600"/>
                  </a:lnTo>
                  <a:cubicBezTo>
                    <a:pt x="20488" y="21600"/>
                    <a:pt x="20768" y="20133"/>
                    <a:pt x="20768" y="18246"/>
                  </a:cubicBezTo>
                  <a:lnTo>
                    <a:pt x="20768" y="3354"/>
                  </a:lnTo>
                  <a:cubicBezTo>
                    <a:pt x="20768" y="1467"/>
                    <a:pt x="20488" y="0"/>
                    <a:pt x="20144" y="0"/>
                  </a:cubicBezTo>
                  <a:lnTo>
                    <a:pt x="12035" y="0"/>
                  </a:lnTo>
                  <a:close/>
                  <a:moveTo>
                    <a:pt x="6409" y="335"/>
                  </a:moveTo>
                  <a:cubicBezTo>
                    <a:pt x="6256" y="335"/>
                    <a:pt x="6133" y="505"/>
                    <a:pt x="6030" y="805"/>
                  </a:cubicBezTo>
                  <a:cubicBezTo>
                    <a:pt x="5927" y="1106"/>
                    <a:pt x="5848" y="1502"/>
                    <a:pt x="5785" y="2012"/>
                  </a:cubicBezTo>
                  <a:cubicBezTo>
                    <a:pt x="5722" y="2522"/>
                    <a:pt x="5665" y="3091"/>
                    <a:pt x="5638" y="3757"/>
                  </a:cubicBezTo>
                  <a:cubicBezTo>
                    <a:pt x="5612" y="4422"/>
                    <a:pt x="5602" y="5156"/>
                    <a:pt x="5602" y="5903"/>
                  </a:cubicBezTo>
                  <a:cubicBezTo>
                    <a:pt x="5602" y="6651"/>
                    <a:pt x="5622" y="7326"/>
                    <a:pt x="5651" y="7983"/>
                  </a:cubicBezTo>
                  <a:cubicBezTo>
                    <a:pt x="5679" y="8638"/>
                    <a:pt x="5722" y="9168"/>
                    <a:pt x="5785" y="9660"/>
                  </a:cubicBezTo>
                  <a:cubicBezTo>
                    <a:pt x="5848" y="10152"/>
                    <a:pt x="5927" y="10585"/>
                    <a:pt x="6030" y="10867"/>
                  </a:cubicBezTo>
                  <a:cubicBezTo>
                    <a:pt x="6133" y="11150"/>
                    <a:pt x="6259" y="11270"/>
                    <a:pt x="6409" y="11270"/>
                  </a:cubicBezTo>
                  <a:cubicBezTo>
                    <a:pt x="6555" y="11270"/>
                    <a:pt x="6676" y="11177"/>
                    <a:pt x="6776" y="10867"/>
                  </a:cubicBezTo>
                  <a:cubicBezTo>
                    <a:pt x="6876" y="10557"/>
                    <a:pt x="6956" y="10094"/>
                    <a:pt x="7021" y="9593"/>
                  </a:cubicBezTo>
                  <a:cubicBezTo>
                    <a:pt x="7085" y="9091"/>
                    <a:pt x="7139" y="8514"/>
                    <a:pt x="7167" y="7848"/>
                  </a:cubicBezTo>
                  <a:cubicBezTo>
                    <a:pt x="7196" y="7183"/>
                    <a:pt x="7216" y="6547"/>
                    <a:pt x="7216" y="5836"/>
                  </a:cubicBezTo>
                  <a:cubicBezTo>
                    <a:pt x="7216" y="5088"/>
                    <a:pt x="7204" y="4355"/>
                    <a:pt x="7180" y="3689"/>
                  </a:cubicBezTo>
                  <a:cubicBezTo>
                    <a:pt x="7155" y="3025"/>
                    <a:pt x="7107" y="2438"/>
                    <a:pt x="7045" y="1945"/>
                  </a:cubicBezTo>
                  <a:cubicBezTo>
                    <a:pt x="6984" y="1453"/>
                    <a:pt x="6902" y="1096"/>
                    <a:pt x="6800" y="805"/>
                  </a:cubicBezTo>
                  <a:cubicBezTo>
                    <a:pt x="6699" y="514"/>
                    <a:pt x="6565" y="336"/>
                    <a:pt x="6409" y="335"/>
                  </a:cubicBezTo>
                  <a:close/>
                  <a:moveTo>
                    <a:pt x="1015" y="1140"/>
                  </a:moveTo>
                  <a:cubicBezTo>
                    <a:pt x="992" y="1870"/>
                    <a:pt x="944" y="2479"/>
                    <a:pt x="881" y="2952"/>
                  </a:cubicBezTo>
                  <a:cubicBezTo>
                    <a:pt x="817" y="3426"/>
                    <a:pt x="740" y="3752"/>
                    <a:pt x="648" y="4025"/>
                  </a:cubicBezTo>
                  <a:cubicBezTo>
                    <a:pt x="557" y="4299"/>
                    <a:pt x="455" y="4528"/>
                    <a:pt x="342" y="4629"/>
                  </a:cubicBezTo>
                  <a:cubicBezTo>
                    <a:pt x="229" y="4729"/>
                    <a:pt x="120" y="4763"/>
                    <a:pt x="0" y="4763"/>
                  </a:cubicBezTo>
                  <a:lnTo>
                    <a:pt x="0" y="6641"/>
                  </a:lnTo>
                  <a:lnTo>
                    <a:pt x="905" y="6641"/>
                  </a:lnTo>
                  <a:lnTo>
                    <a:pt x="905" y="20527"/>
                  </a:lnTo>
                  <a:cubicBezTo>
                    <a:pt x="905" y="20527"/>
                    <a:pt x="1333" y="20527"/>
                    <a:pt x="1333" y="20527"/>
                  </a:cubicBezTo>
                  <a:lnTo>
                    <a:pt x="1333" y="1140"/>
                  </a:lnTo>
                  <a:lnTo>
                    <a:pt x="1015" y="1140"/>
                  </a:lnTo>
                  <a:close/>
                  <a:moveTo>
                    <a:pt x="3669" y="1140"/>
                  </a:moveTo>
                  <a:cubicBezTo>
                    <a:pt x="3487" y="1140"/>
                    <a:pt x="3324" y="1252"/>
                    <a:pt x="3192" y="1543"/>
                  </a:cubicBezTo>
                  <a:cubicBezTo>
                    <a:pt x="3061" y="1834"/>
                    <a:pt x="2948" y="2258"/>
                    <a:pt x="2862" y="2750"/>
                  </a:cubicBezTo>
                  <a:cubicBezTo>
                    <a:pt x="2776" y="3243"/>
                    <a:pt x="2704" y="3838"/>
                    <a:pt x="2654" y="4494"/>
                  </a:cubicBezTo>
                  <a:cubicBezTo>
                    <a:pt x="2604" y="5150"/>
                    <a:pt x="2583" y="5845"/>
                    <a:pt x="2556" y="6574"/>
                  </a:cubicBezTo>
                  <a:cubicBezTo>
                    <a:pt x="2530" y="7303"/>
                    <a:pt x="2514" y="8022"/>
                    <a:pt x="2507" y="8788"/>
                  </a:cubicBezTo>
                  <a:cubicBezTo>
                    <a:pt x="2501" y="9553"/>
                    <a:pt x="2495" y="10291"/>
                    <a:pt x="2495" y="11001"/>
                  </a:cubicBezTo>
                  <a:cubicBezTo>
                    <a:pt x="2495" y="11712"/>
                    <a:pt x="2501" y="12382"/>
                    <a:pt x="2507" y="13148"/>
                  </a:cubicBezTo>
                  <a:cubicBezTo>
                    <a:pt x="2514" y="13913"/>
                    <a:pt x="2530" y="14700"/>
                    <a:pt x="2556" y="15429"/>
                  </a:cubicBezTo>
                  <a:cubicBezTo>
                    <a:pt x="2583" y="16157"/>
                    <a:pt x="2604" y="16862"/>
                    <a:pt x="2654" y="17508"/>
                  </a:cubicBezTo>
                  <a:cubicBezTo>
                    <a:pt x="2704" y="18156"/>
                    <a:pt x="2776" y="18693"/>
                    <a:pt x="2862" y="19185"/>
                  </a:cubicBezTo>
                  <a:cubicBezTo>
                    <a:pt x="2948" y="19678"/>
                    <a:pt x="3061" y="20110"/>
                    <a:pt x="3192" y="20393"/>
                  </a:cubicBezTo>
                  <a:cubicBezTo>
                    <a:pt x="3324" y="20674"/>
                    <a:pt x="3487" y="20862"/>
                    <a:pt x="3669" y="20862"/>
                  </a:cubicBezTo>
                  <a:cubicBezTo>
                    <a:pt x="3855" y="20862"/>
                    <a:pt x="4005" y="20674"/>
                    <a:pt x="4134" y="20393"/>
                  </a:cubicBezTo>
                  <a:cubicBezTo>
                    <a:pt x="4264" y="20110"/>
                    <a:pt x="4366" y="19678"/>
                    <a:pt x="4452" y="19185"/>
                  </a:cubicBezTo>
                  <a:cubicBezTo>
                    <a:pt x="4538" y="18693"/>
                    <a:pt x="4622" y="18156"/>
                    <a:pt x="4672" y="17508"/>
                  </a:cubicBezTo>
                  <a:cubicBezTo>
                    <a:pt x="4722" y="16862"/>
                    <a:pt x="4744" y="16157"/>
                    <a:pt x="4770" y="15429"/>
                  </a:cubicBezTo>
                  <a:cubicBezTo>
                    <a:pt x="4797" y="14700"/>
                    <a:pt x="4825" y="13913"/>
                    <a:pt x="4831" y="13148"/>
                  </a:cubicBezTo>
                  <a:cubicBezTo>
                    <a:pt x="4838" y="12382"/>
                    <a:pt x="4844" y="11712"/>
                    <a:pt x="4843" y="11001"/>
                  </a:cubicBezTo>
                  <a:cubicBezTo>
                    <a:pt x="4843" y="10290"/>
                    <a:pt x="4838" y="9553"/>
                    <a:pt x="4831" y="8788"/>
                  </a:cubicBezTo>
                  <a:cubicBezTo>
                    <a:pt x="4825" y="8022"/>
                    <a:pt x="4797" y="7303"/>
                    <a:pt x="4770" y="6574"/>
                  </a:cubicBezTo>
                  <a:cubicBezTo>
                    <a:pt x="4744" y="5845"/>
                    <a:pt x="4722" y="5150"/>
                    <a:pt x="4672" y="4494"/>
                  </a:cubicBezTo>
                  <a:cubicBezTo>
                    <a:pt x="4622" y="3838"/>
                    <a:pt x="4538" y="3243"/>
                    <a:pt x="4452" y="2750"/>
                  </a:cubicBezTo>
                  <a:cubicBezTo>
                    <a:pt x="4366" y="2258"/>
                    <a:pt x="4265" y="1834"/>
                    <a:pt x="4134" y="1543"/>
                  </a:cubicBezTo>
                  <a:cubicBezTo>
                    <a:pt x="4003" y="1251"/>
                    <a:pt x="3852" y="1141"/>
                    <a:pt x="3669" y="1140"/>
                  </a:cubicBezTo>
                  <a:close/>
                  <a:moveTo>
                    <a:pt x="12035" y="1140"/>
                  </a:moveTo>
                  <a:lnTo>
                    <a:pt x="20144" y="1140"/>
                  </a:lnTo>
                  <a:cubicBezTo>
                    <a:pt x="20374" y="1140"/>
                    <a:pt x="20548" y="2098"/>
                    <a:pt x="20548" y="3354"/>
                  </a:cubicBezTo>
                  <a:lnTo>
                    <a:pt x="20548" y="18246"/>
                  </a:lnTo>
                  <a:cubicBezTo>
                    <a:pt x="20548" y="19502"/>
                    <a:pt x="20373" y="20527"/>
                    <a:pt x="20144" y="20527"/>
                  </a:cubicBezTo>
                  <a:lnTo>
                    <a:pt x="12035" y="20527"/>
                  </a:lnTo>
                  <a:cubicBezTo>
                    <a:pt x="11806" y="20527"/>
                    <a:pt x="11620" y="19502"/>
                    <a:pt x="11619" y="18246"/>
                  </a:cubicBezTo>
                  <a:lnTo>
                    <a:pt x="11619" y="3354"/>
                  </a:lnTo>
                  <a:cubicBezTo>
                    <a:pt x="11619" y="2098"/>
                    <a:pt x="11806" y="1140"/>
                    <a:pt x="12035" y="1140"/>
                  </a:cubicBezTo>
                  <a:close/>
                  <a:moveTo>
                    <a:pt x="6409" y="1811"/>
                  </a:moveTo>
                  <a:cubicBezTo>
                    <a:pt x="6505" y="1811"/>
                    <a:pt x="6574" y="1950"/>
                    <a:pt x="6629" y="2214"/>
                  </a:cubicBezTo>
                  <a:cubicBezTo>
                    <a:pt x="6684" y="2478"/>
                    <a:pt x="6734" y="2828"/>
                    <a:pt x="6764" y="3220"/>
                  </a:cubicBezTo>
                  <a:cubicBezTo>
                    <a:pt x="6794" y="3612"/>
                    <a:pt x="6816" y="4029"/>
                    <a:pt x="6825" y="4494"/>
                  </a:cubicBezTo>
                  <a:cubicBezTo>
                    <a:pt x="6833" y="4959"/>
                    <a:pt x="6837" y="5435"/>
                    <a:pt x="6837" y="5836"/>
                  </a:cubicBezTo>
                  <a:cubicBezTo>
                    <a:pt x="6837" y="6255"/>
                    <a:pt x="6835" y="6704"/>
                    <a:pt x="6825" y="7178"/>
                  </a:cubicBezTo>
                  <a:cubicBezTo>
                    <a:pt x="6815" y="7652"/>
                    <a:pt x="6795" y="8061"/>
                    <a:pt x="6764" y="8452"/>
                  </a:cubicBezTo>
                  <a:cubicBezTo>
                    <a:pt x="6732" y="8844"/>
                    <a:pt x="6673" y="9136"/>
                    <a:pt x="6617" y="9391"/>
                  </a:cubicBezTo>
                  <a:cubicBezTo>
                    <a:pt x="6560" y="9647"/>
                    <a:pt x="6493" y="9794"/>
                    <a:pt x="6397" y="9794"/>
                  </a:cubicBezTo>
                  <a:cubicBezTo>
                    <a:pt x="6304" y="9794"/>
                    <a:pt x="6231" y="9656"/>
                    <a:pt x="6177" y="9391"/>
                  </a:cubicBezTo>
                  <a:cubicBezTo>
                    <a:pt x="6122" y="9127"/>
                    <a:pt x="6072" y="8844"/>
                    <a:pt x="6042" y="8452"/>
                  </a:cubicBezTo>
                  <a:cubicBezTo>
                    <a:pt x="6012" y="8060"/>
                    <a:pt x="6001" y="7642"/>
                    <a:pt x="5993" y="7178"/>
                  </a:cubicBezTo>
                  <a:cubicBezTo>
                    <a:pt x="5985" y="6713"/>
                    <a:pt x="5981" y="6237"/>
                    <a:pt x="5981" y="5836"/>
                  </a:cubicBezTo>
                  <a:cubicBezTo>
                    <a:pt x="5981" y="5417"/>
                    <a:pt x="5983" y="4959"/>
                    <a:pt x="5993" y="4494"/>
                  </a:cubicBezTo>
                  <a:cubicBezTo>
                    <a:pt x="6003" y="4029"/>
                    <a:pt x="6023" y="3612"/>
                    <a:pt x="6054" y="3220"/>
                  </a:cubicBezTo>
                  <a:cubicBezTo>
                    <a:pt x="6086" y="2828"/>
                    <a:pt x="6133" y="2478"/>
                    <a:pt x="6189" y="2214"/>
                  </a:cubicBezTo>
                  <a:cubicBezTo>
                    <a:pt x="6245" y="1950"/>
                    <a:pt x="6316" y="1811"/>
                    <a:pt x="6409" y="1811"/>
                  </a:cubicBezTo>
                  <a:close/>
                  <a:moveTo>
                    <a:pt x="12255" y="2281"/>
                  </a:moveTo>
                  <a:cubicBezTo>
                    <a:pt x="12026" y="2281"/>
                    <a:pt x="11840" y="3302"/>
                    <a:pt x="11840" y="4562"/>
                  </a:cubicBezTo>
                  <a:lnTo>
                    <a:pt x="11840" y="17106"/>
                  </a:lnTo>
                  <a:cubicBezTo>
                    <a:pt x="11840" y="18365"/>
                    <a:pt x="12026" y="19319"/>
                    <a:pt x="12255" y="19319"/>
                  </a:cubicBezTo>
                  <a:lnTo>
                    <a:pt x="12879" y="19319"/>
                  </a:lnTo>
                  <a:cubicBezTo>
                    <a:pt x="12879" y="19319"/>
                    <a:pt x="12879" y="2281"/>
                    <a:pt x="12879" y="2281"/>
                  </a:cubicBezTo>
                  <a:lnTo>
                    <a:pt x="12255" y="2281"/>
                  </a:lnTo>
                  <a:close/>
                  <a:moveTo>
                    <a:pt x="3669" y="3220"/>
                  </a:moveTo>
                  <a:cubicBezTo>
                    <a:pt x="3789" y="3220"/>
                    <a:pt x="3892" y="3233"/>
                    <a:pt x="3975" y="3488"/>
                  </a:cubicBezTo>
                  <a:cubicBezTo>
                    <a:pt x="4058" y="3744"/>
                    <a:pt x="4116" y="4151"/>
                    <a:pt x="4171" y="4562"/>
                  </a:cubicBezTo>
                  <a:cubicBezTo>
                    <a:pt x="4226" y="4971"/>
                    <a:pt x="4277" y="5423"/>
                    <a:pt x="4305" y="5970"/>
                  </a:cubicBezTo>
                  <a:cubicBezTo>
                    <a:pt x="4333" y="6517"/>
                    <a:pt x="4351" y="7073"/>
                    <a:pt x="4366" y="7647"/>
                  </a:cubicBezTo>
                  <a:cubicBezTo>
                    <a:pt x="4381" y="8221"/>
                    <a:pt x="4389" y="8750"/>
                    <a:pt x="4391" y="9324"/>
                  </a:cubicBezTo>
                  <a:cubicBezTo>
                    <a:pt x="4393" y="9898"/>
                    <a:pt x="4391" y="10527"/>
                    <a:pt x="4391" y="11001"/>
                  </a:cubicBezTo>
                  <a:cubicBezTo>
                    <a:pt x="4391" y="11730"/>
                    <a:pt x="4387" y="12447"/>
                    <a:pt x="4379" y="13349"/>
                  </a:cubicBezTo>
                  <a:cubicBezTo>
                    <a:pt x="4370" y="14251"/>
                    <a:pt x="4350" y="15172"/>
                    <a:pt x="4305" y="15965"/>
                  </a:cubicBezTo>
                  <a:cubicBezTo>
                    <a:pt x="4260" y="16757"/>
                    <a:pt x="4185" y="17430"/>
                    <a:pt x="4085" y="17978"/>
                  </a:cubicBezTo>
                  <a:cubicBezTo>
                    <a:pt x="3985" y="18525"/>
                    <a:pt x="3849" y="18782"/>
                    <a:pt x="3669" y="18783"/>
                  </a:cubicBezTo>
                  <a:cubicBezTo>
                    <a:pt x="3490" y="18783"/>
                    <a:pt x="3353" y="18525"/>
                    <a:pt x="3253" y="17978"/>
                  </a:cubicBezTo>
                  <a:cubicBezTo>
                    <a:pt x="3154" y="17430"/>
                    <a:pt x="3066" y="16757"/>
                    <a:pt x="3021" y="15965"/>
                  </a:cubicBezTo>
                  <a:cubicBezTo>
                    <a:pt x="2976" y="15172"/>
                    <a:pt x="2968" y="14251"/>
                    <a:pt x="2960" y="13349"/>
                  </a:cubicBezTo>
                  <a:cubicBezTo>
                    <a:pt x="2952" y="12447"/>
                    <a:pt x="2935" y="11731"/>
                    <a:pt x="2935" y="11001"/>
                  </a:cubicBezTo>
                  <a:cubicBezTo>
                    <a:pt x="2935" y="10527"/>
                    <a:pt x="2946" y="9898"/>
                    <a:pt x="2948" y="9324"/>
                  </a:cubicBezTo>
                  <a:cubicBezTo>
                    <a:pt x="2949" y="8750"/>
                    <a:pt x="2957" y="8221"/>
                    <a:pt x="2972" y="7647"/>
                  </a:cubicBezTo>
                  <a:cubicBezTo>
                    <a:pt x="2987" y="7073"/>
                    <a:pt x="2992" y="6517"/>
                    <a:pt x="3021" y="5970"/>
                  </a:cubicBezTo>
                  <a:cubicBezTo>
                    <a:pt x="3049" y="5423"/>
                    <a:pt x="3101" y="4971"/>
                    <a:pt x="3156" y="4562"/>
                  </a:cubicBezTo>
                  <a:cubicBezTo>
                    <a:pt x="3210" y="4152"/>
                    <a:pt x="3268" y="3743"/>
                    <a:pt x="3351" y="3488"/>
                  </a:cubicBezTo>
                  <a:cubicBezTo>
                    <a:pt x="3434" y="3233"/>
                    <a:pt x="3550" y="3220"/>
                    <a:pt x="3669" y="3220"/>
                  </a:cubicBezTo>
                  <a:close/>
                  <a:moveTo>
                    <a:pt x="20964" y="6842"/>
                  </a:moveTo>
                  <a:cubicBezTo>
                    <a:pt x="20964" y="6842"/>
                    <a:pt x="20964" y="14825"/>
                    <a:pt x="20964" y="14825"/>
                  </a:cubicBezTo>
                  <a:cubicBezTo>
                    <a:pt x="21366" y="14825"/>
                    <a:pt x="21600" y="13003"/>
                    <a:pt x="21600" y="10800"/>
                  </a:cubicBezTo>
                  <a:cubicBezTo>
                    <a:pt x="21600" y="8597"/>
                    <a:pt x="21366" y="6842"/>
                    <a:pt x="20964" y="6842"/>
                  </a:cubicBezTo>
                  <a:close/>
                  <a:moveTo>
                    <a:pt x="8880" y="9123"/>
                  </a:moveTo>
                  <a:cubicBezTo>
                    <a:pt x="8727" y="9123"/>
                    <a:pt x="8591" y="9225"/>
                    <a:pt x="8488" y="9525"/>
                  </a:cubicBezTo>
                  <a:cubicBezTo>
                    <a:pt x="8385" y="9826"/>
                    <a:pt x="8307" y="10290"/>
                    <a:pt x="8244" y="10800"/>
                  </a:cubicBezTo>
                  <a:cubicBezTo>
                    <a:pt x="8180" y="11311"/>
                    <a:pt x="8136" y="11879"/>
                    <a:pt x="8109" y="12544"/>
                  </a:cubicBezTo>
                  <a:cubicBezTo>
                    <a:pt x="8083" y="13209"/>
                    <a:pt x="8060" y="13943"/>
                    <a:pt x="8060" y="14691"/>
                  </a:cubicBezTo>
                  <a:cubicBezTo>
                    <a:pt x="8060" y="15438"/>
                    <a:pt x="8081" y="16115"/>
                    <a:pt x="8109" y="16770"/>
                  </a:cubicBezTo>
                  <a:cubicBezTo>
                    <a:pt x="8137" y="17427"/>
                    <a:pt x="8181" y="17965"/>
                    <a:pt x="8244" y="18447"/>
                  </a:cubicBezTo>
                  <a:cubicBezTo>
                    <a:pt x="8307" y="18931"/>
                    <a:pt x="8385" y="19305"/>
                    <a:pt x="8488" y="19588"/>
                  </a:cubicBezTo>
                  <a:cubicBezTo>
                    <a:pt x="8591" y="19869"/>
                    <a:pt x="8730" y="19990"/>
                    <a:pt x="8880" y="19990"/>
                  </a:cubicBezTo>
                  <a:cubicBezTo>
                    <a:pt x="9026" y="19990"/>
                    <a:pt x="9147" y="19821"/>
                    <a:pt x="9247" y="19520"/>
                  </a:cubicBezTo>
                  <a:cubicBezTo>
                    <a:pt x="9346" y="19220"/>
                    <a:pt x="9426" y="18882"/>
                    <a:pt x="9491" y="18380"/>
                  </a:cubicBezTo>
                  <a:cubicBezTo>
                    <a:pt x="9556" y="17878"/>
                    <a:pt x="9597" y="17301"/>
                    <a:pt x="9626" y="16636"/>
                  </a:cubicBezTo>
                  <a:cubicBezTo>
                    <a:pt x="9654" y="15971"/>
                    <a:pt x="9675" y="15268"/>
                    <a:pt x="9675" y="14557"/>
                  </a:cubicBezTo>
                  <a:cubicBezTo>
                    <a:pt x="9675" y="13810"/>
                    <a:pt x="9663" y="13142"/>
                    <a:pt x="9638" y="12477"/>
                  </a:cubicBezTo>
                  <a:cubicBezTo>
                    <a:pt x="9613" y="11812"/>
                    <a:pt x="9565" y="11225"/>
                    <a:pt x="9503" y="10733"/>
                  </a:cubicBezTo>
                  <a:cubicBezTo>
                    <a:pt x="9442" y="10241"/>
                    <a:pt x="9360" y="9818"/>
                    <a:pt x="9259" y="9525"/>
                  </a:cubicBezTo>
                  <a:cubicBezTo>
                    <a:pt x="9158" y="9235"/>
                    <a:pt x="9036" y="9123"/>
                    <a:pt x="8880" y="9123"/>
                  </a:cubicBezTo>
                  <a:close/>
                  <a:moveTo>
                    <a:pt x="8880" y="10599"/>
                  </a:moveTo>
                  <a:cubicBezTo>
                    <a:pt x="8976" y="10599"/>
                    <a:pt x="9045" y="10737"/>
                    <a:pt x="9100" y="11001"/>
                  </a:cubicBezTo>
                  <a:cubicBezTo>
                    <a:pt x="9155" y="11265"/>
                    <a:pt x="9192" y="11549"/>
                    <a:pt x="9222" y="11940"/>
                  </a:cubicBezTo>
                  <a:cubicBezTo>
                    <a:pt x="9252" y="12332"/>
                    <a:pt x="9275" y="12750"/>
                    <a:pt x="9283" y="13215"/>
                  </a:cubicBezTo>
                  <a:cubicBezTo>
                    <a:pt x="9292" y="13679"/>
                    <a:pt x="9295" y="14156"/>
                    <a:pt x="9296" y="14557"/>
                  </a:cubicBezTo>
                  <a:cubicBezTo>
                    <a:pt x="9296" y="14977"/>
                    <a:pt x="9293" y="15424"/>
                    <a:pt x="9283" y="15898"/>
                  </a:cubicBezTo>
                  <a:cubicBezTo>
                    <a:pt x="9273" y="16372"/>
                    <a:pt x="9254" y="16781"/>
                    <a:pt x="9222" y="17173"/>
                  </a:cubicBezTo>
                  <a:cubicBezTo>
                    <a:pt x="9191" y="17564"/>
                    <a:pt x="9144" y="17925"/>
                    <a:pt x="9088" y="18179"/>
                  </a:cubicBezTo>
                  <a:cubicBezTo>
                    <a:pt x="9031" y="18435"/>
                    <a:pt x="8952" y="18515"/>
                    <a:pt x="8855" y="18514"/>
                  </a:cubicBezTo>
                  <a:cubicBezTo>
                    <a:pt x="8762" y="18514"/>
                    <a:pt x="8690" y="18377"/>
                    <a:pt x="8635" y="18112"/>
                  </a:cubicBezTo>
                  <a:cubicBezTo>
                    <a:pt x="8580" y="17848"/>
                    <a:pt x="8543" y="17564"/>
                    <a:pt x="8513" y="17173"/>
                  </a:cubicBezTo>
                  <a:cubicBezTo>
                    <a:pt x="8483" y="16781"/>
                    <a:pt x="8460" y="16363"/>
                    <a:pt x="8452" y="15898"/>
                  </a:cubicBezTo>
                  <a:cubicBezTo>
                    <a:pt x="8443" y="15434"/>
                    <a:pt x="8439" y="15025"/>
                    <a:pt x="8439" y="14624"/>
                  </a:cubicBezTo>
                  <a:cubicBezTo>
                    <a:pt x="8439" y="14204"/>
                    <a:pt x="8442" y="13679"/>
                    <a:pt x="8452" y="13215"/>
                  </a:cubicBezTo>
                  <a:cubicBezTo>
                    <a:pt x="8462" y="12750"/>
                    <a:pt x="8481" y="12332"/>
                    <a:pt x="8513" y="11940"/>
                  </a:cubicBezTo>
                  <a:cubicBezTo>
                    <a:pt x="8544" y="11549"/>
                    <a:pt x="8591" y="11266"/>
                    <a:pt x="8647" y="11001"/>
                  </a:cubicBezTo>
                  <a:cubicBezTo>
                    <a:pt x="8704" y="10737"/>
                    <a:pt x="8786" y="10599"/>
                    <a:pt x="8880" y="1059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329" name="Shape 2329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330" name="Shape 233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333" name="Group 233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331" name="Shape 233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32" name="Shape 233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336" name="Group 233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34" name="Shape 23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35" name="Shape 233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39" name="Shape 233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40" name="Shape 234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32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7656377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Shape 2347"/>
          <p:cNvSpPr>
            <a:spLocks noGrp="1"/>
          </p:cNvSpPr>
          <p:nvPr>
            <p:ph type="pic" idx="13"/>
          </p:nvPr>
        </p:nvSpPr>
        <p:spPr>
          <a:xfrm>
            <a:off x="-1" y="3509064"/>
            <a:ext cx="12192001" cy="3383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48" name="Shape 2348"/>
          <p:cNvSpPr>
            <a:spLocks noGrp="1"/>
          </p:cNvSpPr>
          <p:nvPr>
            <p:ph type="pic" sz="quarter" idx="14"/>
          </p:nvPr>
        </p:nvSpPr>
        <p:spPr>
          <a:xfrm>
            <a:off x="6547077" y="2494307"/>
            <a:ext cx="2806228" cy="18219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49" name="Shape 234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350" name="Shape 235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353" name="Group 235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351" name="Shape 235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52" name="Shape 235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356" name="Group 235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54" name="Shape 235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55" name="Shape 235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59" name="Shape 235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60" name="Shape 236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63" name="Shape 2363"/>
          <p:cNvSpPr>
            <a:spLocks noGrp="1"/>
          </p:cNvSpPr>
          <p:nvPr>
            <p:ph type="pic" sz="quarter" idx="18"/>
          </p:nvPr>
        </p:nvSpPr>
        <p:spPr>
          <a:xfrm>
            <a:off x="2714970" y="2995492"/>
            <a:ext cx="1131561" cy="14970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65" name="Shape 2365"/>
          <p:cNvSpPr>
            <a:spLocks noGrp="1"/>
          </p:cNvSpPr>
          <p:nvPr>
            <p:ph type="pic" sz="quarter" idx="20"/>
          </p:nvPr>
        </p:nvSpPr>
        <p:spPr>
          <a:xfrm>
            <a:off x="3756822" y="3536156"/>
            <a:ext cx="558151" cy="9646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3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3895568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Shape 237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374" name="Shape 237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377" name="Group 237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375" name="Shape 23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76" name="Shape 237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380" name="Group 238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78" name="Shape 23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79" name="Shape 237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83" name="Shape 238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84" name="Shape 238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85" name="Shape 2385"/>
          <p:cNvSpPr>
            <a:spLocks noGrp="1"/>
          </p:cNvSpPr>
          <p:nvPr>
            <p:ph type="pic" sz="quarter" idx="14"/>
          </p:nvPr>
        </p:nvSpPr>
        <p:spPr>
          <a:xfrm>
            <a:off x="638621" y="1439388"/>
            <a:ext cx="2532972" cy="4405264"/>
          </a:xfrm>
          <a:prstGeom prst="rect">
            <a:avLst/>
          </a:prstGeom>
          <a:effectLst>
            <a:outerShdw blurRad="76200" dist="224999" dir="7302716" rotWithShape="0">
              <a:srgbClr val="000000">
                <a:alpha val="17313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386" name="Shape 2386"/>
          <p:cNvSpPr/>
          <p:nvPr/>
        </p:nvSpPr>
        <p:spPr>
          <a:xfrm>
            <a:off x="638617" y="1440148"/>
            <a:ext cx="85952" cy="4404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4"/>
                </a:lnTo>
                <a:lnTo>
                  <a:pt x="0" y="21600"/>
                </a:lnTo>
                <a:lnTo>
                  <a:pt x="46" y="21600"/>
                </a:lnTo>
                <a:lnTo>
                  <a:pt x="21600" y="20868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638803" y="5695459"/>
            <a:ext cx="2532788" cy="14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1" y="0"/>
                </a:moveTo>
                <a:lnTo>
                  <a:pt x="0" y="21600"/>
                </a:lnTo>
                <a:lnTo>
                  <a:pt x="21189" y="21600"/>
                </a:lnTo>
                <a:lnTo>
                  <a:pt x="21600" y="11694"/>
                </a:lnTo>
                <a:lnTo>
                  <a:pt x="21600" y="11561"/>
                </a:lnTo>
                <a:lnTo>
                  <a:pt x="731" y="11561"/>
                </a:lnTo>
                <a:lnTo>
                  <a:pt x="731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775178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4F66AB8-6E2A-4112-924E-94FA71A781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0"/>
            <a:ext cx="5743575" cy="6858000"/>
          </a:xfrm>
          <a:custGeom>
            <a:avLst/>
            <a:gdLst>
              <a:gd name="connsiteX0" fmla="*/ 111219 w 5743575"/>
              <a:gd name="connsiteY0" fmla="*/ 5761038 h 6858000"/>
              <a:gd name="connsiteX1" fmla="*/ 646019 w 5743575"/>
              <a:gd name="connsiteY1" fmla="*/ 5761038 h 6858000"/>
              <a:gd name="connsiteX2" fmla="*/ 757238 w 5743575"/>
              <a:gd name="connsiteY2" fmla="*/ 5872163 h 6858000"/>
              <a:gd name="connsiteX3" fmla="*/ 646019 w 5743575"/>
              <a:gd name="connsiteY3" fmla="*/ 5983288 h 6858000"/>
              <a:gd name="connsiteX4" fmla="*/ 111219 w 5743575"/>
              <a:gd name="connsiteY4" fmla="*/ 5983288 h 6858000"/>
              <a:gd name="connsiteX5" fmla="*/ 0 w 5743575"/>
              <a:gd name="connsiteY5" fmla="*/ 5872163 h 6858000"/>
              <a:gd name="connsiteX6" fmla="*/ 111219 w 5743575"/>
              <a:gd name="connsiteY6" fmla="*/ 5761038 h 6858000"/>
              <a:gd name="connsiteX7" fmla="*/ 974725 w 5743575"/>
              <a:gd name="connsiteY7" fmla="*/ 5760971 h 6858000"/>
              <a:gd name="connsiteX8" fmla="*/ 1043312 w 5743575"/>
              <a:gd name="connsiteY8" fmla="*/ 5789343 h 6858000"/>
              <a:gd name="connsiteX9" fmla="*/ 1043312 w 5743575"/>
              <a:gd name="connsiteY9" fmla="*/ 5938298 h 6858000"/>
              <a:gd name="connsiteX10" fmla="*/ 906139 w 5743575"/>
              <a:gd name="connsiteY10" fmla="*/ 5938298 h 6858000"/>
              <a:gd name="connsiteX11" fmla="*/ 906139 w 5743575"/>
              <a:gd name="connsiteY11" fmla="*/ 5789343 h 6858000"/>
              <a:gd name="connsiteX12" fmla="*/ 974725 w 5743575"/>
              <a:gd name="connsiteY12" fmla="*/ 5760971 h 6858000"/>
              <a:gd name="connsiteX13" fmla="*/ 776442 w 5743575"/>
              <a:gd name="connsiteY13" fmla="*/ 4878388 h 6858000"/>
              <a:gd name="connsiteX14" fmla="*/ 923156 w 5743575"/>
              <a:gd name="connsiteY14" fmla="*/ 4878388 h 6858000"/>
              <a:gd name="connsiteX15" fmla="*/ 932622 w 5743575"/>
              <a:gd name="connsiteY15" fmla="*/ 4878388 h 6858000"/>
              <a:gd name="connsiteX16" fmla="*/ 1330172 w 5743575"/>
              <a:gd name="connsiteY16" fmla="*/ 4878388 h 6858000"/>
              <a:gd name="connsiteX17" fmla="*/ 1431926 w 5743575"/>
              <a:gd name="connsiteY17" fmla="*/ 4990307 h 6858000"/>
              <a:gd name="connsiteX18" fmla="*/ 1320707 w 5743575"/>
              <a:gd name="connsiteY18" fmla="*/ 5102226 h 6858000"/>
              <a:gd name="connsiteX19" fmla="*/ 776442 w 5743575"/>
              <a:gd name="connsiteY19" fmla="*/ 5102226 h 6858000"/>
              <a:gd name="connsiteX20" fmla="*/ 674688 w 5743575"/>
              <a:gd name="connsiteY20" fmla="*/ 4990307 h 6858000"/>
              <a:gd name="connsiteX21" fmla="*/ 776442 w 5743575"/>
              <a:gd name="connsiteY21" fmla="*/ 4878388 h 6858000"/>
              <a:gd name="connsiteX22" fmla="*/ 457167 w 5743575"/>
              <a:gd name="connsiteY22" fmla="*/ 4878388 h 6858000"/>
              <a:gd name="connsiteX23" fmla="*/ 528097 w 5743575"/>
              <a:gd name="connsiteY23" fmla="*/ 4906963 h 6858000"/>
              <a:gd name="connsiteX24" fmla="*/ 528097 w 5743575"/>
              <a:gd name="connsiteY24" fmla="*/ 5054601 h 6858000"/>
              <a:gd name="connsiteX25" fmla="*/ 379143 w 5743575"/>
              <a:gd name="connsiteY25" fmla="*/ 5054601 h 6858000"/>
              <a:gd name="connsiteX26" fmla="*/ 379143 w 5743575"/>
              <a:gd name="connsiteY26" fmla="*/ 4906963 h 6858000"/>
              <a:gd name="connsiteX27" fmla="*/ 457167 w 5743575"/>
              <a:gd name="connsiteY27" fmla="*/ 4878388 h 6858000"/>
              <a:gd name="connsiteX28" fmla="*/ 1250951 w 5743575"/>
              <a:gd name="connsiteY28" fmla="*/ 4435597 h 6858000"/>
              <a:gd name="connsiteX29" fmla="*/ 1319537 w 5743575"/>
              <a:gd name="connsiteY29" fmla="*/ 4469299 h 6858000"/>
              <a:gd name="connsiteX30" fmla="*/ 1319537 w 5743575"/>
              <a:gd name="connsiteY30" fmla="*/ 4618297 h 6858000"/>
              <a:gd name="connsiteX31" fmla="*/ 1182364 w 5743575"/>
              <a:gd name="connsiteY31" fmla="*/ 4618297 h 6858000"/>
              <a:gd name="connsiteX32" fmla="*/ 1182364 w 5743575"/>
              <a:gd name="connsiteY32" fmla="*/ 4469299 h 6858000"/>
              <a:gd name="connsiteX33" fmla="*/ 1250951 w 5743575"/>
              <a:gd name="connsiteY33" fmla="*/ 4435597 h 6858000"/>
              <a:gd name="connsiteX34" fmla="*/ 1225145 w 5743575"/>
              <a:gd name="connsiteY34" fmla="*/ 3542425 h 6858000"/>
              <a:gd name="connsiteX35" fmla="*/ 1294914 w 5743575"/>
              <a:gd name="connsiteY35" fmla="*/ 3577901 h 6858000"/>
              <a:gd name="connsiteX36" fmla="*/ 1294914 w 5743575"/>
              <a:gd name="connsiteY36" fmla="*/ 3717439 h 6858000"/>
              <a:gd name="connsiteX37" fmla="*/ 1155376 w 5743575"/>
              <a:gd name="connsiteY37" fmla="*/ 3717439 h 6858000"/>
              <a:gd name="connsiteX38" fmla="*/ 1155376 w 5743575"/>
              <a:gd name="connsiteY38" fmla="*/ 3577901 h 6858000"/>
              <a:gd name="connsiteX39" fmla="*/ 1225145 w 5743575"/>
              <a:gd name="connsiteY39" fmla="*/ 3542425 h 6858000"/>
              <a:gd name="connsiteX40" fmla="*/ 327119 w 5743575"/>
              <a:gd name="connsiteY40" fmla="*/ 3494088 h 6858000"/>
              <a:gd name="connsiteX41" fmla="*/ 861918 w 5743575"/>
              <a:gd name="connsiteY41" fmla="*/ 3494088 h 6858000"/>
              <a:gd name="connsiteX42" fmla="*/ 973138 w 5743575"/>
              <a:gd name="connsiteY42" fmla="*/ 3606007 h 6858000"/>
              <a:gd name="connsiteX43" fmla="*/ 861918 w 5743575"/>
              <a:gd name="connsiteY43" fmla="*/ 3717926 h 6858000"/>
              <a:gd name="connsiteX44" fmla="*/ 327119 w 5743575"/>
              <a:gd name="connsiteY44" fmla="*/ 3717926 h 6858000"/>
              <a:gd name="connsiteX45" fmla="*/ 215900 w 5743575"/>
              <a:gd name="connsiteY45" fmla="*/ 3606007 h 6858000"/>
              <a:gd name="connsiteX46" fmla="*/ 327119 w 5743575"/>
              <a:gd name="connsiteY46" fmla="*/ 3494088 h 6858000"/>
              <a:gd name="connsiteX47" fmla="*/ 735823 w 5743575"/>
              <a:gd name="connsiteY47" fmla="*/ 3103496 h 6858000"/>
              <a:gd name="connsiteX48" fmla="*/ 813847 w 5743575"/>
              <a:gd name="connsiteY48" fmla="*/ 3131868 h 6858000"/>
              <a:gd name="connsiteX49" fmla="*/ 813847 w 5743575"/>
              <a:gd name="connsiteY49" fmla="*/ 3278459 h 6858000"/>
              <a:gd name="connsiteX50" fmla="*/ 664893 w 5743575"/>
              <a:gd name="connsiteY50" fmla="*/ 3278459 h 6858000"/>
              <a:gd name="connsiteX51" fmla="*/ 664893 w 5743575"/>
              <a:gd name="connsiteY51" fmla="*/ 3131868 h 6858000"/>
              <a:gd name="connsiteX52" fmla="*/ 735823 w 5743575"/>
              <a:gd name="connsiteY52" fmla="*/ 3103496 h 6858000"/>
              <a:gd name="connsiteX53" fmla="*/ 1081182 w 5743575"/>
              <a:gd name="connsiteY53" fmla="*/ 3094038 h 6858000"/>
              <a:gd name="connsiteX54" fmla="*/ 1218432 w 5743575"/>
              <a:gd name="connsiteY54" fmla="*/ 3094038 h 6858000"/>
              <a:gd name="connsiteX55" fmla="*/ 1227897 w 5743575"/>
              <a:gd name="connsiteY55" fmla="*/ 3094038 h 6858000"/>
              <a:gd name="connsiteX56" fmla="*/ 1634913 w 5743575"/>
              <a:gd name="connsiteY56" fmla="*/ 3094038 h 6858000"/>
              <a:gd name="connsiteX57" fmla="*/ 1727201 w 5743575"/>
              <a:gd name="connsiteY57" fmla="*/ 3205164 h 6858000"/>
              <a:gd name="connsiteX58" fmla="*/ 1625447 w 5743575"/>
              <a:gd name="connsiteY58" fmla="*/ 3316289 h 6858000"/>
              <a:gd name="connsiteX59" fmla="*/ 1081182 w 5743575"/>
              <a:gd name="connsiteY59" fmla="*/ 3316289 h 6858000"/>
              <a:gd name="connsiteX60" fmla="*/ 969963 w 5743575"/>
              <a:gd name="connsiteY60" fmla="*/ 3205164 h 6858000"/>
              <a:gd name="connsiteX61" fmla="*/ 1081182 w 5743575"/>
              <a:gd name="connsiteY61" fmla="*/ 3094038 h 6858000"/>
              <a:gd name="connsiteX62" fmla="*/ 1518908 w 5743575"/>
              <a:gd name="connsiteY62" fmla="*/ 2659856 h 6858000"/>
              <a:gd name="connsiteX63" fmla="*/ 1587770 w 5743575"/>
              <a:gd name="connsiteY63" fmla="*/ 2695575 h 6858000"/>
              <a:gd name="connsiteX64" fmla="*/ 1587770 w 5743575"/>
              <a:gd name="connsiteY64" fmla="*/ 2833689 h 6858000"/>
              <a:gd name="connsiteX65" fmla="*/ 1441180 w 5743575"/>
              <a:gd name="connsiteY65" fmla="*/ 2833689 h 6858000"/>
              <a:gd name="connsiteX66" fmla="*/ 1441180 w 5743575"/>
              <a:gd name="connsiteY66" fmla="*/ 2695575 h 6858000"/>
              <a:gd name="connsiteX67" fmla="*/ 1518908 w 5743575"/>
              <a:gd name="connsiteY67" fmla="*/ 2659856 h 6858000"/>
              <a:gd name="connsiteX68" fmla="*/ 1223929 w 5743575"/>
              <a:gd name="connsiteY68" fmla="*/ 1332748 h 6858000"/>
              <a:gd name="connsiteX69" fmla="*/ 1294860 w 5743575"/>
              <a:gd name="connsiteY69" fmla="*/ 1361323 h 6858000"/>
              <a:gd name="connsiteX70" fmla="*/ 1294860 w 5743575"/>
              <a:gd name="connsiteY70" fmla="*/ 1508961 h 6858000"/>
              <a:gd name="connsiteX71" fmla="*/ 1145905 w 5743575"/>
              <a:gd name="connsiteY71" fmla="*/ 1508961 h 6858000"/>
              <a:gd name="connsiteX72" fmla="*/ 1145905 w 5743575"/>
              <a:gd name="connsiteY72" fmla="*/ 1361323 h 6858000"/>
              <a:gd name="connsiteX73" fmla="*/ 1223929 w 5743575"/>
              <a:gd name="connsiteY73" fmla="*/ 1332748 h 6858000"/>
              <a:gd name="connsiteX74" fmla="*/ 951067 w 5743575"/>
              <a:gd name="connsiteY74" fmla="*/ 430253 h 6858000"/>
              <a:gd name="connsiteX75" fmla="*/ 1097781 w 5743575"/>
              <a:gd name="connsiteY75" fmla="*/ 430253 h 6858000"/>
              <a:gd name="connsiteX76" fmla="*/ 1107247 w 5743575"/>
              <a:gd name="connsiteY76" fmla="*/ 430253 h 6858000"/>
              <a:gd name="connsiteX77" fmla="*/ 1504797 w 5743575"/>
              <a:gd name="connsiteY77" fmla="*/ 430253 h 6858000"/>
              <a:gd name="connsiteX78" fmla="*/ 1606551 w 5743575"/>
              <a:gd name="connsiteY78" fmla="*/ 542172 h 6858000"/>
              <a:gd name="connsiteX79" fmla="*/ 1495332 w 5743575"/>
              <a:gd name="connsiteY79" fmla="*/ 654091 h 6858000"/>
              <a:gd name="connsiteX80" fmla="*/ 951067 w 5743575"/>
              <a:gd name="connsiteY80" fmla="*/ 654091 h 6858000"/>
              <a:gd name="connsiteX81" fmla="*/ 849313 w 5743575"/>
              <a:gd name="connsiteY81" fmla="*/ 542172 h 6858000"/>
              <a:gd name="connsiteX82" fmla="*/ 951067 w 5743575"/>
              <a:gd name="connsiteY82" fmla="*/ 430253 h 6858000"/>
              <a:gd name="connsiteX83" fmla="*/ 631792 w 5743575"/>
              <a:gd name="connsiteY83" fmla="*/ 430253 h 6858000"/>
              <a:gd name="connsiteX84" fmla="*/ 702722 w 5743575"/>
              <a:gd name="connsiteY84" fmla="*/ 458828 h 6858000"/>
              <a:gd name="connsiteX85" fmla="*/ 702722 w 5743575"/>
              <a:gd name="connsiteY85" fmla="*/ 606466 h 6858000"/>
              <a:gd name="connsiteX86" fmla="*/ 553768 w 5743575"/>
              <a:gd name="connsiteY86" fmla="*/ 606466 h 6858000"/>
              <a:gd name="connsiteX87" fmla="*/ 553768 w 5743575"/>
              <a:gd name="connsiteY87" fmla="*/ 458828 h 6858000"/>
              <a:gd name="connsiteX88" fmla="*/ 631792 w 5743575"/>
              <a:gd name="connsiteY88" fmla="*/ 430253 h 6858000"/>
              <a:gd name="connsiteX89" fmla="*/ 1847712 w 5743575"/>
              <a:gd name="connsiteY89" fmla="*/ 0 h 6858000"/>
              <a:gd name="connsiteX90" fmla="*/ 3689876 w 5743575"/>
              <a:gd name="connsiteY90" fmla="*/ 0 h 6858000"/>
              <a:gd name="connsiteX91" fmla="*/ 3876675 w 5743575"/>
              <a:gd name="connsiteY91" fmla="*/ 0 h 6858000"/>
              <a:gd name="connsiteX92" fmla="*/ 5743575 w 5743575"/>
              <a:gd name="connsiteY92" fmla="*/ 0 h 6858000"/>
              <a:gd name="connsiteX93" fmla="*/ 5743575 w 5743575"/>
              <a:gd name="connsiteY93" fmla="*/ 6858000 h 6858000"/>
              <a:gd name="connsiteX94" fmla="*/ 4322763 w 5743575"/>
              <a:gd name="connsiteY94" fmla="*/ 6858000 h 6858000"/>
              <a:gd name="connsiteX95" fmla="*/ 3876675 w 5743575"/>
              <a:gd name="connsiteY95" fmla="*/ 6858000 h 6858000"/>
              <a:gd name="connsiteX96" fmla="*/ 1376837 w 5743575"/>
              <a:gd name="connsiteY96" fmla="*/ 6858000 h 6858000"/>
              <a:gd name="connsiteX97" fmla="*/ 1275091 w 5743575"/>
              <a:gd name="connsiteY97" fmla="*/ 6746584 h 6858000"/>
              <a:gd name="connsiteX98" fmla="*/ 1367373 w 5743575"/>
              <a:gd name="connsiteY98" fmla="*/ 6635169 h 6858000"/>
              <a:gd name="connsiteX99" fmla="*/ 2032276 w 5743575"/>
              <a:gd name="connsiteY99" fmla="*/ 6635169 h 6858000"/>
              <a:gd name="connsiteX100" fmla="*/ 2143488 w 5743575"/>
              <a:gd name="connsiteY100" fmla="*/ 6523753 h 6858000"/>
              <a:gd name="connsiteX101" fmla="*/ 2032276 w 5743575"/>
              <a:gd name="connsiteY101" fmla="*/ 6412337 h 6858000"/>
              <a:gd name="connsiteX102" fmla="*/ 1717571 w 5743575"/>
              <a:gd name="connsiteY102" fmla="*/ 6412337 h 6858000"/>
              <a:gd name="connsiteX103" fmla="*/ 1606359 w 5743575"/>
              <a:gd name="connsiteY103" fmla="*/ 6298551 h 6858000"/>
              <a:gd name="connsiteX104" fmla="*/ 1717571 w 5743575"/>
              <a:gd name="connsiteY104" fmla="*/ 6196617 h 6858000"/>
              <a:gd name="connsiteX105" fmla="*/ 1793290 w 5743575"/>
              <a:gd name="connsiteY105" fmla="*/ 6196617 h 6858000"/>
              <a:gd name="connsiteX106" fmla="*/ 1793290 w 5743575"/>
              <a:gd name="connsiteY106" fmla="*/ 6187135 h 6858000"/>
              <a:gd name="connsiteX107" fmla="*/ 1857177 w 5743575"/>
              <a:gd name="connsiteY107" fmla="*/ 6187135 h 6858000"/>
              <a:gd name="connsiteX108" fmla="*/ 1968389 w 5743575"/>
              <a:gd name="connsiteY108" fmla="*/ 6085201 h 6858000"/>
              <a:gd name="connsiteX109" fmla="*/ 1857177 w 5743575"/>
              <a:gd name="connsiteY109" fmla="*/ 5973785 h 6858000"/>
              <a:gd name="connsiteX110" fmla="*/ 1303485 w 5743575"/>
              <a:gd name="connsiteY110" fmla="*/ 5973785 h 6858000"/>
              <a:gd name="connsiteX111" fmla="*/ 1201738 w 5743575"/>
              <a:gd name="connsiteY111" fmla="*/ 5862369 h 6858000"/>
              <a:gd name="connsiteX112" fmla="*/ 1303485 w 5743575"/>
              <a:gd name="connsiteY112" fmla="*/ 5750954 h 6858000"/>
              <a:gd name="connsiteX113" fmla="*/ 2346982 w 5743575"/>
              <a:gd name="connsiteY113" fmla="*/ 5750954 h 6858000"/>
              <a:gd name="connsiteX114" fmla="*/ 2458193 w 5743575"/>
              <a:gd name="connsiteY114" fmla="*/ 5639538 h 6858000"/>
              <a:gd name="connsiteX115" fmla="*/ 2346982 w 5743575"/>
              <a:gd name="connsiteY115" fmla="*/ 5528122 h 6858000"/>
              <a:gd name="connsiteX116" fmla="*/ 1793290 w 5743575"/>
              <a:gd name="connsiteY116" fmla="*/ 5528122 h 6858000"/>
              <a:gd name="connsiteX117" fmla="*/ 1717571 w 5743575"/>
              <a:gd name="connsiteY117" fmla="*/ 5528122 h 6858000"/>
              <a:gd name="connsiteX118" fmla="*/ 1606359 w 5743575"/>
              <a:gd name="connsiteY118" fmla="*/ 5416706 h 6858000"/>
              <a:gd name="connsiteX119" fmla="*/ 1698641 w 5743575"/>
              <a:gd name="connsiteY119" fmla="*/ 5305290 h 6858000"/>
              <a:gd name="connsiteX120" fmla="*/ 1857177 w 5743575"/>
              <a:gd name="connsiteY120" fmla="*/ 5305290 h 6858000"/>
              <a:gd name="connsiteX121" fmla="*/ 1968389 w 5743575"/>
              <a:gd name="connsiteY121" fmla="*/ 5203357 h 6858000"/>
              <a:gd name="connsiteX122" fmla="*/ 1857177 w 5743575"/>
              <a:gd name="connsiteY122" fmla="*/ 5091941 h 6858000"/>
              <a:gd name="connsiteX123" fmla="*/ 1653683 w 5743575"/>
              <a:gd name="connsiteY123" fmla="*/ 5091941 h 6858000"/>
              <a:gd name="connsiteX124" fmla="*/ 1542472 w 5743575"/>
              <a:gd name="connsiteY124" fmla="*/ 4980525 h 6858000"/>
              <a:gd name="connsiteX125" fmla="*/ 1653683 w 5743575"/>
              <a:gd name="connsiteY125" fmla="*/ 4869109 h 6858000"/>
              <a:gd name="connsiteX126" fmla="*/ 2096164 w 5743575"/>
              <a:gd name="connsiteY126" fmla="*/ 4869109 h 6858000"/>
              <a:gd name="connsiteX127" fmla="*/ 2207376 w 5743575"/>
              <a:gd name="connsiteY127" fmla="*/ 4757693 h 6858000"/>
              <a:gd name="connsiteX128" fmla="*/ 2096164 w 5743575"/>
              <a:gd name="connsiteY128" fmla="*/ 4646277 h 6858000"/>
              <a:gd name="connsiteX129" fmla="*/ 1606359 w 5743575"/>
              <a:gd name="connsiteY129" fmla="*/ 4646277 h 6858000"/>
              <a:gd name="connsiteX130" fmla="*/ 1506979 w 5743575"/>
              <a:gd name="connsiteY130" fmla="*/ 4560938 h 6858000"/>
              <a:gd name="connsiteX131" fmla="*/ 1497514 w 5743575"/>
              <a:gd name="connsiteY131" fmla="*/ 4534862 h 6858000"/>
              <a:gd name="connsiteX132" fmla="*/ 1606359 w 5743575"/>
              <a:gd name="connsiteY132" fmla="*/ 4423446 h 6858000"/>
              <a:gd name="connsiteX133" fmla="*/ 2280728 w 5743575"/>
              <a:gd name="connsiteY133" fmla="*/ 4423446 h 6858000"/>
              <a:gd name="connsiteX134" fmla="*/ 2365911 w 5743575"/>
              <a:gd name="connsiteY134" fmla="*/ 4312030 h 6858000"/>
              <a:gd name="connsiteX135" fmla="*/ 2254700 w 5743575"/>
              <a:gd name="connsiteY135" fmla="*/ 4207726 h 6858000"/>
              <a:gd name="connsiteX136" fmla="*/ 1939994 w 5743575"/>
              <a:gd name="connsiteY136" fmla="*/ 4207726 h 6858000"/>
              <a:gd name="connsiteX137" fmla="*/ 1838247 w 5743575"/>
              <a:gd name="connsiteY137" fmla="*/ 4096310 h 6858000"/>
              <a:gd name="connsiteX138" fmla="*/ 1939994 w 5743575"/>
              <a:gd name="connsiteY138" fmla="*/ 3984894 h 6858000"/>
              <a:gd name="connsiteX139" fmla="*/ 2086699 w 5743575"/>
              <a:gd name="connsiteY139" fmla="*/ 3984894 h 6858000"/>
              <a:gd name="connsiteX140" fmla="*/ 2197911 w 5743575"/>
              <a:gd name="connsiteY140" fmla="*/ 3873478 h 6858000"/>
              <a:gd name="connsiteX141" fmla="*/ 2086699 w 5743575"/>
              <a:gd name="connsiteY141" fmla="*/ 3762062 h 6858000"/>
              <a:gd name="connsiteX142" fmla="*/ 1533007 w 5743575"/>
              <a:gd name="connsiteY142" fmla="*/ 3762062 h 6858000"/>
              <a:gd name="connsiteX143" fmla="*/ 1421795 w 5743575"/>
              <a:gd name="connsiteY143" fmla="*/ 3650647 h 6858000"/>
              <a:gd name="connsiteX144" fmla="*/ 1533007 w 5743575"/>
              <a:gd name="connsiteY144" fmla="*/ 3539231 h 6858000"/>
              <a:gd name="connsiteX145" fmla="*/ 2576504 w 5743575"/>
              <a:gd name="connsiteY145" fmla="*/ 3539231 h 6858000"/>
              <a:gd name="connsiteX146" fmla="*/ 2687715 w 5743575"/>
              <a:gd name="connsiteY146" fmla="*/ 3427816 h 6858000"/>
              <a:gd name="connsiteX147" fmla="*/ 2576504 w 5743575"/>
              <a:gd name="connsiteY147" fmla="*/ 3316399 h 6858000"/>
              <a:gd name="connsiteX148" fmla="*/ 1939994 w 5743575"/>
              <a:gd name="connsiteY148" fmla="*/ 3316399 h 6858000"/>
              <a:gd name="connsiteX149" fmla="*/ 1838247 w 5743575"/>
              <a:gd name="connsiteY149" fmla="*/ 3214466 h 6858000"/>
              <a:gd name="connsiteX150" fmla="*/ 1930530 w 5743575"/>
              <a:gd name="connsiteY150" fmla="*/ 3103050 h 6858000"/>
              <a:gd name="connsiteX151" fmla="*/ 2086699 w 5743575"/>
              <a:gd name="connsiteY151" fmla="*/ 3103050 h 6858000"/>
              <a:gd name="connsiteX152" fmla="*/ 2197911 w 5743575"/>
              <a:gd name="connsiteY152" fmla="*/ 2991634 h 6858000"/>
              <a:gd name="connsiteX153" fmla="*/ 2086699 w 5743575"/>
              <a:gd name="connsiteY153" fmla="*/ 2880218 h 6858000"/>
              <a:gd name="connsiteX154" fmla="*/ 2022812 w 5743575"/>
              <a:gd name="connsiteY154" fmla="*/ 2880218 h 6858000"/>
              <a:gd name="connsiteX155" fmla="*/ 1876107 w 5743575"/>
              <a:gd name="connsiteY155" fmla="*/ 2880218 h 6858000"/>
              <a:gd name="connsiteX156" fmla="*/ 1764895 w 5743575"/>
              <a:gd name="connsiteY156" fmla="*/ 2768802 h 6858000"/>
              <a:gd name="connsiteX157" fmla="*/ 1876107 w 5743575"/>
              <a:gd name="connsiteY157" fmla="*/ 2657386 h 6858000"/>
              <a:gd name="connsiteX158" fmla="*/ 2022812 w 5743575"/>
              <a:gd name="connsiteY158" fmla="*/ 2657386 h 6858000"/>
              <a:gd name="connsiteX159" fmla="*/ 2328052 w 5743575"/>
              <a:gd name="connsiteY159" fmla="*/ 2657386 h 6858000"/>
              <a:gd name="connsiteX160" fmla="*/ 2439264 w 5743575"/>
              <a:gd name="connsiteY160" fmla="*/ 2545971 h 6858000"/>
              <a:gd name="connsiteX161" fmla="*/ 2328052 w 5743575"/>
              <a:gd name="connsiteY161" fmla="*/ 2434555 h 6858000"/>
              <a:gd name="connsiteX162" fmla="*/ 1625289 w 5743575"/>
              <a:gd name="connsiteY162" fmla="*/ 2434555 h 6858000"/>
              <a:gd name="connsiteX163" fmla="*/ 1514077 w 5743575"/>
              <a:gd name="connsiteY163" fmla="*/ 2323139 h 6858000"/>
              <a:gd name="connsiteX164" fmla="*/ 1606359 w 5743575"/>
              <a:gd name="connsiteY164" fmla="*/ 2211723 h 6858000"/>
              <a:gd name="connsiteX165" fmla="*/ 2271263 w 5743575"/>
              <a:gd name="connsiteY165" fmla="*/ 2211723 h 6858000"/>
              <a:gd name="connsiteX166" fmla="*/ 2382475 w 5743575"/>
              <a:gd name="connsiteY166" fmla="*/ 2100307 h 6858000"/>
              <a:gd name="connsiteX167" fmla="*/ 2271263 w 5743575"/>
              <a:gd name="connsiteY167" fmla="*/ 1986521 h 6858000"/>
              <a:gd name="connsiteX168" fmla="*/ 1958924 w 5743575"/>
              <a:gd name="connsiteY168" fmla="*/ 1986521 h 6858000"/>
              <a:gd name="connsiteX169" fmla="*/ 1847712 w 5743575"/>
              <a:gd name="connsiteY169" fmla="*/ 1884587 h 6858000"/>
              <a:gd name="connsiteX170" fmla="*/ 1958924 w 5743575"/>
              <a:gd name="connsiteY170" fmla="*/ 1773171 h 6858000"/>
              <a:gd name="connsiteX171" fmla="*/ 2041741 w 5743575"/>
              <a:gd name="connsiteY171" fmla="*/ 1773171 h 6858000"/>
              <a:gd name="connsiteX172" fmla="*/ 2105629 w 5743575"/>
              <a:gd name="connsiteY172" fmla="*/ 1773171 h 6858000"/>
              <a:gd name="connsiteX173" fmla="*/ 2216840 w 5743575"/>
              <a:gd name="connsiteY173" fmla="*/ 1661756 h 6858000"/>
              <a:gd name="connsiteX174" fmla="*/ 2105629 w 5743575"/>
              <a:gd name="connsiteY174" fmla="*/ 1550340 h 6858000"/>
              <a:gd name="connsiteX175" fmla="*/ 1542472 w 5743575"/>
              <a:gd name="connsiteY175" fmla="*/ 1550340 h 6858000"/>
              <a:gd name="connsiteX176" fmla="*/ 1440725 w 5743575"/>
              <a:gd name="connsiteY176" fmla="*/ 1438924 h 6858000"/>
              <a:gd name="connsiteX177" fmla="*/ 1551937 w 5743575"/>
              <a:gd name="connsiteY177" fmla="*/ 1327508 h 6858000"/>
              <a:gd name="connsiteX178" fmla="*/ 2585968 w 5743575"/>
              <a:gd name="connsiteY178" fmla="*/ 1327508 h 6858000"/>
              <a:gd name="connsiteX179" fmla="*/ 2697180 w 5743575"/>
              <a:gd name="connsiteY179" fmla="*/ 1216092 h 6858000"/>
              <a:gd name="connsiteX180" fmla="*/ 2585968 w 5743575"/>
              <a:gd name="connsiteY180" fmla="*/ 1104677 h 6858000"/>
              <a:gd name="connsiteX181" fmla="*/ 2041741 w 5743575"/>
              <a:gd name="connsiteY181" fmla="*/ 1104677 h 6858000"/>
              <a:gd name="connsiteX182" fmla="*/ 1958924 w 5743575"/>
              <a:gd name="connsiteY182" fmla="*/ 1104677 h 6858000"/>
              <a:gd name="connsiteX183" fmla="*/ 1847712 w 5743575"/>
              <a:gd name="connsiteY183" fmla="*/ 993261 h 6858000"/>
              <a:gd name="connsiteX184" fmla="*/ 1949459 w 5743575"/>
              <a:gd name="connsiteY184" fmla="*/ 891327 h 6858000"/>
              <a:gd name="connsiteX185" fmla="*/ 2105629 w 5743575"/>
              <a:gd name="connsiteY185" fmla="*/ 891327 h 6858000"/>
              <a:gd name="connsiteX186" fmla="*/ 2216840 w 5743575"/>
              <a:gd name="connsiteY186" fmla="*/ 779911 h 6858000"/>
              <a:gd name="connsiteX187" fmla="*/ 2105629 w 5743575"/>
              <a:gd name="connsiteY187" fmla="*/ 668495 h 6858000"/>
              <a:gd name="connsiteX188" fmla="*/ 2041741 w 5743575"/>
              <a:gd name="connsiteY188" fmla="*/ 668495 h 6858000"/>
              <a:gd name="connsiteX189" fmla="*/ 1892670 w 5743575"/>
              <a:gd name="connsiteY189" fmla="*/ 668495 h 6858000"/>
              <a:gd name="connsiteX190" fmla="*/ 1783825 w 5743575"/>
              <a:gd name="connsiteY190" fmla="*/ 557080 h 6858000"/>
              <a:gd name="connsiteX191" fmla="*/ 1892670 w 5743575"/>
              <a:gd name="connsiteY191" fmla="*/ 445664 h 6858000"/>
              <a:gd name="connsiteX192" fmla="*/ 2346982 w 5743575"/>
              <a:gd name="connsiteY192" fmla="*/ 445664 h 6858000"/>
              <a:gd name="connsiteX193" fmla="*/ 2448728 w 5743575"/>
              <a:gd name="connsiteY193" fmla="*/ 334248 h 6858000"/>
              <a:gd name="connsiteX194" fmla="*/ 2346982 w 5743575"/>
              <a:gd name="connsiteY194" fmla="*/ 222832 h 6858000"/>
              <a:gd name="connsiteX195" fmla="*/ 1847712 w 5743575"/>
              <a:gd name="connsiteY195" fmla="*/ 222832 h 6858000"/>
              <a:gd name="connsiteX196" fmla="*/ 1736501 w 5743575"/>
              <a:gd name="connsiteY196" fmla="*/ 111416 h 6858000"/>
              <a:gd name="connsiteX197" fmla="*/ 1847712 w 5743575"/>
              <a:gd name="connsiteY19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743575" h="6858000">
                <a:moveTo>
                  <a:pt x="111219" y="5761038"/>
                </a:moveTo>
                <a:cubicBezTo>
                  <a:pt x="111219" y="5761038"/>
                  <a:pt x="111219" y="5761038"/>
                  <a:pt x="646019" y="5761038"/>
                </a:cubicBezTo>
                <a:cubicBezTo>
                  <a:pt x="712277" y="5761038"/>
                  <a:pt x="757238" y="5808325"/>
                  <a:pt x="757238" y="5872163"/>
                </a:cubicBezTo>
                <a:cubicBezTo>
                  <a:pt x="757238" y="5928908"/>
                  <a:pt x="712277" y="5983288"/>
                  <a:pt x="646019" y="5983288"/>
                </a:cubicBezTo>
                <a:cubicBezTo>
                  <a:pt x="646019" y="5983288"/>
                  <a:pt x="646019" y="5983288"/>
                  <a:pt x="111219" y="5983288"/>
                </a:cubicBezTo>
                <a:cubicBezTo>
                  <a:pt x="47327" y="5983288"/>
                  <a:pt x="0" y="5928908"/>
                  <a:pt x="0" y="5872163"/>
                </a:cubicBezTo>
                <a:cubicBezTo>
                  <a:pt x="0" y="5808325"/>
                  <a:pt x="47327" y="5761038"/>
                  <a:pt x="111219" y="5761038"/>
                </a:cubicBezTo>
                <a:close/>
                <a:moveTo>
                  <a:pt x="974725" y="5760971"/>
                </a:moveTo>
                <a:cubicBezTo>
                  <a:pt x="1000149" y="5760971"/>
                  <a:pt x="1025574" y="5770428"/>
                  <a:pt x="1043312" y="5789343"/>
                </a:cubicBezTo>
                <a:cubicBezTo>
                  <a:pt x="1090613" y="5836630"/>
                  <a:pt x="1090613" y="5900468"/>
                  <a:pt x="1043312" y="5938298"/>
                </a:cubicBezTo>
                <a:cubicBezTo>
                  <a:pt x="1007836" y="5973763"/>
                  <a:pt x="941615" y="5973763"/>
                  <a:pt x="906139" y="5938298"/>
                </a:cubicBezTo>
                <a:cubicBezTo>
                  <a:pt x="858838" y="5900468"/>
                  <a:pt x="858838" y="5836630"/>
                  <a:pt x="906139" y="5789343"/>
                </a:cubicBezTo>
                <a:cubicBezTo>
                  <a:pt x="923877" y="5770428"/>
                  <a:pt x="949301" y="5760971"/>
                  <a:pt x="974725" y="5760971"/>
                </a:cubicBezTo>
                <a:close/>
                <a:moveTo>
                  <a:pt x="776442" y="4878388"/>
                </a:moveTo>
                <a:cubicBezTo>
                  <a:pt x="776442" y="4878388"/>
                  <a:pt x="776442" y="4878388"/>
                  <a:pt x="923156" y="4878388"/>
                </a:cubicBezTo>
                <a:cubicBezTo>
                  <a:pt x="923156" y="4878388"/>
                  <a:pt x="923156" y="4878388"/>
                  <a:pt x="932622" y="4878388"/>
                </a:cubicBezTo>
                <a:cubicBezTo>
                  <a:pt x="932622" y="4878388"/>
                  <a:pt x="932622" y="4878388"/>
                  <a:pt x="1330172" y="4878388"/>
                </a:cubicBezTo>
                <a:cubicBezTo>
                  <a:pt x="1386965" y="4887913"/>
                  <a:pt x="1431926" y="4933157"/>
                  <a:pt x="1431926" y="4990307"/>
                </a:cubicBezTo>
                <a:cubicBezTo>
                  <a:pt x="1431926" y="5054601"/>
                  <a:pt x="1386965" y="5102226"/>
                  <a:pt x="1320707" y="5102226"/>
                </a:cubicBezTo>
                <a:cubicBezTo>
                  <a:pt x="1320707" y="5102226"/>
                  <a:pt x="1320707" y="5102226"/>
                  <a:pt x="776442" y="5102226"/>
                </a:cubicBezTo>
                <a:cubicBezTo>
                  <a:pt x="722015" y="5102226"/>
                  <a:pt x="674688" y="5054601"/>
                  <a:pt x="674688" y="4990307"/>
                </a:cubicBezTo>
                <a:cubicBezTo>
                  <a:pt x="674688" y="4933157"/>
                  <a:pt x="722015" y="4878388"/>
                  <a:pt x="776442" y="4878388"/>
                </a:cubicBezTo>
                <a:close/>
                <a:moveTo>
                  <a:pt x="457167" y="4878388"/>
                </a:moveTo>
                <a:cubicBezTo>
                  <a:pt x="483766" y="4878388"/>
                  <a:pt x="509183" y="4887913"/>
                  <a:pt x="528097" y="4906963"/>
                </a:cubicBezTo>
                <a:cubicBezTo>
                  <a:pt x="563563" y="4952207"/>
                  <a:pt x="563563" y="5018882"/>
                  <a:pt x="528097" y="5054601"/>
                </a:cubicBezTo>
                <a:cubicBezTo>
                  <a:pt x="490268" y="5092701"/>
                  <a:pt x="426430" y="5092701"/>
                  <a:pt x="379143" y="5054601"/>
                </a:cubicBezTo>
                <a:cubicBezTo>
                  <a:pt x="341313" y="5018882"/>
                  <a:pt x="341313" y="4952207"/>
                  <a:pt x="379143" y="4906963"/>
                </a:cubicBezTo>
                <a:cubicBezTo>
                  <a:pt x="402786" y="4887913"/>
                  <a:pt x="430568" y="4878388"/>
                  <a:pt x="457167" y="4878388"/>
                </a:cubicBezTo>
                <a:close/>
                <a:moveTo>
                  <a:pt x="1250951" y="4435597"/>
                </a:moveTo>
                <a:cubicBezTo>
                  <a:pt x="1276375" y="4435597"/>
                  <a:pt x="1301799" y="4446831"/>
                  <a:pt x="1319537" y="4469299"/>
                </a:cubicBezTo>
                <a:cubicBezTo>
                  <a:pt x="1366838" y="4507140"/>
                  <a:pt x="1366838" y="4570996"/>
                  <a:pt x="1319537" y="4618297"/>
                </a:cubicBezTo>
                <a:cubicBezTo>
                  <a:pt x="1284061" y="4656138"/>
                  <a:pt x="1217840" y="4656138"/>
                  <a:pt x="1182364" y="4618297"/>
                </a:cubicBezTo>
                <a:cubicBezTo>
                  <a:pt x="1135063" y="4570996"/>
                  <a:pt x="1135063" y="4507140"/>
                  <a:pt x="1182364" y="4469299"/>
                </a:cubicBezTo>
                <a:cubicBezTo>
                  <a:pt x="1200102" y="4446831"/>
                  <a:pt x="1225527" y="4435597"/>
                  <a:pt x="1250951" y="4435597"/>
                </a:cubicBezTo>
                <a:close/>
                <a:moveTo>
                  <a:pt x="1225145" y="3542425"/>
                </a:moveTo>
                <a:cubicBezTo>
                  <a:pt x="1250570" y="3542425"/>
                  <a:pt x="1275994" y="3554251"/>
                  <a:pt x="1294914" y="3577901"/>
                </a:cubicBezTo>
                <a:cubicBezTo>
                  <a:pt x="1339850" y="3615742"/>
                  <a:pt x="1339850" y="3679598"/>
                  <a:pt x="1294914" y="3717439"/>
                </a:cubicBezTo>
                <a:cubicBezTo>
                  <a:pt x="1257073" y="3762375"/>
                  <a:pt x="1193217" y="3762375"/>
                  <a:pt x="1155376" y="3717439"/>
                </a:cubicBezTo>
                <a:cubicBezTo>
                  <a:pt x="1108075" y="3679598"/>
                  <a:pt x="1108075" y="3615742"/>
                  <a:pt x="1155376" y="3577901"/>
                </a:cubicBezTo>
                <a:cubicBezTo>
                  <a:pt x="1174297" y="3554251"/>
                  <a:pt x="1199721" y="3542425"/>
                  <a:pt x="1225145" y="3542425"/>
                </a:cubicBezTo>
                <a:close/>
                <a:moveTo>
                  <a:pt x="327119" y="3494088"/>
                </a:moveTo>
                <a:cubicBezTo>
                  <a:pt x="327119" y="3494088"/>
                  <a:pt x="327119" y="3494088"/>
                  <a:pt x="861918" y="3494088"/>
                </a:cubicBezTo>
                <a:cubicBezTo>
                  <a:pt x="928177" y="3494088"/>
                  <a:pt x="973138" y="3541713"/>
                  <a:pt x="973138" y="3606007"/>
                </a:cubicBezTo>
                <a:cubicBezTo>
                  <a:pt x="973138" y="3663157"/>
                  <a:pt x="928177" y="3717926"/>
                  <a:pt x="861918" y="3717926"/>
                </a:cubicBezTo>
                <a:lnTo>
                  <a:pt x="327119" y="3717926"/>
                </a:lnTo>
                <a:cubicBezTo>
                  <a:pt x="263227" y="3717926"/>
                  <a:pt x="215900" y="3663157"/>
                  <a:pt x="215900" y="3606007"/>
                </a:cubicBezTo>
                <a:cubicBezTo>
                  <a:pt x="215900" y="3541713"/>
                  <a:pt x="263227" y="3494088"/>
                  <a:pt x="327119" y="3494088"/>
                </a:cubicBezTo>
                <a:close/>
                <a:moveTo>
                  <a:pt x="735823" y="3103496"/>
                </a:moveTo>
                <a:cubicBezTo>
                  <a:pt x="762423" y="3103496"/>
                  <a:pt x="790204" y="3112953"/>
                  <a:pt x="813847" y="3131868"/>
                </a:cubicBezTo>
                <a:cubicBezTo>
                  <a:pt x="849313" y="3167334"/>
                  <a:pt x="849313" y="3233535"/>
                  <a:pt x="813847" y="3278459"/>
                </a:cubicBezTo>
                <a:cubicBezTo>
                  <a:pt x="766560" y="3316289"/>
                  <a:pt x="702722" y="3316289"/>
                  <a:pt x="664893" y="3278459"/>
                </a:cubicBezTo>
                <a:cubicBezTo>
                  <a:pt x="627063" y="3233535"/>
                  <a:pt x="627063" y="3167334"/>
                  <a:pt x="664893" y="3131868"/>
                </a:cubicBezTo>
                <a:cubicBezTo>
                  <a:pt x="683808" y="3112953"/>
                  <a:pt x="709224" y="3103496"/>
                  <a:pt x="735823" y="3103496"/>
                </a:cubicBezTo>
                <a:close/>
                <a:moveTo>
                  <a:pt x="1081182" y="3094038"/>
                </a:moveTo>
                <a:cubicBezTo>
                  <a:pt x="1081182" y="3094038"/>
                  <a:pt x="1081182" y="3094038"/>
                  <a:pt x="1218432" y="3094038"/>
                </a:cubicBezTo>
                <a:cubicBezTo>
                  <a:pt x="1227897" y="3094038"/>
                  <a:pt x="1227897" y="3094038"/>
                  <a:pt x="1227897" y="3094038"/>
                </a:cubicBezTo>
                <a:cubicBezTo>
                  <a:pt x="1227897" y="3094038"/>
                  <a:pt x="1227897" y="3094038"/>
                  <a:pt x="1634913" y="3094038"/>
                </a:cubicBezTo>
                <a:cubicBezTo>
                  <a:pt x="1689339" y="3103496"/>
                  <a:pt x="1727201" y="3150783"/>
                  <a:pt x="1727201" y="3205164"/>
                </a:cubicBezTo>
                <a:cubicBezTo>
                  <a:pt x="1727201" y="3261908"/>
                  <a:pt x="1679874" y="3316289"/>
                  <a:pt x="1625447" y="3316289"/>
                </a:cubicBezTo>
                <a:lnTo>
                  <a:pt x="1081182" y="3316289"/>
                </a:lnTo>
                <a:cubicBezTo>
                  <a:pt x="1014924" y="3316289"/>
                  <a:pt x="969963" y="3261908"/>
                  <a:pt x="969963" y="3205164"/>
                </a:cubicBezTo>
                <a:cubicBezTo>
                  <a:pt x="969963" y="3141326"/>
                  <a:pt x="1014924" y="3094038"/>
                  <a:pt x="1081182" y="3094038"/>
                </a:cubicBezTo>
                <a:close/>
                <a:moveTo>
                  <a:pt x="1518908" y="2659856"/>
                </a:moveTo>
                <a:cubicBezTo>
                  <a:pt x="1545212" y="2659856"/>
                  <a:pt x="1570038" y="2671763"/>
                  <a:pt x="1587770" y="2695575"/>
                </a:cubicBezTo>
                <a:cubicBezTo>
                  <a:pt x="1625600" y="2731294"/>
                  <a:pt x="1625600" y="2797969"/>
                  <a:pt x="1587770" y="2833689"/>
                </a:cubicBezTo>
                <a:cubicBezTo>
                  <a:pt x="1552305" y="2881313"/>
                  <a:pt x="1488467" y="2881313"/>
                  <a:pt x="1441180" y="2833689"/>
                </a:cubicBezTo>
                <a:cubicBezTo>
                  <a:pt x="1403350" y="2797969"/>
                  <a:pt x="1403350" y="2731294"/>
                  <a:pt x="1441180" y="2695575"/>
                </a:cubicBezTo>
                <a:cubicBezTo>
                  <a:pt x="1464824" y="2671763"/>
                  <a:pt x="1492605" y="2659856"/>
                  <a:pt x="1518908" y="2659856"/>
                </a:cubicBezTo>
                <a:close/>
                <a:moveTo>
                  <a:pt x="1223929" y="1332748"/>
                </a:moveTo>
                <a:cubicBezTo>
                  <a:pt x="1250528" y="1332748"/>
                  <a:pt x="1275945" y="1342273"/>
                  <a:pt x="1294860" y="1361323"/>
                </a:cubicBezTo>
                <a:cubicBezTo>
                  <a:pt x="1330325" y="1406567"/>
                  <a:pt x="1330325" y="1473242"/>
                  <a:pt x="1294860" y="1508961"/>
                </a:cubicBezTo>
                <a:cubicBezTo>
                  <a:pt x="1257030" y="1547061"/>
                  <a:pt x="1193192" y="1547061"/>
                  <a:pt x="1145905" y="1508961"/>
                </a:cubicBezTo>
                <a:cubicBezTo>
                  <a:pt x="1108075" y="1473242"/>
                  <a:pt x="1108075" y="1406567"/>
                  <a:pt x="1145905" y="1361323"/>
                </a:cubicBezTo>
                <a:cubicBezTo>
                  <a:pt x="1169549" y="1342273"/>
                  <a:pt x="1197330" y="1332748"/>
                  <a:pt x="1223929" y="1332748"/>
                </a:cubicBezTo>
                <a:close/>
                <a:moveTo>
                  <a:pt x="951067" y="430253"/>
                </a:moveTo>
                <a:cubicBezTo>
                  <a:pt x="951067" y="430253"/>
                  <a:pt x="951067" y="430253"/>
                  <a:pt x="1097781" y="430253"/>
                </a:cubicBezTo>
                <a:cubicBezTo>
                  <a:pt x="1097781" y="430253"/>
                  <a:pt x="1097781" y="430253"/>
                  <a:pt x="1107247" y="430253"/>
                </a:cubicBezTo>
                <a:cubicBezTo>
                  <a:pt x="1107247" y="430253"/>
                  <a:pt x="1107247" y="430253"/>
                  <a:pt x="1504797" y="430253"/>
                </a:cubicBezTo>
                <a:cubicBezTo>
                  <a:pt x="1561590" y="439778"/>
                  <a:pt x="1606551" y="485022"/>
                  <a:pt x="1606551" y="542172"/>
                </a:cubicBezTo>
                <a:cubicBezTo>
                  <a:pt x="1606551" y="606466"/>
                  <a:pt x="1561590" y="654091"/>
                  <a:pt x="1495332" y="654091"/>
                </a:cubicBezTo>
                <a:cubicBezTo>
                  <a:pt x="1495332" y="654091"/>
                  <a:pt x="1495332" y="654091"/>
                  <a:pt x="951067" y="654091"/>
                </a:cubicBezTo>
                <a:cubicBezTo>
                  <a:pt x="896640" y="654091"/>
                  <a:pt x="849313" y="606466"/>
                  <a:pt x="849313" y="542172"/>
                </a:cubicBezTo>
                <a:cubicBezTo>
                  <a:pt x="849313" y="485022"/>
                  <a:pt x="896640" y="430253"/>
                  <a:pt x="951067" y="430253"/>
                </a:cubicBezTo>
                <a:close/>
                <a:moveTo>
                  <a:pt x="631792" y="430253"/>
                </a:moveTo>
                <a:cubicBezTo>
                  <a:pt x="658391" y="430253"/>
                  <a:pt x="683808" y="439778"/>
                  <a:pt x="702722" y="458828"/>
                </a:cubicBezTo>
                <a:cubicBezTo>
                  <a:pt x="738188" y="504072"/>
                  <a:pt x="738188" y="570747"/>
                  <a:pt x="702722" y="606466"/>
                </a:cubicBezTo>
                <a:cubicBezTo>
                  <a:pt x="664893" y="644566"/>
                  <a:pt x="601055" y="644566"/>
                  <a:pt x="553768" y="606466"/>
                </a:cubicBezTo>
                <a:cubicBezTo>
                  <a:pt x="515938" y="570747"/>
                  <a:pt x="515938" y="504072"/>
                  <a:pt x="553768" y="458828"/>
                </a:cubicBezTo>
                <a:cubicBezTo>
                  <a:pt x="577411" y="439778"/>
                  <a:pt x="605193" y="430253"/>
                  <a:pt x="631792" y="430253"/>
                </a:cubicBezTo>
                <a:close/>
                <a:moveTo>
                  <a:pt x="1847712" y="0"/>
                </a:moveTo>
                <a:cubicBezTo>
                  <a:pt x="1847712" y="0"/>
                  <a:pt x="1847712" y="0"/>
                  <a:pt x="3689876" y="0"/>
                </a:cubicBezTo>
                <a:lnTo>
                  <a:pt x="3876675" y="0"/>
                </a:lnTo>
                <a:lnTo>
                  <a:pt x="5743575" y="0"/>
                </a:lnTo>
                <a:lnTo>
                  <a:pt x="5743575" y="6858000"/>
                </a:lnTo>
                <a:lnTo>
                  <a:pt x="4322763" y="6858000"/>
                </a:lnTo>
                <a:lnTo>
                  <a:pt x="3876675" y="6858000"/>
                </a:lnTo>
                <a:lnTo>
                  <a:pt x="1376837" y="6858000"/>
                </a:lnTo>
                <a:cubicBezTo>
                  <a:pt x="1320049" y="6858000"/>
                  <a:pt x="1275091" y="6801107"/>
                  <a:pt x="1275091" y="6746584"/>
                </a:cubicBezTo>
                <a:cubicBezTo>
                  <a:pt x="1275091" y="6689691"/>
                  <a:pt x="1312950" y="6644651"/>
                  <a:pt x="1367373" y="6635169"/>
                </a:cubicBezTo>
                <a:cubicBezTo>
                  <a:pt x="1367373" y="6635169"/>
                  <a:pt x="1367373" y="6635169"/>
                  <a:pt x="2032276" y="6635169"/>
                </a:cubicBezTo>
                <a:cubicBezTo>
                  <a:pt x="2086699" y="6635169"/>
                  <a:pt x="2143488" y="6587758"/>
                  <a:pt x="2143488" y="6523753"/>
                </a:cubicBezTo>
                <a:cubicBezTo>
                  <a:pt x="2143488" y="6466860"/>
                  <a:pt x="2086699" y="6412337"/>
                  <a:pt x="2032276" y="6412337"/>
                </a:cubicBezTo>
                <a:cubicBezTo>
                  <a:pt x="2032276" y="6412337"/>
                  <a:pt x="2032276" y="6412337"/>
                  <a:pt x="1717571" y="6412337"/>
                </a:cubicBezTo>
                <a:cubicBezTo>
                  <a:pt x="1653683" y="6412337"/>
                  <a:pt x="1606359" y="6364926"/>
                  <a:pt x="1606359" y="6298551"/>
                </a:cubicBezTo>
                <a:cubicBezTo>
                  <a:pt x="1606359" y="6244028"/>
                  <a:pt x="1653683" y="6196617"/>
                  <a:pt x="1717571" y="6196617"/>
                </a:cubicBezTo>
                <a:cubicBezTo>
                  <a:pt x="1717571" y="6196617"/>
                  <a:pt x="1717571" y="6196617"/>
                  <a:pt x="1793290" y="6196617"/>
                </a:cubicBezTo>
                <a:cubicBezTo>
                  <a:pt x="1793290" y="6196617"/>
                  <a:pt x="1793290" y="6196617"/>
                  <a:pt x="1793290" y="6187135"/>
                </a:cubicBezTo>
                <a:cubicBezTo>
                  <a:pt x="1793290" y="6187135"/>
                  <a:pt x="1793290" y="6187135"/>
                  <a:pt x="1857177" y="6187135"/>
                </a:cubicBezTo>
                <a:cubicBezTo>
                  <a:pt x="1921065" y="6187135"/>
                  <a:pt x="1968389" y="6142094"/>
                  <a:pt x="1968389" y="6085201"/>
                </a:cubicBezTo>
                <a:cubicBezTo>
                  <a:pt x="1968389" y="6021196"/>
                  <a:pt x="1921065" y="5973785"/>
                  <a:pt x="1857177" y="5973785"/>
                </a:cubicBezTo>
                <a:cubicBezTo>
                  <a:pt x="1857177" y="5973785"/>
                  <a:pt x="1857177" y="5973785"/>
                  <a:pt x="1303485" y="5973785"/>
                </a:cubicBezTo>
                <a:cubicBezTo>
                  <a:pt x="1246696" y="5973785"/>
                  <a:pt x="1201738" y="5919263"/>
                  <a:pt x="1201738" y="5862369"/>
                </a:cubicBezTo>
                <a:cubicBezTo>
                  <a:pt x="1201738" y="5798365"/>
                  <a:pt x="1246696" y="5750954"/>
                  <a:pt x="1303485" y="5750954"/>
                </a:cubicBezTo>
                <a:cubicBezTo>
                  <a:pt x="1303485" y="5750954"/>
                  <a:pt x="1303485" y="5750954"/>
                  <a:pt x="2346982" y="5750954"/>
                </a:cubicBezTo>
                <a:cubicBezTo>
                  <a:pt x="2410869" y="5750954"/>
                  <a:pt x="2458193" y="5705913"/>
                  <a:pt x="2458193" y="5639538"/>
                </a:cubicBezTo>
                <a:cubicBezTo>
                  <a:pt x="2458193" y="5575533"/>
                  <a:pt x="2410869" y="5528122"/>
                  <a:pt x="2346982" y="5528122"/>
                </a:cubicBezTo>
                <a:cubicBezTo>
                  <a:pt x="2346982" y="5528122"/>
                  <a:pt x="2346982" y="5528122"/>
                  <a:pt x="1793290" y="5528122"/>
                </a:cubicBezTo>
                <a:cubicBezTo>
                  <a:pt x="1793290" y="5528122"/>
                  <a:pt x="1793290" y="5528122"/>
                  <a:pt x="1717571" y="5528122"/>
                </a:cubicBezTo>
                <a:cubicBezTo>
                  <a:pt x="1653683" y="5528122"/>
                  <a:pt x="1606359" y="5480711"/>
                  <a:pt x="1606359" y="5416706"/>
                </a:cubicBezTo>
                <a:cubicBezTo>
                  <a:pt x="1606359" y="5362183"/>
                  <a:pt x="1644219" y="5314772"/>
                  <a:pt x="1698641" y="5305290"/>
                </a:cubicBezTo>
                <a:cubicBezTo>
                  <a:pt x="1698641" y="5305290"/>
                  <a:pt x="1698641" y="5305290"/>
                  <a:pt x="1857177" y="5305290"/>
                </a:cubicBezTo>
                <a:cubicBezTo>
                  <a:pt x="1921065" y="5305290"/>
                  <a:pt x="1968389" y="5257879"/>
                  <a:pt x="1968389" y="5203357"/>
                </a:cubicBezTo>
                <a:cubicBezTo>
                  <a:pt x="1968389" y="5136981"/>
                  <a:pt x="1921065" y="5091941"/>
                  <a:pt x="1857177" y="5091941"/>
                </a:cubicBezTo>
                <a:cubicBezTo>
                  <a:pt x="1857177" y="5091941"/>
                  <a:pt x="1857177" y="5091941"/>
                  <a:pt x="1653683" y="5091941"/>
                </a:cubicBezTo>
                <a:cubicBezTo>
                  <a:pt x="1589796" y="5091941"/>
                  <a:pt x="1542472" y="5035048"/>
                  <a:pt x="1542472" y="4980525"/>
                </a:cubicBezTo>
                <a:cubicBezTo>
                  <a:pt x="1542472" y="4914150"/>
                  <a:pt x="1589796" y="4869109"/>
                  <a:pt x="1653683" y="4869109"/>
                </a:cubicBezTo>
                <a:cubicBezTo>
                  <a:pt x="1653683" y="4869109"/>
                  <a:pt x="1653683" y="4869109"/>
                  <a:pt x="2096164" y="4869109"/>
                </a:cubicBezTo>
                <a:cubicBezTo>
                  <a:pt x="2162418" y="4869109"/>
                  <a:pt x="2207376" y="4812216"/>
                  <a:pt x="2207376" y="4757693"/>
                </a:cubicBezTo>
                <a:cubicBezTo>
                  <a:pt x="2207376" y="4691318"/>
                  <a:pt x="2162418" y="4646277"/>
                  <a:pt x="2096164" y="4646277"/>
                </a:cubicBezTo>
                <a:cubicBezTo>
                  <a:pt x="2096164" y="4646277"/>
                  <a:pt x="2096164" y="4646277"/>
                  <a:pt x="1606359" y="4646277"/>
                </a:cubicBezTo>
                <a:cubicBezTo>
                  <a:pt x="1561401" y="4646277"/>
                  <a:pt x="1514077" y="4608349"/>
                  <a:pt x="1506979" y="4560938"/>
                </a:cubicBezTo>
                <a:cubicBezTo>
                  <a:pt x="1497514" y="4551455"/>
                  <a:pt x="1497514" y="4544344"/>
                  <a:pt x="1497514" y="4534862"/>
                </a:cubicBezTo>
                <a:cubicBezTo>
                  <a:pt x="1497514" y="4468486"/>
                  <a:pt x="1542472" y="4423446"/>
                  <a:pt x="1606359" y="4423446"/>
                </a:cubicBezTo>
                <a:cubicBezTo>
                  <a:pt x="1606359" y="4423446"/>
                  <a:pt x="1606359" y="4423446"/>
                  <a:pt x="2280728" y="4423446"/>
                </a:cubicBezTo>
                <a:cubicBezTo>
                  <a:pt x="2328052" y="4413964"/>
                  <a:pt x="2365911" y="4366553"/>
                  <a:pt x="2365911" y="4312030"/>
                </a:cubicBezTo>
                <a:cubicBezTo>
                  <a:pt x="2365911" y="4255137"/>
                  <a:pt x="2318587" y="4207726"/>
                  <a:pt x="2254700" y="4207726"/>
                </a:cubicBezTo>
                <a:cubicBezTo>
                  <a:pt x="2254700" y="4207726"/>
                  <a:pt x="2254700" y="4207726"/>
                  <a:pt x="1939994" y="4207726"/>
                </a:cubicBezTo>
                <a:cubicBezTo>
                  <a:pt x="1885572" y="4200614"/>
                  <a:pt x="1838247" y="4153203"/>
                  <a:pt x="1838247" y="4096310"/>
                </a:cubicBezTo>
                <a:cubicBezTo>
                  <a:pt x="1838247" y="4032305"/>
                  <a:pt x="1885572" y="3984894"/>
                  <a:pt x="1939994" y="3984894"/>
                </a:cubicBezTo>
                <a:cubicBezTo>
                  <a:pt x="1939994" y="3984894"/>
                  <a:pt x="1939994" y="3984894"/>
                  <a:pt x="2086699" y="3984894"/>
                </a:cubicBezTo>
                <a:cubicBezTo>
                  <a:pt x="2152953" y="3984894"/>
                  <a:pt x="2197911" y="3930371"/>
                  <a:pt x="2197911" y="3873478"/>
                </a:cubicBezTo>
                <a:cubicBezTo>
                  <a:pt x="2197911" y="3809473"/>
                  <a:pt x="2152953" y="3762062"/>
                  <a:pt x="2086699" y="3762062"/>
                </a:cubicBezTo>
                <a:cubicBezTo>
                  <a:pt x="2086699" y="3762062"/>
                  <a:pt x="2086699" y="3762062"/>
                  <a:pt x="1533007" y="3762062"/>
                </a:cubicBezTo>
                <a:cubicBezTo>
                  <a:pt x="1469119" y="3762062"/>
                  <a:pt x="1421795" y="3717022"/>
                  <a:pt x="1421795" y="3650647"/>
                </a:cubicBezTo>
                <a:cubicBezTo>
                  <a:pt x="1421795" y="3596124"/>
                  <a:pt x="1478584" y="3539231"/>
                  <a:pt x="1533007" y="3539231"/>
                </a:cubicBezTo>
                <a:cubicBezTo>
                  <a:pt x="1533007" y="3539231"/>
                  <a:pt x="1533007" y="3539231"/>
                  <a:pt x="2576504" y="3539231"/>
                </a:cubicBezTo>
                <a:cubicBezTo>
                  <a:pt x="2633292" y="3539231"/>
                  <a:pt x="2687715" y="3494190"/>
                  <a:pt x="2687715" y="3427816"/>
                </a:cubicBezTo>
                <a:cubicBezTo>
                  <a:pt x="2687715" y="3373293"/>
                  <a:pt x="2633292" y="3316399"/>
                  <a:pt x="2576504" y="3316399"/>
                </a:cubicBezTo>
                <a:cubicBezTo>
                  <a:pt x="2576504" y="3316399"/>
                  <a:pt x="2576504" y="3316399"/>
                  <a:pt x="1939994" y="3316399"/>
                </a:cubicBezTo>
                <a:cubicBezTo>
                  <a:pt x="1885572" y="3316399"/>
                  <a:pt x="1838247" y="3268988"/>
                  <a:pt x="1838247" y="3214466"/>
                </a:cubicBezTo>
                <a:cubicBezTo>
                  <a:pt x="1838247" y="3150461"/>
                  <a:pt x="1876107" y="3103050"/>
                  <a:pt x="1930530" y="3103050"/>
                </a:cubicBezTo>
                <a:cubicBezTo>
                  <a:pt x="1930530" y="3103050"/>
                  <a:pt x="1930530" y="3103050"/>
                  <a:pt x="2086699" y="3103050"/>
                </a:cubicBezTo>
                <a:cubicBezTo>
                  <a:pt x="2152953" y="3103050"/>
                  <a:pt x="2197911" y="3046157"/>
                  <a:pt x="2197911" y="2991634"/>
                </a:cubicBezTo>
                <a:cubicBezTo>
                  <a:pt x="2197911" y="2925259"/>
                  <a:pt x="2152953" y="2880218"/>
                  <a:pt x="2086699" y="2880218"/>
                </a:cubicBezTo>
                <a:cubicBezTo>
                  <a:pt x="2086699" y="2880218"/>
                  <a:pt x="2086699" y="2880218"/>
                  <a:pt x="2022812" y="2880218"/>
                </a:cubicBezTo>
                <a:cubicBezTo>
                  <a:pt x="2022812" y="2880218"/>
                  <a:pt x="2022812" y="2880218"/>
                  <a:pt x="1876107" y="2880218"/>
                </a:cubicBezTo>
                <a:cubicBezTo>
                  <a:pt x="1819318" y="2880218"/>
                  <a:pt x="1764895" y="2832807"/>
                  <a:pt x="1764895" y="2768802"/>
                </a:cubicBezTo>
                <a:cubicBezTo>
                  <a:pt x="1764895" y="2702427"/>
                  <a:pt x="1819318" y="2657386"/>
                  <a:pt x="1876107" y="2657386"/>
                </a:cubicBezTo>
                <a:cubicBezTo>
                  <a:pt x="1876107" y="2657386"/>
                  <a:pt x="1876107" y="2657386"/>
                  <a:pt x="2022812" y="2657386"/>
                </a:cubicBezTo>
                <a:cubicBezTo>
                  <a:pt x="2022812" y="2657386"/>
                  <a:pt x="2022812" y="2657386"/>
                  <a:pt x="2328052" y="2657386"/>
                </a:cubicBezTo>
                <a:cubicBezTo>
                  <a:pt x="2391940" y="2657386"/>
                  <a:pt x="2439264" y="2609975"/>
                  <a:pt x="2439264" y="2545971"/>
                </a:cubicBezTo>
                <a:cubicBezTo>
                  <a:pt x="2439264" y="2489078"/>
                  <a:pt x="2391940" y="2434555"/>
                  <a:pt x="2328052" y="2434555"/>
                </a:cubicBezTo>
                <a:cubicBezTo>
                  <a:pt x="2328052" y="2434555"/>
                  <a:pt x="2328052" y="2434555"/>
                  <a:pt x="1625289" y="2434555"/>
                </a:cubicBezTo>
                <a:cubicBezTo>
                  <a:pt x="1561401" y="2434555"/>
                  <a:pt x="1514077" y="2377662"/>
                  <a:pt x="1514077" y="2323139"/>
                </a:cubicBezTo>
                <a:cubicBezTo>
                  <a:pt x="1514077" y="2266246"/>
                  <a:pt x="1551937" y="2218835"/>
                  <a:pt x="1606359" y="2211723"/>
                </a:cubicBezTo>
                <a:cubicBezTo>
                  <a:pt x="1606359" y="2211723"/>
                  <a:pt x="1606359" y="2211723"/>
                  <a:pt x="2271263" y="2211723"/>
                </a:cubicBezTo>
                <a:cubicBezTo>
                  <a:pt x="2328052" y="2211723"/>
                  <a:pt x="2382475" y="2164312"/>
                  <a:pt x="2382475" y="2100307"/>
                </a:cubicBezTo>
                <a:cubicBezTo>
                  <a:pt x="2382475" y="2043414"/>
                  <a:pt x="2328052" y="1986521"/>
                  <a:pt x="2271263" y="1986521"/>
                </a:cubicBezTo>
                <a:cubicBezTo>
                  <a:pt x="2271263" y="1986521"/>
                  <a:pt x="2271263" y="1986521"/>
                  <a:pt x="1958924" y="1986521"/>
                </a:cubicBezTo>
                <a:cubicBezTo>
                  <a:pt x="1892670" y="1986521"/>
                  <a:pt x="1847712" y="1941481"/>
                  <a:pt x="1847712" y="1884587"/>
                </a:cubicBezTo>
                <a:cubicBezTo>
                  <a:pt x="1847712" y="1820583"/>
                  <a:pt x="1892670" y="1773171"/>
                  <a:pt x="1958924" y="1773171"/>
                </a:cubicBezTo>
                <a:cubicBezTo>
                  <a:pt x="1958924" y="1773171"/>
                  <a:pt x="1958924" y="1773171"/>
                  <a:pt x="2041741" y="1773171"/>
                </a:cubicBezTo>
                <a:cubicBezTo>
                  <a:pt x="2041741" y="1773171"/>
                  <a:pt x="2041741" y="1773171"/>
                  <a:pt x="2105629" y="1773171"/>
                </a:cubicBezTo>
                <a:cubicBezTo>
                  <a:pt x="2162418" y="1773171"/>
                  <a:pt x="2216840" y="1718649"/>
                  <a:pt x="2216840" y="1661756"/>
                </a:cubicBezTo>
                <a:cubicBezTo>
                  <a:pt x="2216840" y="1597751"/>
                  <a:pt x="2162418" y="1550340"/>
                  <a:pt x="2105629" y="1550340"/>
                </a:cubicBezTo>
                <a:cubicBezTo>
                  <a:pt x="2105629" y="1550340"/>
                  <a:pt x="2105629" y="1550340"/>
                  <a:pt x="1542472" y="1550340"/>
                </a:cubicBezTo>
                <a:cubicBezTo>
                  <a:pt x="1488049" y="1550340"/>
                  <a:pt x="1440725" y="1505300"/>
                  <a:pt x="1440725" y="1438924"/>
                </a:cubicBezTo>
                <a:cubicBezTo>
                  <a:pt x="1440725" y="1384401"/>
                  <a:pt x="1488049" y="1327508"/>
                  <a:pt x="1551937" y="1327508"/>
                </a:cubicBezTo>
                <a:cubicBezTo>
                  <a:pt x="1551937" y="1327508"/>
                  <a:pt x="1551937" y="1327508"/>
                  <a:pt x="2585968" y="1327508"/>
                </a:cubicBezTo>
                <a:cubicBezTo>
                  <a:pt x="2652222" y="1327508"/>
                  <a:pt x="2697180" y="1282468"/>
                  <a:pt x="2697180" y="1216092"/>
                </a:cubicBezTo>
                <a:cubicBezTo>
                  <a:pt x="2697180" y="1161570"/>
                  <a:pt x="2652222" y="1104677"/>
                  <a:pt x="2585968" y="1104677"/>
                </a:cubicBezTo>
                <a:cubicBezTo>
                  <a:pt x="2585968" y="1104677"/>
                  <a:pt x="2585968" y="1104677"/>
                  <a:pt x="2041741" y="1104677"/>
                </a:cubicBezTo>
                <a:cubicBezTo>
                  <a:pt x="2041741" y="1104677"/>
                  <a:pt x="2041741" y="1104677"/>
                  <a:pt x="1958924" y="1104677"/>
                </a:cubicBezTo>
                <a:cubicBezTo>
                  <a:pt x="1892670" y="1104677"/>
                  <a:pt x="1847712" y="1057265"/>
                  <a:pt x="1847712" y="993261"/>
                </a:cubicBezTo>
                <a:cubicBezTo>
                  <a:pt x="1847712" y="936367"/>
                  <a:pt x="1892670" y="891327"/>
                  <a:pt x="1949459" y="891327"/>
                </a:cubicBezTo>
                <a:cubicBezTo>
                  <a:pt x="1949459" y="891327"/>
                  <a:pt x="1949459" y="891327"/>
                  <a:pt x="2105629" y="891327"/>
                </a:cubicBezTo>
                <a:cubicBezTo>
                  <a:pt x="2162418" y="891327"/>
                  <a:pt x="2216840" y="834434"/>
                  <a:pt x="2216840" y="779911"/>
                </a:cubicBezTo>
                <a:cubicBezTo>
                  <a:pt x="2216840" y="713536"/>
                  <a:pt x="2162418" y="668495"/>
                  <a:pt x="2105629" y="668495"/>
                </a:cubicBezTo>
                <a:cubicBezTo>
                  <a:pt x="2105629" y="668495"/>
                  <a:pt x="2105629" y="668495"/>
                  <a:pt x="2041741" y="668495"/>
                </a:cubicBezTo>
                <a:cubicBezTo>
                  <a:pt x="2041741" y="668495"/>
                  <a:pt x="2041741" y="668495"/>
                  <a:pt x="1892670" y="668495"/>
                </a:cubicBezTo>
                <a:cubicBezTo>
                  <a:pt x="1828783" y="668495"/>
                  <a:pt x="1783825" y="611602"/>
                  <a:pt x="1783825" y="557080"/>
                </a:cubicBezTo>
                <a:cubicBezTo>
                  <a:pt x="1783825" y="490704"/>
                  <a:pt x="1828783" y="445664"/>
                  <a:pt x="1892670" y="445664"/>
                </a:cubicBezTo>
                <a:cubicBezTo>
                  <a:pt x="1892670" y="445664"/>
                  <a:pt x="1892670" y="445664"/>
                  <a:pt x="2346982" y="445664"/>
                </a:cubicBezTo>
                <a:cubicBezTo>
                  <a:pt x="2401404" y="445664"/>
                  <a:pt x="2448728" y="398253"/>
                  <a:pt x="2448728" y="334248"/>
                </a:cubicBezTo>
                <a:cubicBezTo>
                  <a:pt x="2448728" y="267873"/>
                  <a:pt x="2401404" y="222832"/>
                  <a:pt x="2346982" y="222832"/>
                </a:cubicBezTo>
                <a:cubicBezTo>
                  <a:pt x="2346982" y="222832"/>
                  <a:pt x="2346982" y="222832"/>
                  <a:pt x="1847712" y="222832"/>
                </a:cubicBezTo>
                <a:cubicBezTo>
                  <a:pt x="1793290" y="222832"/>
                  <a:pt x="1736501" y="175421"/>
                  <a:pt x="1736501" y="111416"/>
                </a:cubicBezTo>
                <a:cubicBezTo>
                  <a:pt x="1736501" y="45041"/>
                  <a:pt x="1793290" y="0"/>
                  <a:pt x="18477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815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Shape 239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395" name="Shape 239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398" name="Group 239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396" name="Shape 239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97" name="Shape 239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01" name="Group 240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99" name="Shape 239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00" name="Shape 240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04" name="Shape 240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05" name="Shape 240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406" name="Shape 2406"/>
          <p:cNvSpPr>
            <a:spLocks noGrp="1"/>
          </p:cNvSpPr>
          <p:nvPr>
            <p:ph type="pic" sz="quarter" idx="14"/>
          </p:nvPr>
        </p:nvSpPr>
        <p:spPr>
          <a:xfrm>
            <a:off x="638621" y="1439388"/>
            <a:ext cx="2532972" cy="4405264"/>
          </a:xfrm>
          <a:prstGeom prst="rect">
            <a:avLst/>
          </a:prstGeom>
          <a:effectLst>
            <a:outerShdw blurRad="76200" dist="224999" dir="7302716" rotWithShape="0">
              <a:srgbClr val="000000">
                <a:alpha val="17313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409" name="Group 2409"/>
          <p:cNvGrpSpPr/>
          <p:nvPr/>
        </p:nvGrpSpPr>
        <p:grpSpPr>
          <a:xfrm>
            <a:off x="638621" y="1440148"/>
            <a:ext cx="2532972" cy="4404527"/>
            <a:chOff x="0" y="0"/>
            <a:chExt cx="5065942" cy="8809051"/>
          </a:xfrm>
        </p:grpSpPr>
        <p:sp>
          <p:nvSpPr>
            <p:cNvPr id="2407" name="Shape 2407"/>
            <p:cNvSpPr/>
            <p:nvPr/>
          </p:nvSpPr>
          <p:spPr>
            <a:xfrm>
              <a:off x="0" y="0"/>
              <a:ext cx="171902" cy="880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46" y="21600"/>
                  </a:lnTo>
                  <a:lnTo>
                    <a:pt x="21600" y="2086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08" name="Shape 2408"/>
            <p:cNvSpPr/>
            <p:nvPr/>
          </p:nvSpPr>
          <p:spPr>
            <a:xfrm>
              <a:off x="368" y="8510620"/>
              <a:ext cx="5065575" cy="29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1" y="0"/>
                  </a:moveTo>
                  <a:lnTo>
                    <a:pt x="0" y="21600"/>
                  </a:lnTo>
                  <a:lnTo>
                    <a:pt x="21189" y="21600"/>
                  </a:lnTo>
                  <a:lnTo>
                    <a:pt x="21600" y="11694"/>
                  </a:lnTo>
                  <a:lnTo>
                    <a:pt x="21600" y="11561"/>
                  </a:lnTo>
                  <a:lnTo>
                    <a:pt x="731" y="11561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14835326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r Inte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Shape 2416"/>
          <p:cNvSpPr>
            <a:spLocks noGrp="1"/>
          </p:cNvSpPr>
          <p:nvPr>
            <p:ph type="pic" sz="half" idx="13"/>
          </p:nvPr>
        </p:nvSpPr>
        <p:spPr>
          <a:xfrm>
            <a:off x="0" y="4707180"/>
            <a:ext cx="12192000" cy="21755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17" name="Shape 241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418" name="Shape 241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21" name="Group 242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419" name="Shape 241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20" name="Shape 242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24" name="Group 242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422" name="Shape 242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23" name="Shape 242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27" name="Shape 242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28" name="Shape 242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3291636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r Interface Project-Multi 02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Shape 2435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36" name="Shape 243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2437" name="Shape 243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40" name="Group 244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438" name="Shape 24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39" name="Shape 243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43" name="Group 244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441" name="Shape 244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42" name="Shape 244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46" name="Shape 244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47" name="Shape 244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448" name="Shape 2448"/>
          <p:cNvSpPr>
            <a:spLocks noGrp="1"/>
          </p:cNvSpPr>
          <p:nvPr>
            <p:ph type="pic" sz="quarter" idx="15"/>
          </p:nvPr>
        </p:nvSpPr>
        <p:spPr>
          <a:xfrm>
            <a:off x="4870829" y="1587329"/>
            <a:ext cx="2449936" cy="4260851"/>
          </a:xfrm>
          <a:prstGeom prst="rect">
            <a:avLst/>
          </a:prstGeom>
          <a:effectLst>
            <a:outerShdw blurRad="76200" dist="224999" dir="7302716" rotWithShape="0">
              <a:srgbClr val="000000">
                <a:alpha val="17313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451" name="Group 2451"/>
          <p:cNvGrpSpPr/>
          <p:nvPr/>
        </p:nvGrpSpPr>
        <p:grpSpPr>
          <a:xfrm>
            <a:off x="4870827" y="1588091"/>
            <a:ext cx="2450347" cy="4260851"/>
            <a:chOff x="0" y="0"/>
            <a:chExt cx="4900691" cy="8521700"/>
          </a:xfrm>
        </p:grpSpPr>
        <p:sp>
          <p:nvSpPr>
            <p:cNvPr id="2449" name="Shape 2449"/>
            <p:cNvSpPr/>
            <p:nvPr/>
          </p:nvSpPr>
          <p:spPr>
            <a:xfrm>
              <a:off x="0" y="0"/>
              <a:ext cx="166295" cy="852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46" y="21600"/>
                  </a:lnTo>
                  <a:lnTo>
                    <a:pt x="21600" y="2086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50" name="Shape 2450"/>
            <p:cNvSpPr/>
            <p:nvPr/>
          </p:nvSpPr>
          <p:spPr>
            <a:xfrm>
              <a:off x="356" y="8233004"/>
              <a:ext cx="4900336" cy="288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1" y="0"/>
                  </a:moveTo>
                  <a:lnTo>
                    <a:pt x="0" y="21600"/>
                  </a:lnTo>
                  <a:lnTo>
                    <a:pt x="21189" y="21600"/>
                  </a:lnTo>
                  <a:lnTo>
                    <a:pt x="21600" y="11694"/>
                  </a:lnTo>
                  <a:lnTo>
                    <a:pt x="21600" y="11561"/>
                  </a:lnTo>
                  <a:lnTo>
                    <a:pt x="731" y="11561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9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0893978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Scree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Shape 245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459" name="Shape 245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62" name="Group 246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460" name="Shape 246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61" name="Shape 246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65" name="Group 246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463" name="Shape 24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64" name="Shape 246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68" name="Shape 246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9" name="Shape 246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470" name="Shape 2470"/>
          <p:cNvSpPr>
            <a:spLocks noGrp="1"/>
          </p:cNvSpPr>
          <p:nvPr>
            <p:ph type="pic" sz="quarter" idx="14"/>
          </p:nvPr>
        </p:nvSpPr>
        <p:spPr>
          <a:xfrm>
            <a:off x="3603279" y="1592977"/>
            <a:ext cx="2450576" cy="4261965"/>
          </a:xfrm>
          <a:prstGeom prst="rect">
            <a:avLst/>
          </a:prstGeom>
          <a:effectLst>
            <a:outerShdw blurRad="127000" dist="158148" dir="6331237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71" name="Shape 2471"/>
          <p:cNvSpPr/>
          <p:nvPr/>
        </p:nvSpPr>
        <p:spPr>
          <a:xfrm>
            <a:off x="3603279" y="1593058"/>
            <a:ext cx="2450576" cy="426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3" y="0"/>
                </a:moveTo>
                <a:lnTo>
                  <a:pt x="733" y="3"/>
                </a:lnTo>
                <a:lnTo>
                  <a:pt x="0" y="177"/>
                </a:lnTo>
                <a:lnTo>
                  <a:pt x="0" y="1526"/>
                </a:lnTo>
                <a:lnTo>
                  <a:pt x="21600" y="1526"/>
                </a:lnTo>
                <a:lnTo>
                  <a:pt x="21600" y="2"/>
                </a:lnTo>
                <a:lnTo>
                  <a:pt x="21600" y="0"/>
                </a:lnTo>
                <a:lnTo>
                  <a:pt x="746" y="0"/>
                </a:lnTo>
                <a:lnTo>
                  <a:pt x="733" y="0"/>
                </a:lnTo>
                <a:close/>
                <a:moveTo>
                  <a:pt x="0" y="18652"/>
                </a:moveTo>
                <a:lnTo>
                  <a:pt x="0" y="21600"/>
                </a:lnTo>
                <a:lnTo>
                  <a:pt x="2" y="21600"/>
                </a:lnTo>
                <a:lnTo>
                  <a:pt x="21189" y="21600"/>
                </a:lnTo>
                <a:lnTo>
                  <a:pt x="21600" y="21264"/>
                </a:lnTo>
                <a:lnTo>
                  <a:pt x="21600" y="21261"/>
                </a:lnTo>
                <a:lnTo>
                  <a:pt x="21600" y="18652"/>
                </a:lnTo>
                <a:lnTo>
                  <a:pt x="0" y="1865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2" name="Shape 2472"/>
          <p:cNvSpPr/>
          <p:nvPr/>
        </p:nvSpPr>
        <p:spPr>
          <a:xfrm>
            <a:off x="3603279" y="1593714"/>
            <a:ext cx="83135" cy="4260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4"/>
                </a:lnTo>
                <a:lnTo>
                  <a:pt x="0" y="21600"/>
                </a:lnTo>
                <a:lnTo>
                  <a:pt x="46" y="21600"/>
                </a:lnTo>
                <a:lnTo>
                  <a:pt x="21600" y="20868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3" name="Shape 2473"/>
          <p:cNvSpPr/>
          <p:nvPr/>
        </p:nvSpPr>
        <p:spPr>
          <a:xfrm>
            <a:off x="3603453" y="5709499"/>
            <a:ext cx="2449743" cy="144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1" y="0"/>
                </a:moveTo>
                <a:lnTo>
                  <a:pt x="0" y="21600"/>
                </a:lnTo>
                <a:lnTo>
                  <a:pt x="21189" y="21600"/>
                </a:lnTo>
                <a:lnTo>
                  <a:pt x="21600" y="11694"/>
                </a:lnTo>
                <a:lnTo>
                  <a:pt x="21600" y="11561"/>
                </a:lnTo>
                <a:lnTo>
                  <a:pt x="731" y="11561"/>
                </a:lnTo>
                <a:lnTo>
                  <a:pt x="731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4" name="Shape 2474"/>
          <p:cNvSpPr>
            <a:spLocks noGrp="1"/>
          </p:cNvSpPr>
          <p:nvPr>
            <p:ph type="pic" sz="quarter" idx="15"/>
          </p:nvPr>
        </p:nvSpPr>
        <p:spPr>
          <a:xfrm>
            <a:off x="6167807" y="1592977"/>
            <a:ext cx="2450576" cy="4261965"/>
          </a:xfrm>
          <a:prstGeom prst="rect">
            <a:avLst/>
          </a:prstGeom>
          <a:effectLst>
            <a:outerShdw blurRad="127000" dist="158148" dir="6331237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75" name="Shape 2475"/>
          <p:cNvSpPr/>
          <p:nvPr/>
        </p:nvSpPr>
        <p:spPr>
          <a:xfrm>
            <a:off x="6167807" y="1593058"/>
            <a:ext cx="2450576" cy="426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3" y="0"/>
                </a:moveTo>
                <a:lnTo>
                  <a:pt x="733" y="3"/>
                </a:lnTo>
                <a:lnTo>
                  <a:pt x="0" y="177"/>
                </a:lnTo>
                <a:lnTo>
                  <a:pt x="0" y="1526"/>
                </a:lnTo>
                <a:lnTo>
                  <a:pt x="21600" y="1526"/>
                </a:lnTo>
                <a:lnTo>
                  <a:pt x="21600" y="2"/>
                </a:lnTo>
                <a:lnTo>
                  <a:pt x="21600" y="0"/>
                </a:lnTo>
                <a:lnTo>
                  <a:pt x="746" y="0"/>
                </a:lnTo>
                <a:lnTo>
                  <a:pt x="733" y="0"/>
                </a:lnTo>
                <a:close/>
                <a:moveTo>
                  <a:pt x="0" y="18652"/>
                </a:moveTo>
                <a:lnTo>
                  <a:pt x="0" y="21600"/>
                </a:lnTo>
                <a:lnTo>
                  <a:pt x="2" y="21600"/>
                </a:lnTo>
                <a:lnTo>
                  <a:pt x="21189" y="21600"/>
                </a:lnTo>
                <a:lnTo>
                  <a:pt x="21600" y="21264"/>
                </a:lnTo>
                <a:lnTo>
                  <a:pt x="21600" y="21261"/>
                </a:lnTo>
                <a:lnTo>
                  <a:pt x="21600" y="18652"/>
                </a:lnTo>
                <a:lnTo>
                  <a:pt x="0" y="1865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6" name="Shape 2476"/>
          <p:cNvSpPr/>
          <p:nvPr/>
        </p:nvSpPr>
        <p:spPr>
          <a:xfrm>
            <a:off x="6167807" y="1593714"/>
            <a:ext cx="83135" cy="4260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4"/>
                </a:lnTo>
                <a:lnTo>
                  <a:pt x="0" y="21600"/>
                </a:lnTo>
                <a:lnTo>
                  <a:pt x="46" y="21600"/>
                </a:lnTo>
                <a:lnTo>
                  <a:pt x="21600" y="20868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7" name="Shape 2477"/>
          <p:cNvSpPr/>
          <p:nvPr/>
        </p:nvSpPr>
        <p:spPr>
          <a:xfrm>
            <a:off x="6167981" y="5709499"/>
            <a:ext cx="2449743" cy="144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1" y="0"/>
                </a:moveTo>
                <a:lnTo>
                  <a:pt x="0" y="21600"/>
                </a:lnTo>
                <a:lnTo>
                  <a:pt x="21189" y="21600"/>
                </a:lnTo>
                <a:lnTo>
                  <a:pt x="21600" y="11694"/>
                </a:lnTo>
                <a:lnTo>
                  <a:pt x="21600" y="11561"/>
                </a:lnTo>
                <a:lnTo>
                  <a:pt x="731" y="11561"/>
                </a:lnTo>
                <a:lnTo>
                  <a:pt x="731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3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1668407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p Screen Multi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Shape 2484"/>
          <p:cNvSpPr>
            <a:spLocks noGrp="1"/>
          </p:cNvSpPr>
          <p:nvPr>
            <p:ph type="pic" idx="13"/>
          </p:nvPr>
        </p:nvSpPr>
        <p:spPr>
          <a:xfrm>
            <a:off x="0" y="3837078"/>
            <a:ext cx="12192000" cy="30209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85" name="Shape 248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486" name="Shape 248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89" name="Group 248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487" name="Shape 248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88" name="Shape 248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92" name="Group 249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490" name="Shape 249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91" name="Shape 249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93" name="Shape 249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94" name="Shape 249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2257993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Shape 2501"/>
          <p:cNvSpPr/>
          <p:nvPr/>
        </p:nvSpPr>
        <p:spPr>
          <a:xfrm>
            <a:off x="5620599" y="2701908"/>
            <a:ext cx="6801301" cy="427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" y="0"/>
                </a:moveTo>
                <a:cubicBezTo>
                  <a:pt x="66" y="0"/>
                  <a:pt x="0" y="106"/>
                  <a:pt x="0" y="23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37"/>
                </a:lnTo>
                <a:cubicBezTo>
                  <a:pt x="21600" y="106"/>
                  <a:pt x="21534" y="0"/>
                  <a:pt x="21451" y="0"/>
                </a:cubicBezTo>
                <a:lnTo>
                  <a:pt x="14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r="5400000" rotWithShape="0">
              <a:srgbClr val="000000">
                <a:alpha val="27455"/>
              </a:srgbClr>
            </a:outerShdw>
          </a:effectLst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2" name="Shape 2502"/>
          <p:cNvSpPr>
            <a:spLocks noGrp="1"/>
          </p:cNvSpPr>
          <p:nvPr>
            <p:ph type="pic" sz="half" idx="13"/>
          </p:nvPr>
        </p:nvSpPr>
        <p:spPr>
          <a:xfrm>
            <a:off x="5674038" y="3273804"/>
            <a:ext cx="6694215" cy="36499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544" name="Group 2544"/>
          <p:cNvGrpSpPr/>
          <p:nvPr/>
        </p:nvGrpSpPr>
        <p:grpSpPr>
          <a:xfrm>
            <a:off x="5674041" y="2750457"/>
            <a:ext cx="6694551" cy="531531"/>
            <a:chOff x="0" y="0"/>
            <a:chExt cx="13389099" cy="1063059"/>
          </a:xfrm>
        </p:grpSpPr>
        <p:sp>
          <p:nvSpPr>
            <p:cNvPr id="2503" name="Shape 2503"/>
            <p:cNvSpPr/>
            <p:nvPr/>
          </p:nvSpPr>
          <p:spPr>
            <a:xfrm>
              <a:off x="0" y="0"/>
              <a:ext cx="13389100" cy="1054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58"/>
                  </a:moveTo>
                  <a:cubicBezTo>
                    <a:pt x="21600" y="65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653"/>
                    <a:pt x="0" y="1458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1458"/>
                    <a:pt x="21600" y="1458"/>
                  </a:cubicBez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04" name="Shape 2504"/>
            <p:cNvSpPr/>
            <p:nvPr/>
          </p:nvSpPr>
          <p:spPr>
            <a:xfrm>
              <a:off x="0" y="53865"/>
              <a:ext cx="13389100" cy="554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299"/>
                    <a:pt x="1970" y="13402"/>
                    <a:pt x="2003" y="11459"/>
                  </a:cubicBezTo>
                  <a:cubicBezTo>
                    <a:pt x="2036" y="9516"/>
                    <a:pt x="2091" y="7573"/>
                    <a:pt x="2173" y="7573"/>
                  </a:cubicBezTo>
                  <a:cubicBezTo>
                    <a:pt x="2254" y="7573"/>
                    <a:pt x="6362" y="7573"/>
                    <a:pt x="6408" y="7573"/>
                  </a:cubicBezTo>
                  <a:cubicBezTo>
                    <a:pt x="6455" y="7573"/>
                    <a:pt x="6504" y="8191"/>
                    <a:pt x="6537" y="9512"/>
                  </a:cubicBezTo>
                  <a:cubicBezTo>
                    <a:pt x="6569" y="10832"/>
                    <a:pt x="6662" y="16380"/>
                    <a:pt x="6695" y="18823"/>
                  </a:cubicBezTo>
                  <a:cubicBezTo>
                    <a:pt x="6728" y="21268"/>
                    <a:pt x="6772" y="21466"/>
                    <a:pt x="6846" y="21466"/>
                  </a:cubicBezTo>
                  <a:cubicBezTo>
                    <a:pt x="6916" y="21466"/>
                    <a:pt x="20403" y="21466"/>
                    <a:pt x="21600" y="21466"/>
                  </a:cubicBezTo>
                  <a:lnTo>
                    <a:pt x="21600" y="2776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6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9"/>
                    <a:pt x="1852" y="20444"/>
                  </a:cubicBezTo>
                  <a:close/>
                </a:path>
              </a:pathLst>
            </a:custGeom>
            <a:solidFill>
              <a:srgbClr val="F5F6F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05" name="Shape 2505"/>
            <p:cNvSpPr/>
            <p:nvPr/>
          </p:nvSpPr>
          <p:spPr>
            <a:xfrm>
              <a:off x="0" y="33717"/>
              <a:ext cx="13389100" cy="55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300"/>
                    <a:pt x="1970" y="13402"/>
                    <a:pt x="2003" y="11459"/>
                  </a:cubicBezTo>
                  <a:cubicBezTo>
                    <a:pt x="2036" y="9516"/>
                    <a:pt x="2091" y="7574"/>
                    <a:pt x="2173" y="7574"/>
                  </a:cubicBezTo>
                  <a:cubicBezTo>
                    <a:pt x="2254" y="7574"/>
                    <a:pt x="6362" y="7574"/>
                    <a:pt x="6408" y="7574"/>
                  </a:cubicBezTo>
                  <a:cubicBezTo>
                    <a:pt x="6455" y="7574"/>
                    <a:pt x="6504" y="8190"/>
                    <a:pt x="6537" y="9512"/>
                  </a:cubicBezTo>
                  <a:cubicBezTo>
                    <a:pt x="6569" y="10832"/>
                    <a:pt x="6662" y="16380"/>
                    <a:pt x="6695" y="18823"/>
                  </a:cubicBezTo>
                  <a:cubicBezTo>
                    <a:pt x="6728" y="21268"/>
                    <a:pt x="6772" y="21466"/>
                    <a:pt x="6846" y="21466"/>
                  </a:cubicBezTo>
                  <a:cubicBezTo>
                    <a:pt x="6916" y="21466"/>
                    <a:pt x="20403" y="21466"/>
                    <a:pt x="21600" y="21466"/>
                  </a:cubicBezTo>
                  <a:lnTo>
                    <a:pt x="21600" y="2775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5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9"/>
                    <a:pt x="1852" y="20444"/>
                  </a:cubicBezTo>
                  <a:close/>
                </a:path>
              </a:pathLst>
            </a:custGeom>
            <a:solidFill>
              <a:srgbClr val="8D959D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06" name="Shape 2506"/>
            <p:cNvSpPr/>
            <p:nvPr/>
          </p:nvSpPr>
          <p:spPr>
            <a:xfrm>
              <a:off x="0" y="16858"/>
              <a:ext cx="13389100" cy="55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299"/>
                    <a:pt x="1970" y="13401"/>
                    <a:pt x="2003" y="11458"/>
                  </a:cubicBezTo>
                  <a:cubicBezTo>
                    <a:pt x="2036" y="9516"/>
                    <a:pt x="2091" y="7573"/>
                    <a:pt x="2173" y="7573"/>
                  </a:cubicBezTo>
                  <a:cubicBezTo>
                    <a:pt x="2254" y="7573"/>
                    <a:pt x="6362" y="7573"/>
                    <a:pt x="6408" y="7573"/>
                  </a:cubicBezTo>
                  <a:cubicBezTo>
                    <a:pt x="6455" y="7573"/>
                    <a:pt x="6504" y="8190"/>
                    <a:pt x="6537" y="9511"/>
                  </a:cubicBezTo>
                  <a:cubicBezTo>
                    <a:pt x="6569" y="10832"/>
                    <a:pt x="6662" y="16379"/>
                    <a:pt x="6695" y="18823"/>
                  </a:cubicBezTo>
                  <a:cubicBezTo>
                    <a:pt x="6728" y="21266"/>
                    <a:pt x="6772" y="21465"/>
                    <a:pt x="6846" y="21465"/>
                  </a:cubicBezTo>
                  <a:cubicBezTo>
                    <a:pt x="6916" y="21465"/>
                    <a:pt x="20403" y="21465"/>
                    <a:pt x="21600" y="21465"/>
                  </a:cubicBezTo>
                  <a:lnTo>
                    <a:pt x="21600" y="2776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6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8"/>
                    <a:pt x="1852" y="204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07" name="Shape 2507"/>
            <p:cNvSpPr/>
            <p:nvPr/>
          </p:nvSpPr>
          <p:spPr>
            <a:xfrm>
              <a:off x="1314967" y="640625"/>
              <a:ext cx="11611221" cy="3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498"/>
                  </a:moveTo>
                  <a:cubicBezTo>
                    <a:pt x="21600" y="19763"/>
                    <a:pt x="21541" y="21600"/>
                    <a:pt x="21468" y="21600"/>
                  </a:cubicBezTo>
                  <a:lnTo>
                    <a:pt x="132" y="21600"/>
                  </a:lnTo>
                  <a:cubicBezTo>
                    <a:pt x="59" y="21600"/>
                    <a:pt x="0" y="19763"/>
                    <a:pt x="0" y="17498"/>
                  </a:cubicBezTo>
                  <a:lnTo>
                    <a:pt x="0" y="4101"/>
                  </a:lnTo>
                  <a:cubicBezTo>
                    <a:pt x="0" y="1837"/>
                    <a:pt x="59" y="0"/>
                    <a:pt x="132" y="0"/>
                  </a:cubicBezTo>
                  <a:lnTo>
                    <a:pt x="21468" y="0"/>
                  </a:lnTo>
                  <a:cubicBezTo>
                    <a:pt x="21541" y="0"/>
                    <a:pt x="21600" y="1837"/>
                    <a:pt x="21600" y="4101"/>
                  </a:cubicBezTo>
                  <a:cubicBezTo>
                    <a:pt x="21600" y="4101"/>
                    <a:pt x="21600" y="17498"/>
                    <a:pt x="21600" y="17498"/>
                  </a:cubicBezTo>
                  <a:close/>
                </a:path>
              </a:pathLst>
            </a:custGeom>
            <a:solidFill>
              <a:srgbClr val="F5F6F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2510" name="Group 2510"/>
            <p:cNvGrpSpPr/>
            <p:nvPr/>
          </p:nvGrpSpPr>
          <p:grpSpPr>
            <a:xfrm>
              <a:off x="219161" y="219161"/>
              <a:ext cx="167838" cy="202435"/>
              <a:chOff x="0" y="0"/>
              <a:chExt cx="167837" cy="202434"/>
            </a:xfrm>
          </p:grpSpPr>
          <p:sp>
            <p:nvSpPr>
              <p:cNvPr id="2508" name="Shape 2508"/>
              <p:cNvSpPr/>
              <p:nvPr/>
            </p:nvSpPr>
            <p:spPr>
              <a:xfrm>
                <a:off x="0" y="34573"/>
                <a:ext cx="167838" cy="167862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09" name="Shape 2509"/>
              <p:cNvSpPr/>
              <p:nvPr/>
            </p:nvSpPr>
            <p:spPr>
              <a:xfrm>
                <a:off x="0" y="0"/>
                <a:ext cx="167838" cy="167861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29493">
                    <a:srgbClr val="F18C7C"/>
                  </a:gs>
                  <a:gs pos="61460">
                    <a:srgbClr val="EE2200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13" name="Group 2513"/>
            <p:cNvGrpSpPr/>
            <p:nvPr/>
          </p:nvGrpSpPr>
          <p:grpSpPr>
            <a:xfrm>
              <a:off x="522615" y="219161"/>
              <a:ext cx="167838" cy="202435"/>
              <a:chOff x="0" y="0"/>
              <a:chExt cx="167837" cy="202434"/>
            </a:xfrm>
          </p:grpSpPr>
          <p:sp>
            <p:nvSpPr>
              <p:cNvPr id="2511" name="Shape 2511"/>
              <p:cNvSpPr/>
              <p:nvPr/>
            </p:nvSpPr>
            <p:spPr>
              <a:xfrm>
                <a:off x="0" y="34573"/>
                <a:ext cx="167838" cy="167862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12" name="Shape 2512"/>
              <p:cNvSpPr/>
              <p:nvPr/>
            </p:nvSpPr>
            <p:spPr>
              <a:xfrm>
                <a:off x="0" y="0"/>
                <a:ext cx="167838" cy="167861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29628">
                    <a:srgbClr val="FACB7C"/>
                  </a:gs>
                  <a:gs pos="49985">
                    <a:srgbClr val="FF9F00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16" name="Group 2516"/>
            <p:cNvGrpSpPr/>
            <p:nvPr/>
          </p:nvGrpSpPr>
          <p:grpSpPr>
            <a:xfrm>
              <a:off x="826068" y="219161"/>
              <a:ext cx="167854" cy="202435"/>
              <a:chOff x="0" y="0"/>
              <a:chExt cx="167852" cy="202434"/>
            </a:xfrm>
          </p:grpSpPr>
          <p:sp>
            <p:nvSpPr>
              <p:cNvPr id="2514" name="Shape 2514"/>
              <p:cNvSpPr/>
              <p:nvPr/>
            </p:nvSpPr>
            <p:spPr>
              <a:xfrm>
                <a:off x="0" y="34573"/>
                <a:ext cx="167853" cy="167862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15" name="Shape 2515"/>
              <p:cNvSpPr/>
              <p:nvPr/>
            </p:nvSpPr>
            <p:spPr>
              <a:xfrm>
                <a:off x="0" y="0"/>
                <a:ext cx="167853" cy="167861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76093">
                    <a:srgbClr val="8FC321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2517" name="Shape 2517"/>
            <p:cNvSpPr/>
            <p:nvPr/>
          </p:nvSpPr>
          <p:spPr>
            <a:xfrm>
              <a:off x="1314967" y="623766"/>
              <a:ext cx="11611221" cy="3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498"/>
                  </a:moveTo>
                  <a:cubicBezTo>
                    <a:pt x="21600" y="19763"/>
                    <a:pt x="21541" y="21600"/>
                    <a:pt x="21468" y="21600"/>
                  </a:cubicBezTo>
                  <a:lnTo>
                    <a:pt x="132" y="21600"/>
                  </a:lnTo>
                  <a:cubicBezTo>
                    <a:pt x="59" y="21600"/>
                    <a:pt x="0" y="19763"/>
                    <a:pt x="0" y="17498"/>
                  </a:cubicBezTo>
                  <a:lnTo>
                    <a:pt x="0" y="4102"/>
                  </a:lnTo>
                  <a:cubicBezTo>
                    <a:pt x="0" y="1837"/>
                    <a:pt x="59" y="0"/>
                    <a:pt x="132" y="0"/>
                  </a:cubicBezTo>
                  <a:lnTo>
                    <a:pt x="21468" y="0"/>
                  </a:lnTo>
                  <a:cubicBezTo>
                    <a:pt x="21541" y="0"/>
                    <a:pt x="21600" y="1837"/>
                    <a:pt x="21600" y="4102"/>
                  </a:cubicBezTo>
                  <a:cubicBezTo>
                    <a:pt x="21600" y="4102"/>
                    <a:pt x="21600" y="17498"/>
                    <a:pt x="21600" y="1749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8D959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18" name="Shape 2518"/>
            <p:cNvSpPr/>
            <p:nvPr/>
          </p:nvSpPr>
          <p:spPr>
            <a:xfrm>
              <a:off x="12627056" y="691200"/>
              <a:ext cx="226179" cy="21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467" extrusionOk="0">
                  <a:moveTo>
                    <a:pt x="13924" y="12769"/>
                  </a:moveTo>
                  <a:lnTo>
                    <a:pt x="15958" y="19356"/>
                  </a:lnTo>
                  <a:lnTo>
                    <a:pt x="10631" y="15283"/>
                  </a:lnTo>
                  <a:lnTo>
                    <a:pt x="5302" y="19356"/>
                  </a:lnTo>
                  <a:lnTo>
                    <a:pt x="7338" y="12769"/>
                  </a:lnTo>
                  <a:lnTo>
                    <a:pt x="2009" y="8699"/>
                  </a:lnTo>
                  <a:lnTo>
                    <a:pt x="8596" y="8699"/>
                  </a:lnTo>
                  <a:lnTo>
                    <a:pt x="10631" y="2109"/>
                  </a:lnTo>
                  <a:lnTo>
                    <a:pt x="12667" y="8699"/>
                  </a:lnTo>
                  <a:lnTo>
                    <a:pt x="19253" y="8699"/>
                  </a:lnTo>
                  <a:cubicBezTo>
                    <a:pt x="19253" y="8699"/>
                    <a:pt x="13924" y="12769"/>
                    <a:pt x="13924" y="12769"/>
                  </a:cubicBezTo>
                  <a:close/>
                  <a:moveTo>
                    <a:pt x="21161" y="8045"/>
                  </a:moveTo>
                  <a:cubicBezTo>
                    <a:pt x="20895" y="7179"/>
                    <a:pt x="20118" y="6587"/>
                    <a:pt x="19253" y="6587"/>
                  </a:cubicBezTo>
                  <a:lnTo>
                    <a:pt x="14123" y="6587"/>
                  </a:lnTo>
                  <a:lnTo>
                    <a:pt x="12540" y="1456"/>
                  </a:lnTo>
                  <a:cubicBezTo>
                    <a:pt x="12269" y="591"/>
                    <a:pt x="11496" y="0"/>
                    <a:pt x="10631" y="0"/>
                  </a:cubicBezTo>
                  <a:cubicBezTo>
                    <a:pt x="9761" y="0"/>
                    <a:pt x="8989" y="591"/>
                    <a:pt x="8720" y="1456"/>
                  </a:cubicBezTo>
                  <a:lnTo>
                    <a:pt x="7135" y="6587"/>
                  </a:lnTo>
                  <a:lnTo>
                    <a:pt x="2009" y="6587"/>
                  </a:lnTo>
                  <a:cubicBezTo>
                    <a:pt x="1141" y="6587"/>
                    <a:pt x="367" y="7179"/>
                    <a:pt x="98" y="8045"/>
                  </a:cubicBezTo>
                  <a:cubicBezTo>
                    <a:pt x="-170" y="8914"/>
                    <a:pt x="127" y="9871"/>
                    <a:pt x="828" y="10406"/>
                  </a:cubicBezTo>
                  <a:lnTo>
                    <a:pt x="4975" y="13576"/>
                  </a:lnTo>
                  <a:lnTo>
                    <a:pt x="3391" y="18700"/>
                  </a:lnTo>
                  <a:cubicBezTo>
                    <a:pt x="3121" y="19569"/>
                    <a:pt x="3420" y="20529"/>
                    <a:pt x="4121" y="21063"/>
                  </a:cubicBezTo>
                  <a:cubicBezTo>
                    <a:pt x="4822" y="21600"/>
                    <a:pt x="5780" y="21600"/>
                    <a:pt x="6479" y="21063"/>
                  </a:cubicBezTo>
                  <a:lnTo>
                    <a:pt x="10629" y="17892"/>
                  </a:lnTo>
                  <a:lnTo>
                    <a:pt x="14778" y="21063"/>
                  </a:lnTo>
                  <a:cubicBezTo>
                    <a:pt x="15127" y="21333"/>
                    <a:pt x="15542" y="21467"/>
                    <a:pt x="15958" y="21467"/>
                  </a:cubicBezTo>
                  <a:cubicBezTo>
                    <a:pt x="16373" y="21467"/>
                    <a:pt x="16788" y="21333"/>
                    <a:pt x="17141" y="21063"/>
                  </a:cubicBezTo>
                  <a:cubicBezTo>
                    <a:pt x="17837" y="20529"/>
                    <a:pt x="18134" y="19569"/>
                    <a:pt x="17868" y="18700"/>
                  </a:cubicBezTo>
                  <a:lnTo>
                    <a:pt x="16283" y="13576"/>
                  </a:lnTo>
                  <a:lnTo>
                    <a:pt x="20430" y="10406"/>
                  </a:lnTo>
                  <a:cubicBezTo>
                    <a:pt x="21130" y="9871"/>
                    <a:pt x="21430" y="8914"/>
                    <a:pt x="21161" y="8045"/>
                  </a:cubicBezTo>
                  <a:close/>
                </a:path>
              </a:pathLst>
            </a:custGeom>
            <a:solidFill>
              <a:srgbClr val="C2C6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2523" name="Group 2523"/>
            <p:cNvGrpSpPr/>
            <p:nvPr/>
          </p:nvGrpSpPr>
          <p:grpSpPr>
            <a:xfrm>
              <a:off x="13065379" y="202302"/>
              <a:ext cx="184219" cy="208941"/>
              <a:chOff x="0" y="0"/>
              <a:chExt cx="184218" cy="208939"/>
            </a:xfrm>
          </p:grpSpPr>
          <p:sp>
            <p:nvSpPr>
              <p:cNvPr id="2519" name="Shape 2519"/>
              <p:cNvSpPr/>
              <p:nvPr/>
            </p:nvSpPr>
            <p:spPr>
              <a:xfrm>
                <a:off x="84292" y="0"/>
                <a:ext cx="99408" cy="98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7384" y="7587"/>
                    </a:lnTo>
                    <a:cubicBezTo>
                      <a:pt x="5602" y="9374"/>
                      <a:pt x="2225" y="12782"/>
                      <a:pt x="1606" y="13626"/>
                    </a:cubicBezTo>
                    <a:cubicBezTo>
                      <a:pt x="1252" y="14128"/>
                      <a:pt x="458" y="15150"/>
                      <a:pt x="447" y="16684"/>
                    </a:cubicBezTo>
                    <a:cubicBezTo>
                      <a:pt x="444" y="17532"/>
                      <a:pt x="737" y="18452"/>
                      <a:pt x="1316" y="19290"/>
                    </a:cubicBezTo>
                    <a:cubicBezTo>
                      <a:pt x="2297" y="20730"/>
                      <a:pt x="3881" y="21196"/>
                      <a:pt x="5119" y="21181"/>
                    </a:cubicBezTo>
                    <a:cubicBezTo>
                      <a:pt x="6343" y="21145"/>
                      <a:pt x="7319" y="20903"/>
                      <a:pt x="8192" y="20163"/>
                    </a:cubicBezTo>
                    <a:cubicBezTo>
                      <a:pt x="8790" y="19607"/>
                      <a:pt x="12285" y="16063"/>
                      <a:pt x="14088" y="14226"/>
                    </a:cubicBez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20" name="Shape 2520"/>
              <p:cNvSpPr/>
              <p:nvPr/>
            </p:nvSpPr>
            <p:spPr>
              <a:xfrm>
                <a:off x="0" y="118009"/>
                <a:ext cx="91603" cy="90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20478" y="7117"/>
                    </a:moveTo>
                    <a:cubicBezTo>
                      <a:pt x="20847" y="6578"/>
                      <a:pt x="21596" y="5597"/>
                      <a:pt x="21600" y="4202"/>
                    </a:cubicBezTo>
                    <a:cubicBezTo>
                      <a:pt x="21600" y="3432"/>
                      <a:pt x="21355" y="2580"/>
                      <a:pt x="20785" y="1763"/>
                    </a:cubicBezTo>
                    <a:cubicBezTo>
                      <a:pt x="19869" y="431"/>
                      <a:pt x="18405" y="-15"/>
                      <a:pt x="17209" y="1"/>
                    </a:cubicBezTo>
                    <a:cubicBezTo>
                      <a:pt x="16029" y="28"/>
                      <a:pt x="15047" y="302"/>
                      <a:pt x="14329" y="931"/>
                    </a:cubicBezTo>
                    <a:cubicBezTo>
                      <a:pt x="13661" y="1552"/>
                      <a:pt x="9236" y="6035"/>
                      <a:pt x="7489" y="7805"/>
                    </a:cubicBezTo>
                    <a:lnTo>
                      <a:pt x="0" y="481"/>
                    </a:lnTo>
                    <a:lnTo>
                      <a:pt x="0" y="21585"/>
                    </a:lnTo>
                    <a:lnTo>
                      <a:pt x="21161" y="21585"/>
                    </a:lnTo>
                    <a:lnTo>
                      <a:pt x="13809" y="14042"/>
                    </a:lnTo>
                    <a:cubicBezTo>
                      <a:pt x="15532" y="12319"/>
                      <a:pt x="19845" y="7985"/>
                      <a:pt x="20478" y="7117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21" name="Shape 2521"/>
              <p:cNvSpPr/>
              <p:nvPr/>
            </p:nvSpPr>
            <p:spPr>
              <a:xfrm>
                <a:off x="101151" y="0"/>
                <a:ext cx="83068" cy="82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2" h="20956" extrusionOk="0">
                    <a:moveTo>
                      <a:pt x="8747" y="7007"/>
                    </a:moveTo>
                    <a:lnTo>
                      <a:pt x="1951" y="0"/>
                    </a:lnTo>
                    <a:lnTo>
                      <a:pt x="20882" y="0"/>
                    </a:lnTo>
                    <a:lnTo>
                      <a:pt x="20882" y="18965"/>
                    </a:lnTo>
                    <a:lnTo>
                      <a:pt x="13958" y="12147"/>
                    </a:lnTo>
                    <a:cubicBezTo>
                      <a:pt x="13958" y="12147"/>
                      <a:pt x="6777" y="19476"/>
                      <a:pt x="5954" y="20247"/>
                    </a:cubicBezTo>
                    <a:cubicBezTo>
                      <a:pt x="5130" y="21018"/>
                      <a:pt x="2080" y="21600"/>
                      <a:pt x="685" y="19539"/>
                    </a:cubicBezTo>
                    <a:cubicBezTo>
                      <a:pt x="-718" y="17483"/>
                      <a:pt x="366" y="15946"/>
                      <a:pt x="1000" y="15037"/>
                    </a:cubicBezTo>
                    <a:cubicBezTo>
                      <a:pt x="1633" y="14140"/>
                      <a:pt x="8747" y="7007"/>
                      <a:pt x="8747" y="7007"/>
                    </a:cubicBezTo>
                    <a:close/>
                  </a:path>
                </a:pathLst>
              </a:custGeom>
              <a:solidFill>
                <a:srgbClr val="8D959D"/>
              </a:solidFill>
              <a:ln w="6437" cap="flat">
                <a:solidFill>
                  <a:srgbClr val="242E3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22" name="Shape 2522"/>
              <p:cNvSpPr/>
              <p:nvPr/>
            </p:nvSpPr>
            <p:spPr>
              <a:xfrm>
                <a:off x="0" y="101151"/>
                <a:ext cx="83068" cy="82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2" h="20955" extrusionOk="0">
                    <a:moveTo>
                      <a:pt x="12135" y="13945"/>
                    </a:moveTo>
                    <a:lnTo>
                      <a:pt x="18931" y="20955"/>
                    </a:lnTo>
                    <a:lnTo>
                      <a:pt x="0" y="20955"/>
                    </a:lnTo>
                    <a:lnTo>
                      <a:pt x="0" y="1989"/>
                    </a:lnTo>
                    <a:lnTo>
                      <a:pt x="6920" y="8807"/>
                    </a:lnTo>
                    <a:cubicBezTo>
                      <a:pt x="6920" y="8807"/>
                      <a:pt x="14105" y="1478"/>
                      <a:pt x="14924" y="708"/>
                    </a:cubicBezTo>
                    <a:cubicBezTo>
                      <a:pt x="15752" y="-63"/>
                      <a:pt x="18802" y="-645"/>
                      <a:pt x="20197" y="1420"/>
                    </a:cubicBezTo>
                    <a:cubicBezTo>
                      <a:pt x="21600" y="3471"/>
                      <a:pt x="20516" y="5013"/>
                      <a:pt x="19882" y="5917"/>
                    </a:cubicBezTo>
                    <a:cubicBezTo>
                      <a:pt x="19249" y="6813"/>
                      <a:pt x="12135" y="13945"/>
                      <a:pt x="12135" y="13945"/>
                    </a:cubicBezTo>
                    <a:close/>
                  </a:path>
                </a:pathLst>
              </a:custGeom>
              <a:solidFill>
                <a:srgbClr val="8D959D"/>
              </a:solidFill>
              <a:ln w="6437" cap="flat">
                <a:solidFill>
                  <a:srgbClr val="242E3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2524" name="Shape 2524"/>
            <p:cNvSpPr/>
            <p:nvPr/>
          </p:nvSpPr>
          <p:spPr>
            <a:xfrm>
              <a:off x="4180921" y="303453"/>
              <a:ext cx="348731" cy="19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0" h="21600" extrusionOk="0">
                  <a:moveTo>
                    <a:pt x="20890" y="21600"/>
                  </a:moveTo>
                  <a:cubicBezTo>
                    <a:pt x="20890" y="21600"/>
                    <a:pt x="10090" y="21600"/>
                    <a:pt x="8127" y="21600"/>
                  </a:cubicBezTo>
                  <a:cubicBezTo>
                    <a:pt x="6163" y="21600"/>
                    <a:pt x="4813" y="20707"/>
                    <a:pt x="3524" y="17481"/>
                  </a:cubicBezTo>
                  <a:cubicBezTo>
                    <a:pt x="2236" y="14253"/>
                    <a:pt x="-526" y="779"/>
                    <a:pt x="88" y="0"/>
                  </a:cubicBezTo>
                  <a:cubicBezTo>
                    <a:pt x="1070" y="0"/>
                    <a:pt x="13342" y="0"/>
                    <a:pt x="14570" y="0"/>
                  </a:cubicBezTo>
                  <a:cubicBezTo>
                    <a:pt x="15797" y="0"/>
                    <a:pt x="16963" y="1003"/>
                    <a:pt x="17822" y="3004"/>
                  </a:cubicBezTo>
                  <a:cubicBezTo>
                    <a:pt x="18681" y="5011"/>
                    <a:pt x="21074" y="12804"/>
                    <a:pt x="20890" y="21600"/>
                  </a:cubicBezTo>
                  <a:close/>
                </a:path>
              </a:pathLst>
            </a:custGeom>
            <a:solidFill>
              <a:srgbClr val="C2C6CA"/>
            </a:solidFill>
            <a:ln w="12700" cap="flat">
              <a:solidFill>
                <a:srgbClr val="8D959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2527" name="Group 2527"/>
            <p:cNvGrpSpPr/>
            <p:nvPr/>
          </p:nvGrpSpPr>
          <p:grpSpPr>
            <a:xfrm>
              <a:off x="3911184" y="337171"/>
              <a:ext cx="100338" cy="118142"/>
              <a:chOff x="0" y="0"/>
              <a:chExt cx="100337" cy="118141"/>
            </a:xfrm>
          </p:grpSpPr>
          <p:sp>
            <p:nvSpPr>
              <p:cNvPr id="2525" name="Shape 2525"/>
              <p:cNvSpPr/>
              <p:nvPr/>
            </p:nvSpPr>
            <p:spPr>
              <a:xfrm>
                <a:off x="0" y="16858"/>
                <a:ext cx="100338" cy="101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381"/>
                    </a:moveTo>
                    <a:lnTo>
                      <a:pt x="18320" y="0"/>
                    </a:lnTo>
                    <a:lnTo>
                      <a:pt x="10799" y="7528"/>
                    </a:lnTo>
                    <a:lnTo>
                      <a:pt x="3280" y="0"/>
                    </a:lnTo>
                    <a:lnTo>
                      <a:pt x="0" y="3381"/>
                    </a:lnTo>
                    <a:lnTo>
                      <a:pt x="7508" y="10821"/>
                    </a:lnTo>
                    <a:lnTo>
                      <a:pt x="0" y="18349"/>
                    </a:lnTo>
                    <a:lnTo>
                      <a:pt x="3213" y="21600"/>
                    </a:lnTo>
                    <a:lnTo>
                      <a:pt x="10799" y="14083"/>
                    </a:lnTo>
                    <a:lnTo>
                      <a:pt x="18387" y="21600"/>
                    </a:lnTo>
                    <a:lnTo>
                      <a:pt x="21600" y="18349"/>
                    </a:lnTo>
                    <a:lnTo>
                      <a:pt x="14090" y="10821"/>
                    </a:lnTo>
                    <a:cubicBezTo>
                      <a:pt x="14090" y="10821"/>
                      <a:pt x="21600" y="3381"/>
                      <a:pt x="21600" y="3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26" name="Shape 2526"/>
              <p:cNvSpPr/>
              <p:nvPr/>
            </p:nvSpPr>
            <p:spPr>
              <a:xfrm>
                <a:off x="0" y="0"/>
                <a:ext cx="100338" cy="101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381"/>
                    </a:moveTo>
                    <a:lnTo>
                      <a:pt x="18320" y="0"/>
                    </a:lnTo>
                    <a:lnTo>
                      <a:pt x="10799" y="7531"/>
                    </a:lnTo>
                    <a:lnTo>
                      <a:pt x="3280" y="0"/>
                    </a:lnTo>
                    <a:lnTo>
                      <a:pt x="0" y="3381"/>
                    </a:lnTo>
                    <a:lnTo>
                      <a:pt x="7508" y="10825"/>
                    </a:lnTo>
                    <a:lnTo>
                      <a:pt x="0" y="18349"/>
                    </a:lnTo>
                    <a:lnTo>
                      <a:pt x="3213" y="21600"/>
                    </a:lnTo>
                    <a:lnTo>
                      <a:pt x="10799" y="14083"/>
                    </a:lnTo>
                    <a:lnTo>
                      <a:pt x="18387" y="21600"/>
                    </a:lnTo>
                    <a:lnTo>
                      <a:pt x="21600" y="18349"/>
                    </a:lnTo>
                    <a:lnTo>
                      <a:pt x="14090" y="10825"/>
                    </a:lnTo>
                    <a:cubicBezTo>
                      <a:pt x="14090" y="10825"/>
                      <a:pt x="21600" y="3381"/>
                      <a:pt x="21600" y="3381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30" name="Group 2530"/>
            <p:cNvGrpSpPr/>
            <p:nvPr/>
          </p:nvGrpSpPr>
          <p:grpSpPr>
            <a:xfrm>
              <a:off x="994654" y="724917"/>
              <a:ext cx="171739" cy="200905"/>
              <a:chOff x="0" y="0"/>
              <a:chExt cx="171738" cy="200903"/>
            </a:xfrm>
          </p:grpSpPr>
          <p:sp>
            <p:nvSpPr>
              <p:cNvPr id="2528" name="Shape 2528"/>
              <p:cNvSpPr/>
              <p:nvPr/>
            </p:nvSpPr>
            <p:spPr>
              <a:xfrm>
                <a:off x="0" y="16858"/>
                <a:ext cx="171739" cy="184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89"/>
                    </a:moveTo>
                    <a:lnTo>
                      <a:pt x="21600" y="0"/>
                    </a:lnTo>
                    <a:lnTo>
                      <a:pt x="18109" y="3229"/>
                    </a:lnTo>
                    <a:cubicBezTo>
                      <a:pt x="16199" y="1770"/>
                      <a:pt x="13758" y="893"/>
                      <a:pt x="11096" y="893"/>
                    </a:cubicBezTo>
                    <a:cubicBezTo>
                      <a:pt x="4966" y="893"/>
                      <a:pt x="0" y="5528"/>
                      <a:pt x="0" y="11247"/>
                    </a:cubicBezTo>
                    <a:cubicBezTo>
                      <a:pt x="0" y="16965"/>
                      <a:pt x="4966" y="21600"/>
                      <a:pt x="11096" y="21600"/>
                    </a:cubicBezTo>
                    <a:cubicBezTo>
                      <a:pt x="14663" y="21600"/>
                      <a:pt x="17933" y="20099"/>
                      <a:pt x="19868" y="17591"/>
                    </a:cubicBezTo>
                    <a:cubicBezTo>
                      <a:pt x="20658" y="16563"/>
                      <a:pt x="20393" y="15168"/>
                      <a:pt x="19552" y="14646"/>
                    </a:cubicBezTo>
                    <a:cubicBezTo>
                      <a:pt x="18181" y="13576"/>
                      <a:pt x="17003" y="15061"/>
                      <a:pt x="17003" y="15061"/>
                    </a:cubicBezTo>
                    <a:cubicBezTo>
                      <a:pt x="15705" y="16806"/>
                      <a:pt x="13545" y="17948"/>
                      <a:pt x="11096" y="17948"/>
                    </a:cubicBezTo>
                    <a:cubicBezTo>
                      <a:pt x="7126" y="17948"/>
                      <a:pt x="3911" y="14949"/>
                      <a:pt x="3911" y="11247"/>
                    </a:cubicBezTo>
                    <a:cubicBezTo>
                      <a:pt x="3911" y="7543"/>
                      <a:pt x="7126" y="4543"/>
                      <a:pt x="11096" y="4543"/>
                    </a:cubicBezTo>
                    <a:cubicBezTo>
                      <a:pt x="12672" y="4543"/>
                      <a:pt x="14127" y="5018"/>
                      <a:pt x="15311" y="5820"/>
                    </a:cubicBezTo>
                    <a:lnTo>
                      <a:pt x="10913" y="9889"/>
                    </a:lnTo>
                    <a:cubicBezTo>
                      <a:pt x="10913" y="9889"/>
                      <a:pt x="21600" y="9889"/>
                      <a:pt x="21600" y="9889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29" name="Shape 2529"/>
              <p:cNvSpPr/>
              <p:nvPr/>
            </p:nvSpPr>
            <p:spPr>
              <a:xfrm>
                <a:off x="0" y="0"/>
                <a:ext cx="171739" cy="18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91"/>
                    </a:moveTo>
                    <a:lnTo>
                      <a:pt x="21600" y="0"/>
                    </a:lnTo>
                    <a:lnTo>
                      <a:pt x="18109" y="3231"/>
                    </a:lnTo>
                    <a:cubicBezTo>
                      <a:pt x="16199" y="1772"/>
                      <a:pt x="13758" y="893"/>
                      <a:pt x="11096" y="893"/>
                    </a:cubicBezTo>
                    <a:cubicBezTo>
                      <a:pt x="4966" y="893"/>
                      <a:pt x="0" y="5528"/>
                      <a:pt x="0" y="11247"/>
                    </a:cubicBezTo>
                    <a:cubicBezTo>
                      <a:pt x="0" y="16965"/>
                      <a:pt x="4966" y="21600"/>
                      <a:pt x="11096" y="21600"/>
                    </a:cubicBezTo>
                    <a:cubicBezTo>
                      <a:pt x="14663" y="21600"/>
                      <a:pt x="17933" y="20099"/>
                      <a:pt x="19868" y="17591"/>
                    </a:cubicBezTo>
                    <a:cubicBezTo>
                      <a:pt x="20658" y="16565"/>
                      <a:pt x="20393" y="15170"/>
                      <a:pt x="19552" y="14648"/>
                    </a:cubicBezTo>
                    <a:cubicBezTo>
                      <a:pt x="18181" y="13578"/>
                      <a:pt x="17003" y="15063"/>
                      <a:pt x="17003" y="15063"/>
                    </a:cubicBezTo>
                    <a:cubicBezTo>
                      <a:pt x="15705" y="16808"/>
                      <a:pt x="13545" y="17952"/>
                      <a:pt x="11096" y="17952"/>
                    </a:cubicBezTo>
                    <a:cubicBezTo>
                      <a:pt x="7126" y="17952"/>
                      <a:pt x="3911" y="14949"/>
                      <a:pt x="3911" y="11247"/>
                    </a:cubicBezTo>
                    <a:cubicBezTo>
                      <a:pt x="3911" y="7543"/>
                      <a:pt x="7126" y="4545"/>
                      <a:pt x="11096" y="4545"/>
                    </a:cubicBezTo>
                    <a:cubicBezTo>
                      <a:pt x="12672" y="4545"/>
                      <a:pt x="14127" y="5018"/>
                      <a:pt x="15311" y="5820"/>
                    </a:cubicBezTo>
                    <a:lnTo>
                      <a:pt x="10913" y="9891"/>
                    </a:lnTo>
                    <a:cubicBezTo>
                      <a:pt x="10913" y="9891"/>
                      <a:pt x="21600" y="9891"/>
                      <a:pt x="21600" y="9891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33" name="Group 2533"/>
            <p:cNvGrpSpPr/>
            <p:nvPr/>
          </p:nvGrpSpPr>
          <p:grpSpPr>
            <a:xfrm>
              <a:off x="590049" y="724917"/>
              <a:ext cx="198573" cy="205905"/>
              <a:chOff x="0" y="0"/>
              <a:chExt cx="198572" cy="205903"/>
            </a:xfrm>
          </p:grpSpPr>
          <p:sp>
            <p:nvSpPr>
              <p:cNvPr id="2531" name="Shape 2531"/>
              <p:cNvSpPr/>
              <p:nvPr/>
            </p:nvSpPr>
            <p:spPr>
              <a:xfrm>
                <a:off x="0" y="16858"/>
                <a:ext cx="198573" cy="189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28" extrusionOk="0">
                    <a:moveTo>
                      <a:pt x="20228" y="9150"/>
                    </a:moveTo>
                    <a:lnTo>
                      <a:pt x="17418" y="6366"/>
                    </a:lnTo>
                    <a:lnTo>
                      <a:pt x="11967" y="557"/>
                    </a:lnTo>
                    <a:cubicBezTo>
                      <a:pt x="11273" y="-186"/>
                      <a:pt x="10147" y="-186"/>
                      <a:pt x="9453" y="557"/>
                    </a:cubicBezTo>
                    <a:cubicBezTo>
                      <a:pt x="8757" y="1297"/>
                      <a:pt x="8757" y="2496"/>
                      <a:pt x="9453" y="3236"/>
                    </a:cubicBezTo>
                    <a:lnTo>
                      <a:pt x="14086" y="8177"/>
                    </a:lnTo>
                    <a:lnTo>
                      <a:pt x="2319" y="8177"/>
                    </a:lnTo>
                    <a:cubicBezTo>
                      <a:pt x="1040" y="8177"/>
                      <a:pt x="0" y="9268"/>
                      <a:pt x="0" y="10616"/>
                    </a:cubicBezTo>
                    <a:cubicBezTo>
                      <a:pt x="0" y="11958"/>
                      <a:pt x="1040" y="13049"/>
                      <a:pt x="2319" y="13049"/>
                    </a:cubicBezTo>
                    <a:lnTo>
                      <a:pt x="14088" y="13049"/>
                    </a:lnTo>
                    <a:lnTo>
                      <a:pt x="9453" y="17990"/>
                    </a:lnTo>
                    <a:cubicBezTo>
                      <a:pt x="8757" y="18730"/>
                      <a:pt x="8757" y="19930"/>
                      <a:pt x="9453" y="20669"/>
                    </a:cubicBezTo>
                    <a:cubicBezTo>
                      <a:pt x="10147" y="21414"/>
                      <a:pt x="11273" y="21414"/>
                      <a:pt x="11967" y="20669"/>
                    </a:cubicBezTo>
                    <a:lnTo>
                      <a:pt x="17418" y="14860"/>
                    </a:lnTo>
                    <a:lnTo>
                      <a:pt x="20463" y="11849"/>
                    </a:lnTo>
                    <a:cubicBezTo>
                      <a:pt x="21600" y="10636"/>
                      <a:pt x="20228" y="9150"/>
                      <a:pt x="20228" y="915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32" name="Shape 2532"/>
              <p:cNvSpPr/>
              <p:nvPr/>
            </p:nvSpPr>
            <p:spPr>
              <a:xfrm>
                <a:off x="0" y="-1"/>
                <a:ext cx="198573" cy="189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30" extrusionOk="0">
                    <a:moveTo>
                      <a:pt x="20228" y="9149"/>
                    </a:moveTo>
                    <a:lnTo>
                      <a:pt x="17418" y="6366"/>
                    </a:lnTo>
                    <a:lnTo>
                      <a:pt x="11967" y="555"/>
                    </a:lnTo>
                    <a:cubicBezTo>
                      <a:pt x="11273" y="-185"/>
                      <a:pt x="10147" y="-185"/>
                      <a:pt x="9453" y="555"/>
                    </a:cubicBezTo>
                    <a:cubicBezTo>
                      <a:pt x="8757" y="1294"/>
                      <a:pt x="8757" y="2496"/>
                      <a:pt x="9453" y="3236"/>
                    </a:cubicBezTo>
                    <a:lnTo>
                      <a:pt x="14086" y="8176"/>
                    </a:lnTo>
                    <a:lnTo>
                      <a:pt x="2319" y="8176"/>
                    </a:lnTo>
                    <a:cubicBezTo>
                      <a:pt x="1040" y="8176"/>
                      <a:pt x="0" y="9267"/>
                      <a:pt x="0" y="10615"/>
                    </a:cubicBezTo>
                    <a:cubicBezTo>
                      <a:pt x="0" y="11957"/>
                      <a:pt x="1040" y="13048"/>
                      <a:pt x="2319" y="13048"/>
                    </a:cubicBezTo>
                    <a:lnTo>
                      <a:pt x="14088" y="13048"/>
                    </a:lnTo>
                    <a:lnTo>
                      <a:pt x="9453" y="17991"/>
                    </a:lnTo>
                    <a:cubicBezTo>
                      <a:pt x="8757" y="18730"/>
                      <a:pt x="8757" y="19930"/>
                      <a:pt x="9453" y="20674"/>
                    </a:cubicBezTo>
                    <a:cubicBezTo>
                      <a:pt x="10147" y="21415"/>
                      <a:pt x="11273" y="21415"/>
                      <a:pt x="11967" y="20674"/>
                    </a:cubicBezTo>
                    <a:lnTo>
                      <a:pt x="17418" y="14862"/>
                    </a:lnTo>
                    <a:lnTo>
                      <a:pt x="20463" y="11846"/>
                    </a:lnTo>
                    <a:cubicBezTo>
                      <a:pt x="21600" y="10635"/>
                      <a:pt x="20228" y="9149"/>
                      <a:pt x="20228" y="9149"/>
                    </a:cubicBezTo>
                    <a:close/>
                  </a:path>
                </a:pathLst>
              </a:custGeom>
              <a:solidFill>
                <a:srgbClr val="8D95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36" name="Group 2536"/>
            <p:cNvGrpSpPr/>
            <p:nvPr/>
          </p:nvGrpSpPr>
          <p:grpSpPr>
            <a:xfrm>
              <a:off x="236019" y="724917"/>
              <a:ext cx="198562" cy="205905"/>
              <a:chOff x="0" y="0"/>
              <a:chExt cx="198560" cy="205903"/>
            </a:xfrm>
          </p:grpSpPr>
          <p:sp>
            <p:nvSpPr>
              <p:cNvPr id="2534" name="Shape 2534"/>
              <p:cNvSpPr/>
              <p:nvPr/>
            </p:nvSpPr>
            <p:spPr>
              <a:xfrm>
                <a:off x="-1" y="16858"/>
                <a:ext cx="198562" cy="189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28" extrusionOk="0">
                    <a:moveTo>
                      <a:pt x="686" y="9150"/>
                    </a:moveTo>
                    <a:lnTo>
                      <a:pt x="3496" y="6366"/>
                    </a:lnTo>
                    <a:lnTo>
                      <a:pt x="8947" y="557"/>
                    </a:lnTo>
                    <a:cubicBezTo>
                      <a:pt x="9642" y="-186"/>
                      <a:pt x="10766" y="-186"/>
                      <a:pt x="11463" y="557"/>
                    </a:cubicBezTo>
                    <a:cubicBezTo>
                      <a:pt x="12158" y="1297"/>
                      <a:pt x="12158" y="2496"/>
                      <a:pt x="11463" y="3236"/>
                    </a:cubicBezTo>
                    <a:lnTo>
                      <a:pt x="6829" y="8177"/>
                    </a:lnTo>
                    <a:lnTo>
                      <a:pt x="18595" y="8177"/>
                    </a:lnTo>
                    <a:cubicBezTo>
                      <a:pt x="19876" y="8177"/>
                      <a:pt x="20914" y="9268"/>
                      <a:pt x="20914" y="10616"/>
                    </a:cubicBezTo>
                    <a:cubicBezTo>
                      <a:pt x="20914" y="11958"/>
                      <a:pt x="19876" y="13049"/>
                      <a:pt x="18595" y="13049"/>
                    </a:cubicBezTo>
                    <a:lnTo>
                      <a:pt x="6828" y="13049"/>
                    </a:lnTo>
                    <a:lnTo>
                      <a:pt x="11463" y="17990"/>
                    </a:lnTo>
                    <a:cubicBezTo>
                      <a:pt x="12158" y="18730"/>
                      <a:pt x="12158" y="19930"/>
                      <a:pt x="11463" y="20669"/>
                    </a:cubicBezTo>
                    <a:cubicBezTo>
                      <a:pt x="10766" y="21414"/>
                      <a:pt x="9642" y="21414"/>
                      <a:pt x="8947" y="20669"/>
                    </a:cubicBezTo>
                    <a:lnTo>
                      <a:pt x="3496" y="14860"/>
                    </a:lnTo>
                    <a:lnTo>
                      <a:pt x="452" y="11849"/>
                    </a:lnTo>
                    <a:cubicBezTo>
                      <a:pt x="-686" y="10636"/>
                      <a:pt x="686" y="9150"/>
                      <a:pt x="686" y="915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35" name="Shape 2535"/>
              <p:cNvSpPr/>
              <p:nvPr/>
            </p:nvSpPr>
            <p:spPr>
              <a:xfrm>
                <a:off x="-1" y="-1"/>
                <a:ext cx="198562" cy="189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30" extrusionOk="0">
                    <a:moveTo>
                      <a:pt x="686" y="9149"/>
                    </a:moveTo>
                    <a:lnTo>
                      <a:pt x="3496" y="6366"/>
                    </a:lnTo>
                    <a:lnTo>
                      <a:pt x="8947" y="555"/>
                    </a:lnTo>
                    <a:cubicBezTo>
                      <a:pt x="9642" y="-185"/>
                      <a:pt x="10766" y="-185"/>
                      <a:pt x="11463" y="555"/>
                    </a:cubicBezTo>
                    <a:cubicBezTo>
                      <a:pt x="12158" y="1294"/>
                      <a:pt x="12158" y="2496"/>
                      <a:pt x="11463" y="3236"/>
                    </a:cubicBezTo>
                    <a:lnTo>
                      <a:pt x="6829" y="8176"/>
                    </a:lnTo>
                    <a:lnTo>
                      <a:pt x="18595" y="8176"/>
                    </a:lnTo>
                    <a:cubicBezTo>
                      <a:pt x="19876" y="8176"/>
                      <a:pt x="20914" y="9267"/>
                      <a:pt x="20914" y="10615"/>
                    </a:cubicBezTo>
                    <a:cubicBezTo>
                      <a:pt x="20914" y="11957"/>
                      <a:pt x="19876" y="13048"/>
                      <a:pt x="18595" y="13048"/>
                    </a:cubicBezTo>
                    <a:lnTo>
                      <a:pt x="6828" y="13048"/>
                    </a:lnTo>
                    <a:lnTo>
                      <a:pt x="11463" y="17991"/>
                    </a:lnTo>
                    <a:cubicBezTo>
                      <a:pt x="12158" y="18730"/>
                      <a:pt x="12158" y="19930"/>
                      <a:pt x="11463" y="20674"/>
                    </a:cubicBezTo>
                    <a:cubicBezTo>
                      <a:pt x="10766" y="21415"/>
                      <a:pt x="9642" y="21415"/>
                      <a:pt x="8947" y="20674"/>
                    </a:cubicBezTo>
                    <a:lnTo>
                      <a:pt x="3496" y="14862"/>
                    </a:lnTo>
                    <a:lnTo>
                      <a:pt x="452" y="11846"/>
                    </a:lnTo>
                    <a:cubicBezTo>
                      <a:pt x="-686" y="10635"/>
                      <a:pt x="686" y="9149"/>
                      <a:pt x="686" y="9149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2537" name="Shape 2537"/>
            <p:cNvSpPr/>
            <p:nvPr/>
          </p:nvSpPr>
          <p:spPr>
            <a:xfrm>
              <a:off x="0" y="1045230"/>
              <a:ext cx="13389100" cy="1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D959D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2540" name="Group 2540"/>
            <p:cNvGrpSpPr/>
            <p:nvPr/>
          </p:nvGrpSpPr>
          <p:grpSpPr>
            <a:xfrm>
              <a:off x="13031616" y="724975"/>
              <a:ext cx="236548" cy="193874"/>
              <a:chOff x="0" y="0"/>
              <a:chExt cx="236546" cy="193873"/>
            </a:xfrm>
          </p:grpSpPr>
          <p:sp>
            <p:nvSpPr>
              <p:cNvPr id="2538" name="Shape 2538"/>
              <p:cNvSpPr/>
              <p:nvPr/>
            </p:nvSpPr>
            <p:spPr>
              <a:xfrm>
                <a:off x="0" y="0"/>
                <a:ext cx="236547" cy="193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4" y="0"/>
                    </a:moveTo>
                    <a:cubicBezTo>
                      <a:pt x="860" y="0"/>
                      <a:pt x="0" y="1053"/>
                      <a:pt x="0" y="2348"/>
                    </a:cubicBezTo>
                    <a:cubicBezTo>
                      <a:pt x="0" y="3645"/>
                      <a:pt x="860" y="4696"/>
                      <a:pt x="1924" y="4696"/>
                    </a:cubicBezTo>
                    <a:lnTo>
                      <a:pt x="19676" y="4696"/>
                    </a:lnTo>
                    <a:cubicBezTo>
                      <a:pt x="20743" y="4696"/>
                      <a:pt x="21600" y="3645"/>
                      <a:pt x="21600" y="2348"/>
                    </a:cubicBezTo>
                    <a:cubicBezTo>
                      <a:pt x="21600" y="1053"/>
                      <a:pt x="20743" y="0"/>
                      <a:pt x="19676" y="0"/>
                    </a:cubicBezTo>
                    <a:lnTo>
                      <a:pt x="1924" y="0"/>
                    </a:lnTo>
                    <a:close/>
                    <a:moveTo>
                      <a:pt x="1924" y="9391"/>
                    </a:moveTo>
                    <a:cubicBezTo>
                      <a:pt x="860" y="9391"/>
                      <a:pt x="0" y="10446"/>
                      <a:pt x="0" y="11739"/>
                    </a:cubicBezTo>
                    <a:cubicBezTo>
                      <a:pt x="0" y="13034"/>
                      <a:pt x="860" y="14087"/>
                      <a:pt x="1924" y="14087"/>
                    </a:cubicBezTo>
                    <a:lnTo>
                      <a:pt x="19676" y="14087"/>
                    </a:lnTo>
                    <a:cubicBezTo>
                      <a:pt x="20743" y="14087"/>
                      <a:pt x="21600" y="13034"/>
                      <a:pt x="21600" y="11739"/>
                    </a:cubicBezTo>
                    <a:cubicBezTo>
                      <a:pt x="21600" y="10446"/>
                      <a:pt x="20743" y="9391"/>
                      <a:pt x="19676" y="9391"/>
                    </a:cubicBezTo>
                    <a:lnTo>
                      <a:pt x="1924" y="9391"/>
                    </a:lnTo>
                    <a:close/>
                    <a:moveTo>
                      <a:pt x="1924" y="16904"/>
                    </a:moveTo>
                    <a:cubicBezTo>
                      <a:pt x="860" y="16904"/>
                      <a:pt x="0" y="17957"/>
                      <a:pt x="0" y="19252"/>
                    </a:cubicBezTo>
                    <a:cubicBezTo>
                      <a:pt x="0" y="20547"/>
                      <a:pt x="860" y="21600"/>
                      <a:pt x="1924" y="21600"/>
                    </a:cubicBezTo>
                    <a:lnTo>
                      <a:pt x="19676" y="21600"/>
                    </a:lnTo>
                    <a:cubicBezTo>
                      <a:pt x="20743" y="21600"/>
                      <a:pt x="21600" y="20547"/>
                      <a:pt x="21600" y="19252"/>
                    </a:cubicBezTo>
                    <a:cubicBezTo>
                      <a:pt x="21600" y="17957"/>
                      <a:pt x="20743" y="16904"/>
                      <a:pt x="19676" y="16904"/>
                    </a:cubicBezTo>
                    <a:lnTo>
                      <a:pt x="1924" y="16904"/>
                    </a:ln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39" name="Shape 2539"/>
              <p:cNvSpPr/>
              <p:nvPr/>
            </p:nvSpPr>
            <p:spPr>
              <a:xfrm>
                <a:off x="0" y="0"/>
                <a:ext cx="236547" cy="177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4" y="0"/>
                    </a:moveTo>
                    <a:cubicBezTo>
                      <a:pt x="860" y="0"/>
                      <a:pt x="0" y="1151"/>
                      <a:pt x="0" y="2571"/>
                    </a:cubicBezTo>
                    <a:cubicBezTo>
                      <a:pt x="0" y="3988"/>
                      <a:pt x="860" y="5143"/>
                      <a:pt x="1924" y="5143"/>
                    </a:cubicBezTo>
                    <a:lnTo>
                      <a:pt x="19676" y="5143"/>
                    </a:lnTo>
                    <a:cubicBezTo>
                      <a:pt x="20743" y="5143"/>
                      <a:pt x="21600" y="3988"/>
                      <a:pt x="21600" y="2571"/>
                    </a:cubicBezTo>
                    <a:cubicBezTo>
                      <a:pt x="21600" y="1151"/>
                      <a:pt x="20743" y="0"/>
                      <a:pt x="19676" y="0"/>
                    </a:cubicBezTo>
                    <a:lnTo>
                      <a:pt x="1924" y="0"/>
                    </a:lnTo>
                    <a:close/>
                    <a:moveTo>
                      <a:pt x="1924" y="8229"/>
                    </a:moveTo>
                    <a:cubicBezTo>
                      <a:pt x="860" y="8229"/>
                      <a:pt x="0" y="9382"/>
                      <a:pt x="0" y="10800"/>
                    </a:cubicBezTo>
                    <a:cubicBezTo>
                      <a:pt x="0" y="12218"/>
                      <a:pt x="860" y="13371"/>
                      <a:pt x="1924" y="13371"/>
                    </a:cubicBezTo>
                    <a:lnTo>
                      <a:pt x="19676" y="13371"/>
                    </a:lnTo>
                    <a:cubicBezTo>
                      <a:pt x="20743" y="13371"/>
                      <a:pt x="21600" y="12218"/>
                      <a:pt x="21600" y="10800"/>
                    </a:cubicBezTo>
                    <a:cubicBezTo>
                      <a:pt x="21600" y="9382"/>
                      <a:pt x="20743" y="8229"/>
                      <a:pt x="19676" y="8229"/>
                    </a:cubicBezTo>
                    <a:lnTo>
                      <a:pt x="1924" y="8229"/>
                    </a:lnTo>
                    <a:close/>
                    <a:moveTo>
                      <a:pt x="1924" y="16457"/>
                    </a:moveTo>
                    <a:cubicBezTo>
                      <a:pt x="860" y="16457"/>
                      <a:pt x="0" y="17610"/>
                      <a:pt x="0" y="19029"/>
                    </a:cubicBezTo>
                    <a:cubicBezTo>
                      <a:pt x="0" y="20447"/>
                      <a:pt x="860" y="21600"/>
                      <a:pt x="1924" y="21600"/>
                    </a:cubicBezTo>
                    <a:lnTo>
                      <a:pt x="19676" y="21600"/>
                    </a:lnTo>
                    <a:cubicBezTo>
                      <a:pt x="20743" y="21600"/>
                      <a:pt x="21600" y="20447"/>
                      <a:pt x="21600" y="19029"/>
                    </a:cubicBezTo>
                    <a:cubicBezTo>
                      <a:pt x="21600" y="17610"/>
                      <a:pt x="20743" y="16457"/>
                      <a:pt x="19676" y="16457"/>
                    </a:cubicBezTo>
                    <a:lnTo>
                      <a:pt x="1924" y="16457"/>
                    </a:ln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2543" name="Group 2543"/>
            <p:cNvGrpSpPr/>
            <p:nvPr/>
          </p:nvGrpSpPr>
          <p:grpSpPr>
            <a:xfrm>
              <a:off x="1441684" y="698473"/>
              <a:ext cx="215504" cy="215490"/>
              <a:chOff x="0" y="0"/>
              <a:chExt cx="215503" cy="215489"/>
            </a:xfrm>
          </p:grpSpPr>
          <p:sp>
            <p:nvSpPr>
              <p:cNvPr id="2541" name="Shape 2541"/>
              <p:cNvSpPr/>
              <p:nvPr/>
            </p:nvSpPr>
            <p:spPr>
              <a:xfrm>
                <a:off x="0" y="0"/>
                <a:ext cx="215504" cy="215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87" y="19950"/>
                    </a:moveTo>
                    <a:cubicBezTo>
                      <a:pt x="14106" y="19766"/>
                      <a:pt x="13979" y="19583"/>
                      <a:pt x="13979" y="19583"/>
                    </a:cubicBezTo>
                    <a:lnTo>
                      <a:pt x="14851" y="18336"/>
                    </a:lnTo>
                    <a:cubicBezTo>
                      <a:pt x="14851" y="18336"/>
                      <a:pt x="15560" y="17445"/>
                      <a:pt x="15649" y="17090"/>
                    </a:cubicBezTo>
                    <a:cubicBezTo>
                      <a:pt x="15737" y="16736"/>
                      <a:pt x="16623" y="16294"/>
                      <a:pt x="17161" y="15338"/>
                    </a:cubicBezTo>
                    <a:cubicBezTo>
                      <a:pt x="17692" y="14377"/>
                      <a:pt x="14934" y="14979"/>
                      <a:pt x="15277" y="14769"/>
                    </a:cubicBezTo>
                    <a:cubicBezTo>
                      <a:pt x="15619" y="14566"/>
                      <a:pt x="14671" y="14339"/>
                      <a:pt x="13605" y="14010"/>
                    </a:cubicBezTo>
                    <a:cubicBezTo>
                      <a:pt x="12536" y="13681"/>
                      <a:pt x="12101" y="12298"/>
                      <a:pt x="12101" y="12298"/>
                    </a:cubicBezTo>
                    <a:cubicBezTo>
                      <a:pt x="9354" y="11227"/>
                      <a:pt x="11563" y="15883"/>
                      <a:pt x="11563" y="15883"/>
                    </a:cubicBezTo>
                    <a:cubicBezTo>
                      <a:pt x="11563" y="15883"/>
                      <a:pt x="12290" y="16136"/>
                      <a:pt x="12391" y="16939"/>
                    </a:cubicBezTo>
                    <a:cubicBezTo>
                      <a:pt x="12486" y="17692"/>
                      <a:pt x="12228" y="19931"/>
                      <a:pt x="13163" y="20235"/>
                    </a:cubicBezTo>
                    <a:cubicBezTo>
                      <a:pt x="12404" y="20424"/>
                      <a:pt x="11613" y="20531"/>
                      <a:pt x="10797" y="20531"/>
                    </a:cubicBezTo>
                    <a:cubicBezTo>
                      <a:pt x="5432" y="20531"/>
                      <a:pt x="1069" y="16168"/>
                      <a:pt x="1069" y="10798"/>
                    </a:cubicBezTo>
                    <a:cubicBezTo>
                      <a:pt x="1069" y="9949"/>
                      <a:pt x="1188" y="9133"/>
                      <a:pt x="1391" y="8356"/>
                    </a:cubicBezTo>
                    <a:cubicBezTo>
                      <a:pt x="1702" y="8861"/>
                      <a:pt x="2259" y="9710"/>
                      <a:pt x="3252" y="11083"/>
                    </a:cubicBezTo>
                    <a:cubicBezTo>
                      <a:pt x="5389" y="14010"/>
                      <a:pt x="6630" y="12947"/>
                      <a:pt x="8938" y="14656"/>
                    </a:cubicBezTo>
                    <a:cubicBezTo>
                      <a:pt x="11246" y="16363"/>
                      <a:pt x="9918" y="13390"/>
                      <a:pt x="8938" y="13402"/>
                    </a:cubicBezTo>
                    <a:cubicBezTo>
                      <a:pt x="7963" y="13415"/>
                      <a:pt x="7250" y="11259"/>
                      <a:pt x="7250" y="11259"/>
                    </a:cubicBezTo>
                    <a:cubicBezTo>
                      <a:pt x="7250" y="11259"/>
                      <a:pt x="6807" y="9746"/>
                      <a:pt x="7603" y="8976"/>
                    </a:cubicBezTo>
                    <a:cubicBezTo>
                      <a:pt x="8405" y="8204"/>
                      <a:pt x="8671" y="9128"/>
                      <a:pt x="9292" y="8976"/>
                    </a:cubicBezTo>
                    <a:cubicBezTo>
                      <a:pt x="9918" y="8824"/>
                      <a:pt x="10273" y="7971"/>
                      <a:pt x="10001" y="7172"/>
                    </a:cubicBezTo>
                    <a:cubicBezTo>
                      <a:pt x="9735" y="6369"/>
                      <a:pt x="9026" y="7792"/>
                      <a:pt x="8584" y="7615"/>
                    </a:cubicBezTo>
                    <a:cubicBezTo>
                      <a:pt x="8140" y="7439"/>
                      <a:pt x="8405" y="6819"/>
                      <a:pt x="10715" y="6281"/>
                    </a:cubicBezTo>
                    <a:cubicBezTo>
                      <a:pt x="13024" y="5750"/>
                      <a:pt x="11424" y="4928"/>
                      <a:pt x="11424" y="4928"/>
                    </a:cubicBezTo>
                    <a:cubicBezTo>
                      <a:pt x="11424" y="4928"/>
                      <a:pt x="10450" y="5395"/>
                      <a:pt x="9557" y="4769"/>
                    </a:cubicBezTo>
                    <a:cubicBezTo>
                      <a:pt x="8671" y="4149"/>
                      <a:pt x="8849" y="5838"/>
                      <a:pt x="7958" y="4149"/>
                    </a:cubicBezTo>
                    <a:cubicBezTo>
                      <a:pt x="7268" y="2834"/>
                      <a:pt x="5768" y="3162"/>
                      <a:pt x="4688" y="3232"/>
                    </a:cubicBezTo>
                    <a:cubicBezTo>
                      <a:pt x="6364" y="1878"/>
                      <a:pt x="8489" y="1068"/>
                      <a:pt x="10797" y="1068"/>
                    </a:cubicBezTo>
                    <a:cubicBezTo>
                      <a:pt x="13861" y="1068"/>
                      <a:pt x="16585" y="2486"/>
                      <a:pt x="18375" y="4700"/>
                    </a:cubicBezTo>
                    <a:cubicBezTo>
                      <a:pt x="17522" y="4775"/>
                      <a:pt x="16104" y="5091"/>
                      <a:pt x="15788" y="6274"/>
                    </a:cubicBezTo>
                    <a:lnTo>
                      <a:pt x="14523" y="7729"/>
                    </a:lnTo>
                    <a:cubicBezTo>
                      <a:pt x="12991" y="9544"/>
                      <a:pt x="15123" y="10924"/>
                      <a:pt x="15522" y="10798"/>
                    </a:cubicBezTo>
                    <a:cubicBezTo>
                      <a:pt x="15922" y="10678"/>
                      <a:pt x="16654" y="10075"/>
                      <a:pt x="17186" y="11342"/>
                    </a:cubicBezTo>
                    <a:cubicBezTo>
                      <a:pt x="17717" y="12606"/>
                      <a:pt x="17713" y="15143"/>
                      <a:pt x="18047" y="15541"/>
                    </a:cubicBezTo>
                    <a:cubicBezTo>
                      <a:pt x="18375" y="15939"/>
                      <a:pt x="19336" y="14958"/>
                      <a:pt x="19248" y="13358"/>
                    </a:cubicBezTo>
                    <a:cubicBezTo>
                      <a:pt x="19395" y="12884"/>
                      <a:pt x="20205" y="12277"/>
                      <a:pt x="20493" y="11537"/>
                    </a:cubicBezTo>
                    <a:cubicBezTo>
                      <a:pt x="20205" y="15426"/>
                      <a:pt x="17616" y="18678"/>
                      <a:pt x="14087" y="19950"/>
                    </a:cubicBezTo>
                    <a:cubicBezTo>
                      <a:pt x="14087" y="19950"/>
                      <a:pt x="14087" y="19950"/>
                      <a:pt x="14087" y="19950"/>
                    </a:cubicBezTo>
                    <a:close/>
                    <a:moveTo>
                      <a:pt x="10797" y="0"/>
                    </a:moveTo>
                    <a:cubicBezTo>
                      <a:pt x="4845" y="0"/>
                      <a:pt x="0" y="4845"/>
                      <a:pt x="0" y="10798"/>
                    </a:cubicBezTo>
                    <a:cubicBezTo>
                      <a:pt x="0" y="16755"/>
                      <a:pt x="4845" y="21600"/>
                      <a:pt x="10797" y="21600"/>
                    </a:cubicBezTo>
                    <a:cubicBezTo>
                      <a:pt x="16756" y="21600"/>
                      <a:pt x="21600" y="16755"/>
                      <a:pt x="21600" y="10798"/>
                    </a:cubicBezTo>
                    <a:cubicBezTo>
                      <a:pt x="21600" y="4845"/>
                      <a:pt x="16756" y="0"/>
                      <a:pt x="10797" y="0"/>
                    </a:cubicBezTo>
                    <a:cubicBezTo>
                      <a:pt x="10797" y="0"/>
                      <a:pt x="10797" y="0"/>
                      <a:pt x="10797" y="0"/>
                    </a:cubicBezTo>
                    <a:close/>
                  </a:path>
                </a:pathLst>
              </a:custGeom>
              <a:solidFill>
                <a:srgbClr val="C2C6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2542" name="Shape 2542"/>
              <p:cNvSpPr/>
              <p:nvPr/>
            </p:nvSpPr>
            <p:spPr>
              <a:xfrm>
                <a:off x="1584" y="1577"/>
                <a:ext cx="212335" cy="212335"/>
              </a:xfrm>
              <a:prstGeom prst="ellipse">
                <a:avLst/>
              </a:prstGeom>
              <a:noFill/>
              <a:ln w="25400" cap="flat">
                <a:solidFill>
                  <a:srgbClr val="8D959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1274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2545" name="Shape 254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546" name="Shape 254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549" name="Group 254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547" name="Shape 25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48" name="Shape 254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52" name="Group 255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550" name="Shape 25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51" name="Shape 255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553" name="Shape 255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4" name="Shape 255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815570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 Brows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Shape 256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562" name="Shape 256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565" name="Group 256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563" name="Shape 25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64" name="Shape 256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68" name="Group 256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566" name="Shape 256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67" name="Shape 256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571" name="Shape 257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2" name="Shape 257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573" name="Shape 2573"/>
          <p:cNvSpPr/>
          <p:nvPr/>
        </p:nvSpPr>
        <p:spPr>
          <a:xfrm>
            <a:off x="3321265" y="1426382"/>
            <a:ext cx="5429319" cy="3395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63500" rotWithShape="0">
              <a:srgbClr val="000000">
                <a:alpha val="75000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574" name="Shape 2574"/>
          <p:cNvSpPr>
            <a:spLocks noGrp="1"/>
          </p:cNvSpPr>
          <p:nvPr>
            <p:ph type="pic" sz="quarter" idx="14"/>
          </p:nvPr>
        </p:nvSpPr>
        <p:spPr>
          <a:xfrm>
            <a:off x="3792436" y="2090797"/>
            <a:ext cx="4486832" cy="27313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585" name="Group 2585"/>
          <p:cNvGrpSpPr/>
          <p:nvPr/>
        </p:nvGrpSpPr>
        <p:grpSpPr>
          <a:xfrm>
            <a:off x="3321269" y="1426379"/>
            <a:ext cx="5429225" cy="664417"/>
            <a:chOff x="0" y="0"/>
            <a:chExt cx="10858449" cy="1328833"/>
          </a:xfrm>
        </p:grpSpPr>
        <p:sp>
          <p:nvSpPr>
            <p:cNvPr id="2575" name="Shape 2575"/>
            <p:cNvSpPr/>
            <p:nvPr/>
          </p:nvSpPr>
          <p:spPr>
            <a:xfrm>
              <a:off x="112" y="0"/>
              <a:ext cx="10858231" cy="539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76" name="Shape 2576"/>
            <p:cNvSpPr/>
            <p:nvPr/>
          </p:nvSpPr>
          <p:spPr>
            <a:xfrm>
              <a:off x="1675726" y="149461"/>
              <a:ext cx="1919317" cy="376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77" name="Shape 2577"/>
            <p:cNvSpPr/>
            <p:nvPr/>
          </p:nvSpPr>
          <p:spPr>
            <a:xfrm>
              <a:off x="0" y="154979"/>
              <a:ext cx="10858450" cy="117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78" name="Shape 2578"/>
            <p:cNvSpPr/>
            <p:nvPr/>
          </p:nvSpPr>
          <p:spPr>
            <a:xfrm>
              <a:off x="9705178" y="143838"/>
              <a:ext cx="222917" cy="222912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79" name="Shape 2579"/>
            <p:cNvSpPr/>
            <p:nvPr/>
          </p:nvSpPr>
          <p:spPr>
            <a:xfrm>
              <a:off x="10081912" y="143838"/>
              <a:ext cx="222912" cy="222912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80" name="Shape 2580"/>
            <p:cNvSpPr/>
            <p:nvPr/>
          </p:nvSpPr>
          <p:spPr>
            <a:xfrm>
              <a:off x="10464267" y="143838"/>
              <a:ext cx="222912" cy="222912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81" name="Shape 2581"/>
            <p:cNvSpPr/>
            <p:nvPr/>
          </p:nvSpPr>
          <p:spPr>
            <a:xfrm>
              <a:off x="1512663" y="711747"/>
              <a:ext cx="8291411" cy="46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82" name="Shape 2582"/>
            <p:cNvSpPr/>
            <p:nvPr/>
          </p:nvSpPr>
          <p:spPr>
            <a:xfrm>
              <a:off x="1653235" y="807336"/>
              <a:ext cx="186124" cy="245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83" name="Shape 2583"/>
            <p:cNvSpPr/>
            <p:nvPr/>
          </p:nvSpPr>
          <p:spPr>
            <a:xfrm>
              <a:off x="1776938" y="807336"/>
              <a:ext cx="64908" cy="6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584" name="Shape 2584"/>
            <p:cNvSpPr/>
            <p:nvPr/>
          </p:nvSpPr>
          <p:spPr>
            <a:xfrm>
              <a:off x="196929" y="295770"/>
              <a:ext cx="10246573" cy="7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7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8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4189020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Shape 2592"/>
          <p:cNvSpPr>
            <a:spLocks noGrp="1"/>
          </p:cNvSpPr>
          <p:nvPr>
            <p:ph type="pic" sz="half" idx="13"/>
          </p:nvPr>
        </p:nvSpPr>
        <p:spPr>
          <a:xfrm>
            <a:off x="-19384" y="5067899"/>
            <a:ext cx="12230768" cy="179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93" name="Shape 259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594" name="Shape 259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597" name="Group 259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595" name="Shape 259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96" name="Shape 259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600" name="Group 260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598" name="Shape 259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99" name="Shape 259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601" name="Shape 260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2" name="Shape 260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03" name="Shape 2603"/>
          <p:cNvSpPr/>
          <p:nvPr/>
        </p:nvSpPr>
        <p:spPr>
          <a:xfrm rot="20479966">
            <a:off x="86543" y="1356883"/>
            <a:ext cx="7905600" cy="494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0" y="141"/>
                  <a:pt x="0" y="315"/>
                </a:cubicBezTo>
                <a:lnTo>
                  <a:pt x="0" y="1716"/>
                </a:lnTo>
                <a:lnTo>
                  <a:pt x="0" y="4226"/>
                </a:lnTo>
                <a:lnTo>
                  <a:pt x="0" y="21284"/>
                </a:lnTo>
                <a:cubicBezTo>
                  <a:pt x="0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600" y="21459"/>
                  <a:pt x="21600" y="21284"/>
                </a:cubicBezTo>
                <a:lnTo>
                  <a:pt x="21600" y="3384"/>
                </a:lnTo>
                <a:cubicBezTo>
                  <a:pt x="21600" y="2627"/>
                  <a:pt x="21600" y="1674"/>
                  <a:pt x="21600" y="1674"/>
                </a:cubicBezTo>
                <a:lnTo>
                  <a:pt x="21600" y="315"/>
                </a:lnTo>
                <a:cubicBezTo>
                  <a:pt x="21600" y="141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88900" dist="25400" dir="12263789" rotWithShape="0">
              <a:srgbClr val="000000">
                <a:alpha val="11382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04" name="Shape 2604"/>
          <p:cNvSpPr>
            <a:spLocks noGrp="1"/>
          </p:cNvSpPr>
          <p:nvPr>
            <p:ph type="pic" idx="14"/>
          </p:nvPr>
        </p:nvSpPr>
        <p:spPr>
          <a:xfrm rot="20479966">
            <a:off x="241247" y="2298260"/>
            <a:ext cx="7905543" cy="39779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615" name="Group 2615"/>
          <p:cNvGrpSpPr/>
          <p:nvPr/>
        </p:nvGrpSpPr>
        <p:grpSpPr>
          <a:xfrm>
            <a:off x="-496870" y="221771"/>
            <a:ext cx="7799468" cy="3446980"/>
            <a:chOff x="0" y="2"/>
            <a:chExt cx="15598934" cy="6893959"/>
          </a:xfrm>
        </p:grpSpPr>
        <p:sp>
          <p:nvSpPr>
            <p:cNvPr id="2605" name="Shape 2605"/>
            <p:cNvSpPr/>
            <p:nvPr/>
          </p:nvSpPr>
          <p:spPr>
            <a:xfrm rot="20479966">
              <a:off x="-290150" y="2509695"/>
              <a:ext cx="15811228" cy="78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06" name="Shape 2606"/>
            <p:cNvSpPr/>
            <p:nvPr/>
          </p:nvSpPr>
          <p:spPr>
            <a:xfrm rot="20479966">
              <a:off x="2395455" y="4024266"/>
              <a:ext cx="2794816" cy="548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07" name="Shape 2607"/>
            <p:cNvSpPr/>
            <p:nvPr/>
          </p:nvSpPr>
          <p:spPr>
            <a:xfrm rot="20479966">
              <a:off x="-70269" y="2699203"/>
              <a:ext cx="15811548" cy="170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08" name="Shape 2608"/>
            <p:cNvSpPr/>
            <p:nvPr/>
          </p:nvSpPr>
          <p:spPr>
            <a:xfrm rot="20479966">
              <a:off x="13499056" y="675403"/>
              <a:ext cx="324600" cy="324593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09" name="Shape 2609"/>
            <p:cNvSpPr/>
            <p:nvPr/>
          </p:nvSpPr>
          <p:spPr>
            <a:xfrm rot="20479966">
              <a:off x="14018775" y="499821"/>
              <a:ext cx="324593" cy="324592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10" name="Shape 2610"/>
            <p:cNvSpPr/>
            <p:nvPr/>
          </p:nvSpPr>
          <p:spPr>
            <a:xfrm rot="20479966">
              <a:off x="14546253" y="321615"/>
              <a:ext cx="324592" cy="324593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11" name="Shape 2611"/>
            <p:cNvSpPr/>
            <p:nvPr/>
          </p:nvSpPr>
          <p:spPr>
            <a:xfrm rot="20479966">
              <a:off x="2208781" y="3387705"/>
              <a:ext cx="12073550" cy="67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12" name="Shape 2612"/>
            <p:cNvSpPr/>
            <p:nvPr/>
          </p:nvSpPr>
          <p:spPr>
            <a:xfrm rot="20479966">
              <a:off x="2706858" y="5351240"/>
              <a:ext cx="271024" cy="357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13" name="Shape 2613"/>
            <p:cNvSpPr/>
            <p:nvPr/>
          </p:nvSpPr>
          <p:spPr>
            <a:xfrm rot="20479966">
              <a:off x="2840736" y="5328641"/>
              <a:ext cx="94516" cy="98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14" name="Shape 2614"/>
            <p:cNvSpPr/>
            <p:nvPr/>
          </p:nvSpPr>
          <p:spPr>
            <a:xfrm rot="20479966">
              <a:off x="196184" y="2959732"/>
              <a:ext cx="14920562" cy="112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76982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-Multi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Shape 2622"/>
          <p:cNvSpPr/>
          <p:nvPr/>
        </p:nvSpPr>
        <p:spPr>
          <a:xfrm>
            <a:off x="7310601" y="4684930"/>
            <a:ext cx="4134228" cy="2218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68"/>
                </a:moveTo>
                <a:lnTo>
                  <a:pt x="21600" y="21232"/>
                </a:lnTo>
                <a:cubicBezTo>
                  <a:pt x="21600" y="21436"/>
                  <a:pt x="21511" y="21600"/>
                  <a:pt x="21402" y="21600"/>
                </a:cubicBezTo>
                <a:lnTo>
                  <a:pt x="198" y="21600"/>
                </a:lnTo>
                <a:cubicBezTo>
                  <a:pt x="88" y="21600"/>
                  <a:pt x="0" y="21436"/>
                  <a:pt x="0" y="21232"/>
                </a:cubicBezTo>
                <a:lnTo>
                  <a:pt x="0" y="368"/>
                </a:lnTo>
                <a:cubicBezTo>
                  <a:pt x="0" y="165"/>
                  <a:pt x="88" y="0"/>
                  <a:pt x="198" y="0"/>
                </a:cubicBezTo>
                <a:lnTo>
                  <a:pt x="21402" y="0"/>
                </a:lnTo>
                <a:cubicBezTo>
                  <a:pt x="21511" y="0"/>
                  <a:pt x="21600" y="165"/>
                  <a:pt x="21600" y="368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23" name="Shape 2623"/>
          <p:cNvSpPr>
            <a:spLocks noGrp="1"/>
          </p:cNvSpPr>
          <p:nvPr>
            <p:ph type="pic" sz="quarter" idx="13"/>
          </p:nvPr>
        </p:nvSpPr>
        <p:spPr>
          <a:xfrm>
            <a:off x="7310601" y="4812581"/>
            <a:ext cx="4134228" cy="2090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634" name="Group 2634"/>
          <p:cNvGrpSpPr/>
          <p:nvPr/>
        </p:nvGrpSpPr>
        <p:grpSpPr>
          <a:xfrm>
            <a:off x="7310551" y="4317587"/>
            <a:ext cx="4134351" cy="505952"/>
            <a:chOff x="0" y="0"/>
            <a:chExt cx="8268696" cy="1011904"/>
          </a:xfrm>
        </p:grpSpPr>
        <p:sp>
          <p:nvSpPr>
            <p:cNvPr id="2624" name="Shape 2624"/>
            <p:cNvSpPr/>
            <p:nvPr/>
          </p:nvSpPr>
          <p:spPr>
            <a:xfrm>
              <a:off x="85" y="0"/>
              <a:ext cx="8268531" cy="41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25" name="Shape 2625"/>
            <p:cNvSpPr/>
            <p:nvPr/>
          </p:nvSpPr>
          <p:spPr>
            <a:xfrm>
              <a:off x="1276064" y="113813"/>
              <a:ext cx="1461559" cy="28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26" name="Shape 2626"/>
            <p:cNvSpPr/>
            <p:nvPr/>
          </p:nvSpPr>
          <p:spPr>
            <a:xfrm>
              <a:off x="0" y="118016"/>
              <a:ext cx="8268697" cy="893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27" name="Shape 2627"/>
            <p:cNvSpPr/>
            <p:nvPr/>
          </p:nvSpPr>
          <p:spPr>
            <a:xfrm>
              <a:off x="7390483" y="109532"/>
              <a:ext cx="169751" cy="169747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28" name="Shape 2628"/>
            <p:cNvSpPr/>
            <p:nvPr/>
          </p:nvSpPr>
          <p:spPr>
            <a:xfrm>
              <a:off x="7677363" y="109532"/>
              <a:ext cx="169748" cy="169747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29" name="Shape 2629"/>
            <p:cNvSpPr/>
            <p:nvPr/>
          </p:nvSpPr>
          <p:spPr>
            <a:xfrm>
              <a:off x="7968526" y="109532"/>
              <a:ext cx="169747" cy="169747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30" name="Shape 2630"/>
            <p:cNvSpPr/>
            <p:nvPr/>
          </p:nvSpPr>
          <p:spPr>
            <a:xfrm>
              <a:off x="1151890" y="541994"/>
              <a:ext cx="6313901" cy="35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31" name="Shape 2631"/>
            <p:cNvSpPr/>
            <p:nvPr/>
          </p:nvSpPr>
          <p:spPr>
            <a:xfrm>
              <a:off x="1258937" y="614785"/>
              <a:ext cx="141733" cy="186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32" name="Shape 2632"/>
            <p:cNvSpPr/>
            <p:nvPr/>
          </p:nvSpPr>
          <p:spPr>
            <a:xfrm>
              <a:off x="1353136" y="614785"/>
              <a:ext cx="49428" cy="5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33" name="Shape 2633"/>
            <p:cNvSpPr/>
            <p:nvPr/>
          </p:nvSpPr>
          <p:spPr>
            <a:xfrm>
              <a:off x="149961" y="225228"/>
              <a:ext cx="7802753" cy="585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635" name="Shape 2635"/>
          <p:cNvSpPr/>
          <p:nvPr/>
        </p:nvSpPr>
        <p:spPr>
          <a:xfrm>
            <a:off x="7367748" y="4319005"/>
            <a:ext cx="1307952" cy="2584451"/>
          </a:xfrm>
          <a:prstGeom prst="rect">
            <a:avLst/>
          </a:pr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36" name="Shape 2636"/>
          <p:cNvSpPr/>
          <p:nvPr/>
        </p:nvSpPr>
        <p:spPr>
          <a:xfrm>
            <a:off x="637066" y="4684930"/>
            <a:ext cx="4134228" cy="2218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68"/>
                </a:moveTo>
                <a:lnTo>
                  <a:pt x="21600" y="21232"/>
                </a:lnTo>
                <a:cubicBezTo>
                  <a:pt x="21600" y="21436"/>
                  <a:pt x="21511" y="21600"/>
                  <a:pt x="21402" y="21600"/>
                </a:cubicBezTo>
                <a:lnTo>
                  <a:pt x="198" y="21600"/>
                </a:lnTo>
                <a:cubicBezTo>
                  <a:pt x="88" y="21600"/>
                  <a:pt x="0" y="21436"/>
                  <a:pt x="0" y="21232"/>
                </a:cubicBezTo>
                <a:lnTo>
                  <a:pt x="0" y="368"/>
                </a:lnTo>
                <a:cubicBezTo>
                  <a:pt x="0" y="165"/>
                  <a:pt x="88" y="0"/>
                  <a:pt x="198" y="0"/>
                </a:cubicBezTo>
                <a:lnTo>
                  <a:pt x="21402" y="0"/>
                </a:lnTo>
                <a:cubicBezTo>
                  <a:pt x="21511" y="0"/>
                  <a:pt x="21600" y="165"/>
                  <a:pt x="21600" y="368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37" name="Shape 2637"/>
          <p:cNvSpPr>
            <a:spLocks noGrp="1"/>
          </p:cNvSpPr>
          <p:nvPr>
            <p:ph type="pic" sz="quarter" idx="14"/>
          </p:nvPr>
        </p:nvSpPr>
        <p:spPr>
          <a:xfrm>
            <a:off x="637066" y="4812581"/>
            <a:ext cx="4134228" cy="2090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648" name="Group 2648"/>
          <p:cNvGrpSpPr/>
          <p:nvPr/>
        </p:nvGrpSpPr>
        <p:grpSpPr>
          <a:xfrm>
            <a:off x="637021" y="4317587"/>
            <a:ext cx="4134351" cy="505952"/>
            <a:chOff x="0" y="0"/>
            <a:chExt cx="8268696" cy="1011904"/>
          </a:xfrm>
        </p:grpSpPr>
        <p:sp>
          <p:nvSpPr>
            <p:cNvPr id="2638" name="Shape 2638"/>
            <p:cNvSpPr/>
            <p:nvPr/>
          </p:nvSpPr>
          <p:spPr>
            <a:xfrm>
              <a:off x="85" y="0"/>
              <a:ext cx="8268532" cy="41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39" name="Shape 2639"/>
            <p:cNvSpPr/>
            <p:nvPr/>
          </p:nvSpPr>
          <p:spPr>
            <a:xfrm>
              <a:off x="1276064" y="113813"/>
              <a:ext cx="1461558" cy="28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0" name="Shape 2640"/>
            <p:cNvSpPr/>
            <p:nvPr/>
          </p:nvSpPr>
          <p:spPr>
            <a:xfrm>
              <a:off x="0" y="118016"/>
              <a:ext cx="8268697" cy="893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1" name="Shape 2641"/>
            <p:cNvSpPr/>
            <p:nvPr/>
          </p:nvSpPr>
          <p:spPr>
            <a:xfrm>
              <a:off x="7390483" y="109532"/>
              <a:ext cx="169751" cy="169747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2" name="Shape 2642"/>
            <p:cNvSpPr/>
            <p:nvPr/>
          </p:nvSpPr>
          <p:spPr>
            <a:xfrm>
              <a:off x="7677363" y="109532"/>
              <a:ext cx="169748" cy="169747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3" name="Shape 2643"/>
            <p:cNvSpPr/>
            <p:nvPr/>
          </p:nvSpPr>
          <p:spPr>
            <a:xfrm>
              <a:off x="7968526" y="109532"/>
              <a:ext cx="169748" cy="169747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4" name="Shape 2644"/>
            <p:cNvSpPr/>
            <p:nvPr/>
          </p:nvSpPr>
          <p:spPr>
            <a:xfrm>
              <a:off x="1151891" y="541994"/>
              <a:ext cx="6313901" cy="35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5" name="Shape 2645"/>
            <p:cNvSpPr/>
            <p:nvPr/>
          </p:nvSpPr>
          <p:spPr>
            <a:xfrm>
              <a:off x="1258936" y="614785"/>
              <a:ext cx="141734" cy="186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6" name="Shape 2646"/>
            <p:cNvSpPr/>
            <p:nvPr/>
          </p:nvSpPr>
          <p:spPr>
            <a:xfrm>
              <a:off x="1353136" y="614785"/>
              <a:ext cx="49428" cy="5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47" name="Shape 2647"/>
            <p:cNvSpPr/>
            <p:nvPr/>
          </p:nvSpPr>
          <p:spPr>
            <a:xfrm>
              <a:off x="149961" y="225228"/>
              <a:ext cx="7802754" cy="585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649" name="Shape 2649"/>
          <p:cNvSpPr/>
          <p:nvPr/>
        </p:nvSpPr>
        <p:spPr>
          <a:xfrm>
            <a:off x="3406211" y="4319005"/>
            <a:ext cx="1307952" cy="2584451"/>
          </a:xfrm>
          <a:prstGeom prst="rect">
            <a:avLst/>
          </a:pr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50" name="Shape 2650"/>
          <p:cNvSpPr/>
          <p:nvPr/>
        </p:nvSpPr>
        <p:spPr>
          <a:xfrm>
            <a:off x="3506417" y="4183272"/>
            <a:ext cx="5069049" cy="2720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68"/>
                </a:moveTo>
                <a:lnTo>
                  <a:pt x="21600" y="21232"/>
                </a:lnTo>
                <a:cubicBezTo>
                  <a:pt x="21600" y="21436"/>
                  <a:pt x="21511" y="21600"/>
                  <a:pt x="21402" y="21600"/>
                </a:cubicBezTo>
                <a:lnTo>
                  <a:pt x="198" y="21600"/>
                </a:lnTo>
                <a:cubicBezTo>
                  <a:pt x="88" y="21600"/>
                  <a:pt x="0" y="21436"/>
                  <a:pt x="0" y="21232"/>
                </a:cubicBezTo>
                <a:lnTo>
                  <a:pt x="0" y="368"/>
                </a:lnTo>
                <a:cubicBezTo>
                  <a:pt x="0" y="165"/>
                  <a:pt x="88" y="0"/>
                  <a:pt x="198" y="0"/>
                </a:cubicBezTo>
                <a:lnTo>
                  <a:pt x="21402" y="0"/>
                </a:lnTo>
                <a:cubicBezTo>
                  <a:pt x="21511" y="0"/>
                  <a:pt x="21600" y="165"/>
                  <a:pt x="21600" y="368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51" name="Shape 265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2652" name="Shape 265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655" name="Group 265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653" name="Shape 26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54" name="Shape 265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658" name="Group 265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656" name="Shape 265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57" name="Shape 265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659" name="Shape 265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60" name="Shape 266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61" name="Shape 2661"/>
          <p:cNvSpPr>
            <a:spLocks noGrp="1"/>
          </p:cNvSpPr>
          <p:nvPr>
            <p:ph type="pic" sz="quarter" idx="15"/>
          </p:nvPr>
        </p:nvSpPr>
        <p:spPr>
          <a:xfrm>
            <a:off x="3506417" y="4351913"/>
            <a:ext cx="5069049" cy="25515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672" name="Group 2672"/>
          <p:cNvGrpSpPr/>
          <p:nvPr/>
        </p:nvGrpSpPr>
        <p:grpSpPr>
          <a:xfrm>
            <a:off x="3506366" y="3732878"/>
            <a:ext cx="5069196" cy="620359"/>
            <a:chOff x="0" y="0"/>
            <a:chExt cx="10138392" cy="1240714"/>
          </a:xfrm>
        </p:grpSpPr>
        <p:sp>
          <p:nvSpPr>
            <p:cNvPr id="2662" name="Shape 2662"/>
            <p:cNvSpPr/>
            <p:nvPr/>
          </p:nvSpPr>
          <p:spPr>
            <a:xfrm>
              <a:off x="105" y="0"/>
              <a:ext cx="10138190" cy="50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3" name="Shape 2663"/>
            <p:cNvSpPr/>
            <p:nvPr/>
          </p:nvSpPr>
          <p:spPr>
            <a:xfrm>
              <a:off x="1564604" y="139549"/>
              <a:ext cx="1792042" cy="35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4" name="Shape 2664"/>
            <p:cNvSpPr/>
            <p:nvPr/>
          </p:nvSpPr>
          <p:spPr>
            <a:xfrm>
              <a:off x="0" y="144702"/>
              <a:ext cx="10138394" cy="10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5" name="Shape 2665"/>
            <p:cNvSpPr/>
            <p:nvPr/>
          </p:nvSpPr>
          <p:spPr>
            <a:xfrm>
              <a:off x="9061600" y="134300"/>
              <a:ext cx="208134" cy="2081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6" name="Shape 2666"/>
            <p:cNvSpPr/>
            <p:nvPr/>
          </p:nvSpPr>
          <p:spPr>
            <a:xfrm>
              <a:off x="9413349" y="134300"/>
              <a:ext cx="208130" cy="2081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7" name="Shape 2667"/>
            <p:cNvSpPr/>
            <p:nvPr/>
          </p:nvSpPr>
          <p:spPr>
            <a:xfrm>
              <a:off x="9770350" y="134300"/>
              <a:ext cx="208130" cy="2081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8" name="Shape 2668"/>
            <p:cNvSpPr/>
            <p:nvPr/>
          </p:nvSpPr>
          <p:spPr>
            <a:xfrm>
              <a:off x="1412354" y="664549"/>
              <a:ext cx="7741583" cy="43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69" name="Shape 2669"/>
            <p:cNvSpPr/>
            <p:nvPr/>
          </p:nvSpPr>
          <p:spPr>
            <a:xfrm>
              <a:off x="1543604" y="753799"/>
              <a:ext cx="173781" cy="2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70" name="Shape 2670"/>
            <p:cNvSpPr/>
            <p:nvPr/>
          </p:nvSpPr>
          <p:spPr>
            <a:xfrm>
              <a:off x="1659104" y="753799"/>
              <a:ext cx="60604" cy="6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71" name="Shape 2671"/>
            <p:cNvSpPr/>
            <p:nvPr/>
          </p:nvSpPr>
          <p:spPr>
            <a:xfrm>
              <a:off x="183870" y="276156"/>
              <a:ext cx="9567092" cy="718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37481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 Browser-Multi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Shape 267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680" name="Shape 268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683" name="Group 268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681" name="Shape 268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82" name="Shape 268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686" name="Group 268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684" name="Shape 268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85" name="Shape 268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689" name="Shape 268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90" name="Shape 269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91" name="Shape 2691"/>
          <p:cNvSpPr/>
          <p:nvPr/>
        </p:nvSpPr>
        <p:spPr>
          <a:xfrm>
            <a:off x="639428" y="1585831"/>
            <a:ext cx="5069285" cy="31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92" name="Shape 2692"/>
          <p:cNvSpPr>
            <a:spLocks noGrp="1"/>
          </p:cNvSpPr>
          <p:nvPr>
            <p:ph type="pic" sz="quarter" idx="14"/>
          </p:nvPr>
        </p:nvSpPr>
        <p:spPr>
          <a:xfrm>
            <a:off x="639484" y="2214833"/>
            <a:ext cx="5069049" cy="25415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03" name="Group 2703"/>
          <p:cNvGrpSpPr/>
          <p:nvPr/>
        </p:nvGrpSpPr>
        <p:grpSpPr>
          <a:xfrm>
            <a:off x="639426" y="1585831"/>
            <a:ext cx="5069199" cy="620357"/>
            <a:chOff x="0" y="0"/>
            <a:chExt cx="10138392" cy="1240714"/>
          </a:xfrm>
        </p:grpSpPr>
        <p:sp>
          <p:nvSpPr>
            <p:cNvPr id="2693" name="Shape 2693"/>
            <p:cNvSpPr/>
            <p:nvPr/>
          </p:nvSpPr>
          <p:spPr>
            <a:xfrm>
              <a:off x="105" y="0"/>
              <a:ext cx="10138189" cy="50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4" name="Shape 2694"/>
            <p:cNvSpPr/>
            <p:nvPr/>
          </p:nvSpPr>
          <p:spPr>
            <a:xfrm>
              <a:off x="1564604" y="139550"/>
              <a:ext cx="1792042" cy="351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5" name="Shape 2695"/>
            <p:cNvSpPr/>
            <p:nvPr/>
          </p:nvSpPr>
          <p:spPr>
            <a:xfrm>
              <a:off x="0" y="144702"/>
              <a:ext cx="10138394" cy="10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6" name="Shape 2696"/>
            <p:cNvSpPr/>
            <p:nvPr/>
          </p:nvSpPr>
          <p:spPr>
            <a:xfrm>
              <a:off x="9061601" y="134299"/>
              <a:ext cx="208134" cy="2081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7" name="Shape 2697"/>
            <p:cNvSpPr/>
            <p:nvPr/>
          </p:nvSpPr>
          <p:spPr>
            <a:xfrm>
              <a:off x="9413350" y="134299"/>
              <a:ext cx="208130" cy="2081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8" name="Shape 2698"/>
            <p:cNvSpPr/>
            <p:nvPr/>
          </p:nvSpPr>
          <p:spPr>
            <a:xfrm>
              <a:off x="9770350" y="134299"/>
              <a:ext cx="208129" cy="2081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699" name="Shape 2699"/>
            <p:cNvSpPr/>
            <p:nvPr/>
          </p:nvSpPr>
          <p:spPr>
            <a:xfrm>
              <a:off x="1412354" y="664549"/>
              <a:ext cx="7741584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0" name="Shape 2700"/>
            <p:cNvSpPr/>
            <p:nvPr/>
          </p:nvSpPr>
          <p:spPr>
            <a:xfrm>
              <a:off x="1543604" y="753799"/>
              <a:ext cx="173782" cy="2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1" name="Shape 2701"/>
            <p:cNvSpPr/>
            <p:nvPr/>
          </p:nvSpPr>
          <p:spPr>
            <a:xfrm>
              <a:off x="1659104" y="753799"/>
              <a:ext cx="60604" cy="6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2" name="Shape 2702"/>
            <p:cNvSpPr/>
            <p:nvPr/>
          </p:nvSpPr>
          <p:spPr>
            <a:xfrm>
              <a:off x="183870" y="276157"/>
              <a:ext cx="9567092" cy="718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704" name="Shape 2704"/>
          <p:cNvSpPr/>
          <p:nvPr/>
        </p:nvSpPr>
        <p:spPr>
          <a:xfrm>
            <a:off x="1309023" y="2705837"/>
            <a:ext cx="5069285" cy="31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146977" dir="13080000" rotWithShape="0">
              <a:srgbClr val="000000">
                <a:alpha val="3251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05" name="Shape 2705"/>
          <p:cNvSpPr>
            <a:spLocks noGrp="1"/>
          </p:cNvSpPr>
          <p:nvPr>
            <p:ph type="pic" sz="quarter" idx="15"/>
          </p:nvPr>
        </p:nvSpPr>
        <p:spPr>
          <a:xfrm>
            <a:off x="1309078" y="3312754"/>
            <a:ext cx="5069049" cy="256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16" name="Group 2716"/>
          <p:cNvGrpSpPr/>
          <p:nvPr/>
        </p:nvGrpSpPr>
        <p:grpSpPr>
          <a:xfrm>
            <a:off x="1309024" y="2705838"/>
            <a:ext cx="5069199" cy="620357"/>
            <a:chOff x="0" y="0"/>
            <a:chExt cx="10138392" cy="1240714"/>
          </a:xfrm>
        </p:grpSpPr>
        <p:sp>
          <p:nvSpPr>
            <p:cNvPr id="2706" name="Shape 2706"/>
            <p:cNvSpPr/>
            <p:nvPr/>
          </p:nvSpPr>
          <p:spPr>
            <a:xfrm>
              <a:off x="105" y="0"/>
              <a:ext cx="10138189" cy="50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7" name="Shape 2707"/>
            <p:cNvSpPr/>
            <p:nvPr/>
          </p:nvSpPr>
          <p:spPr>
            <a:xfrm>
              <a:off x="1564604" y="139550"/>
              <a:ext cx="1792042" cy="351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8" name="Shape 2708"/>
            <p:cNvSpPr/>
            <p:nvPr/>
          </p:nvSpPr>
          <p:spPr>
            <a:xfrm>
              <a:off x="0" y="144702"/>
              <a:ext cx="10138394" cy="10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09" name="Shape 2709"/>
            <p:cNvSpPr/>
            <p:nvPr/>
          </p:nvSpPr>
          <p:spPr>
            <a:xfrm>
              <a:off x="9061601" y="134299"/>
              <a:ext cx="208134" cy="2081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0" name="Shape 2710"/>
            <p:cNvSpPr/>
            <p:nvPr/>
          </p:nvSpPr>
          <p:spPr>
            <a:xfrm>
              <a:off x="9413350" y="134299"/>
              <a:ext cx="208130" cy="2081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1" name="Shape 2711"/>
            <p:cNvSpPr/>
            <p:nvPr/>
          </p:nvSpPr>
          <p:spPr>
            <a:xfrm>
              <a:off x="9770350" y="134299"/>
              <a:ext cx="208129" cy="2081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2" name="Shape 2712"/>
            <p:cNvSpPr/>
            <p:nvPr/>
          </p:nvSpPr>
          <p:spPr>
            <a:xfrm>
              <a:off x="1412354" y="664549"/>
              <a:ext cx="7741584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3" name="Shape 2713"/>
            <p:cNvSpPr/>
            <p:nvPr/>
          </p:nvSpPr>
          <p:spPr>
            <a:xfrm>
              <a:off x="1543604" y="753799"/>
              <a:ext cx="173782" cy="2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4" name="Shape 2714"/>
            <p:cNvSpPr/>
            <p:nvPr/>
          </p:nvSpPr>
          <p:spPr>
            <a:xfrm>
              <a:off x="1659104" y="753799"/>
              <a:ext cx="60604" cy="6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15" name="Shape 2715"/>
            <p:cNvSpPr/>
            <p:nvPr/>
          </p:nvSpPr>
          <p:spPr>
            <a:xfrm>
              <a:off x="183870" y="276157"/>
              <a:ext cx="9567092" cy="718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717" name="Shape 2717"/>
          <p:cNvSpPr/>
          <p:nvPr/>
        </p:nvSpPr>
        <p:spPr>
          <a:xfrm>
            <a:off x="1978618" y="3825843"/>
            <a:ext cx="5069285" cy="31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152400" dir="13054116" rotWithShape="0">
              <a:srgbClr val="000000">
                <a:alpha val="33000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18" name="Shape 2718"/>
          <p:cNvSpPr>
            <a:spLocks noGrp="1"/>
          </p:cNvSpPr>
          <p:nvPr>
            <p:ph type="pic" sz="quarter" idx="16"/>
          </p:nvPr>
        </p:nvSpPr>
        <p:spPr>
          <a:xfrm>
            <a:off x="1978674" y="4388794"/>
            <a:ext cx="5069049" cy="2607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29" name="Group 2729"/>
          <p:cNvGrpSpPr/>
          <p:nvPr/>
        </p:nvGrpSpPr>
        <p:grpSpPr>
          <a:xfrm>
            <a:off x="1978619" y="3825843"/>
            <a:ext cx="5069199" cy="620357"/>
            <a:chOff x="0" y="0"/>
            <a:chExt cx="10138392" cy="1240714"/>
          </a:xfrm>
        </p:grpSpPr>
        <p:sp>
          <p:nvSpPr>
            <p:cNvPr id="2719" name="Shape 2719"/>
            <p:cNvSpPr/>
            <p:nvPr/>
          </p:nvSpPr>
          <p:spPr>
            <a:xfrm>
              <a:off x="105" y="0"/>
              <a:ext cx="10138189" cy="50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0" name="Shape 2720"/>
            <p:cNvSpPr/>
            <p:nvPr/>
          </p:nvSpPr>
          <p:spPr>
            <a:xfrm>
              <a:off x="1564604" y="139549"/>
              <a:ext cx="1792042" cy="35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1" name="Shape 2721"/>
            <p:cNvSpPr/>
            <p:nvPr/>
          </p:nvSpPr>
          <p:spPr>
            <a:xfrm>
              <a:off x="0" y="144702"/>
              <a:ext cx="10138394" cy="10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2" name="Shape 2722"/>
            <p:cNvSpPr/>
            <p:nvPr/>
          </p:nvSpPr>
          <p:spPr>
            <a:xfrm>
              <a:off x="9061601" y="134300"/>
              <a:ext cx="208135" cy="2081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3" name="Shape 2723"/>
            <p:cNvSpPr/>
            <p:nvPr/>
          </p:nvSpPr>
          <p:spPr>
            <a:xfrm>
              <a:off x="9413351" y="134300"/>
              <a:ext cx="208129" cy="2081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4" name="Shape 2724"/>
            <p:cNvSpPr/>
            <p:nvPr/>
          </p:nvSpPr>
          <p:spPr>
            <a:xfrm>
              <a:off x="9770350" y="134300"/>
              <a:ext cx="208130" cy="2081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5" name="Shape 2725"/>
            <p:cNvSpPr/>
            <p:nvPr/>
          </p:nvSpPr>
          <p:spPr>
            <a:xfrm>
              <a:off x="1412354" y="664549"/>
              <a:ext cx="7741583" cy="43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6" name="Shape 2726"/>
            <p:cNvSpPr/>
            <p:nvPr/>
          </p:nvSpPr>
          <p:spPr>
            <a:xfrm>
              <a:off x="1543604" y="753799"/>
              <a:ext cx="173782" cy="2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7" name="Shape 2727"/>
            <p:cNvSpPr/>
            <p:nvPr/>
          </p:nvSpPr>
          <p:spPr>
            <a:xfrm>
              <a:off x="1659104" y="753799"/>
              <a:ext cx="60604" cy="6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28" name="Shape 2728"/>
            <p:cNvSpPr/>
            <p:nvPr/>
          </p:nvSpPr>
          <p:spPr>
            <a:xfrm>
              <a:off x="183870" y="276156"/>
              <a:ext cx="9567092" cy="718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53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54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413047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654E8C-9FE2-4DEC-B47C-6396035076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7315200" cy="6858000"/>
          </a:xfrm>
          <a:custGeom>
            <a:avLst/>
            <a:gdLst>
              <a:gd name="connsiteX0" fmla="*/ 6669181 w 7315200"/>
              <a:gd name="connsiteY0" fmla="*/ 5761038 h 6858000"/>
              <a:gd name="connsiteX1" fmla="*/ 7203981 w 7315200"/>
              <a:gd name="connsiteY1" fmla="*/ 5761038 h 6858000"/>
              <a:gd name="connsiteX2" fmla="*/ 7315200 w 7315200"/>
              <a:gd name="connsiteY2" fmla="*/ 5872163 h 6858000"/>
              <a:gd name="connsiteX3" fmla="*/ 7203981 w 7315200"/>
              <a:gd name="connsiteY3" fmla="*/ 5983288 h 6858000"/>
              <a:gd name="connsiteX4" fmla="*/ 6669181 w 7315200"/>
              <a:gd name="connsiteY4" fmla="*/ 5983288 h 6858000"/>
              <a:gd name="connsiteX5" fmla="*/ 6557962 w 7315200"/>
              <a:gd name="connsiteY5" fmla="*/ 5872163 h 6858000"/>
              <a:gd name="connsiteX6" fmla="*/ 6669181 w 7315200"/>
              <a:gd name="connsiteY6" fmla="*/ 5761038 h 6858000"/>
              <a:gd name="connsiteX7" fmla="*/ 6340475 w 7315200"/>
              <a:gd name="connsiteY7" fmla="*/ 5760971 h 6858000"/>
              <a:gd name="connsiteX8" fmla="*/ 6409061 w 7315200"/>
              <a:gd name="connsiteY8" fmla="*/ 5789343 h 6858000"/>
              <a:gd name="connsiteX9" fmla="*/ 6409061 w 7315200"/>
              <a:gd name="connsiteY9" fmla="*/ 5938298 h 6858000"/>
              <a:gd name="connsiteX10" fmla="*/ 6271888 w 7315200"/>
              <a:gd name="connsiteY10" fmla="*/ 5938298 h 6858000"/>
              <a:gd name="connsiteX11" fmla="*/ 6271888 w 7315200"/>
              <a:gd name="connsiteY11" fmla="*/ 5789343 h 6858000"/>
              <a:gd name="connsiteX12" fmla="*/ 6340475 w 7315200"/>
              <a:gd name="connsiteY12" fmla="*/ 5760971 h 6858000"/>
              <a:gd name="connsiteX13" fmla="*/ 6858033 w 7315200"/>
              <a:gd name="connsiteY13" fmla="*/ 4878388 h 6858000"/>
              <a:gd name="connsiteX14" fmla="*/ 6936057 w 7315200"/>
              <a:gd name="connsiteY14" fmla="*/ 4906963 h 6858000"/>
              <a:gd name="connsiteX15" fmla="*/ 6936057 w 7315200"/>
              <a:gd name="connsiteY15" fmla="*/ 5054601 h 6858000"/>
              <a:gd name="connsiteX16" fmla="*/ 6787103 w 7315200"/>
              <a:gd name="connsiteY16" fmla="*/ 5054601 h 6858000"/>
              <a:gd name="connsiteX17" fmla="*/ 6787103 w 7315200"/>
              <a:gd name="connsiteY17" fmla="*/ 4906963 h 6858000"/>
              <a:gd name="connsiteX18" fmla="*/ 6858033 w 7315200"/>
              <a:gd name="connsiteY18" fmla="*/ 4878388 h 6858000"/>
              <a:gd name="connsiteX19" fmla="*/ 5985028 w 7315200"/>
              <a:gd name="connsiteY19" fmla="*/ 4878388 h 6858000"/>
              <a:gd name="connsiteX20" fmla="*/ 6382578 w 7315200"/>
              <a:gd name="connsiteY20" fmla="*/ 4878388 h 6858000"/>
              <a:gd name="connsiteX21" fmla="*/ 6392044 w 7315200"/>
              <a:gd name="connsiteY21" fmla="*/ 4878388 h 6858000"/>
              <a:gd name="connsiteX22" fmla="*/ 6538758 w 7315200"/>
              <a:gd name="connsiteY22" fmla="*/ 4878388 h 6858000"/>
              <a:gd name="connsiteX23" fmla="*/ 6640512 w 7315200"/>
              <a:gd name="connsiteY23" fmla="*/ 4990307 h 6858000"/>
              <a:gd name="connsiteX24" fmla="*/ 6538758 w 7315200"/>
              <a:gd name="connsiteY24" fmla="*/ 5102226 h 6858000"/>
              <a:gd name="connsiteX25" fmla="*/ 5994493 w 7315200"/>
              <a:gd name="connsiteY25" fmla="*/ 5102226 h 6858000"/>
              <a:gd name="connsiteX26" fmla="*/ 5883274 w 7315200"/>
              <a:gd name="connsiteY26" fmla="*/ 4990307 h 6858000"/>
              <a:gd name="connsiteX27" fmla="*/ 5985028 w 7315200"/>
              <a:gd name="connsiteY27" fmla="*/ 4878388 h 6858000"/>
              <a:gd name="connsiteX28" fmla="*/ 6064249 w 7315200"/>
              <a:gd name="connsiteY28" fmla="*/ 4435597 h 6858000"/>
              <a:gd name="connsiteX29" fmla="*/ 6132836 w 7315200"/>
              <a:gd name="connsiteY29" fmla="*/ 4469299 h 6858000"/>
              <a:gd name="connsiteX30" fmla="*/ 6132836 w 7315200"/>
              <a:gd name="connsiteY30" fmla="*/ 4618297 h 6858000"/>
              <a:gd name="connsiteX31" fmla="*/ 5995663 w 7315200"/>
              <a:gd name="connsiteY31" fmla="*/ 4618297 h 6858000"/>
              <a:gd name="connsiteX32" fmla="*/ 5995663 w 7315200"/>
              <a:gd name="connsiteY32" fmla="*/ 4469299 h 6858000"/>
              <a:gd name="connsiteX33" fmla="*/ 6064249 w 7315200"/>
              <a:gd name="connsiteY33" fmla="*/ 4435597 h 6858000"/>
              <a:gd name="connsiteX34" fmla="*/ 6090055 w 7315200"/>
              <a:gd name="connsiteY34" fmla="*/ 3542425 h 6858000"/>
              <a:gd name="connsiteX35" fmla="*/ 6159824 w 7315200"/>
              <a:gd name="connsiteY35" fmla="*/ 3577901 h 6858000"/>
              <a:gd name="connsiteX36" fmla="*/ 6159824 w 7315200"/>
              <a:gd name="connsiteY36" fmla="*/ 3717439 h 6858000"/>
              <a:gd name="connsiteX37" fmla="*/ 6020286 w 7315200"/>
              <a:gd name="connsiteY37" fmla="*/ 3717439 h 6858000"/>
              <a:gd name="connsiteX38" fmla="*/ 6020286 w 7315200"/>
              <a:gd name="connsiteY38" fmla="*/ 3577901 h 6858000"/>
              <a:gd name="connsiteX39" fmla="*/ 6090055 w 7315200"/>
              <a:gd name="connsiteY39" fmla="*/ 3542425 h 6858000"/>
              <a:gd name="connsiteX40" fmla="*/ 6453282 w 7315200"/>
              <a:gd name="connsiteY40" fmla="*/ 3494088 h 6858000"/>
              <a:gd name="connsiteX41" fmla="*/ 6988081 w 7315200"/>
              <a:gd name="connsiteY41" fmla="*/ 3494088 h 6858000"/>
              <a:gd name="connsiteX42" fmla="*/ 7099300 w 7315200"/>
              <a:gd name="connsiteY42" fmla="*/ 3606007 h 6858000"/>
              <a:gd name="connsiteX43" fmla="*/ 6988081 w 7315200"/>
              <a:gd name="connsiteY43" fmla="*/ 3717926 h 6858000"/>
              <a:gd name="connsiteX44" fmla="*/ 6453282 w 7315200"/>
              <a:gd name="connsiteY44" fmla="*/ 3717926 h 6858000"/>
              <a:gd name="connsiteX45" fmla="*/ 6342062 w 7315200"/>
              <a:gd name="connsiteY45" fmla="*/ 3606007 h 6858000"/>
              <a:gd name="connsiteX46" fmla="*/ 6453282 w 7315200"/>
              <a:gd name="connsiteY46" fmla="*/ 3494088 h 6858000"/>
              <a:gd name="connsiteX47" fmla="*/ 6579377 w 7315200"/>
              <a:gd name="connsiteY47" fmla="*/ 3103496 h 6858000"/>
              <a:gd name="connsiteX48" fmla="*/ 6650307 w 7315200"/>
              <a:gd name="connsiteY48" fmla="*/ 3131868 h 6858000"/>
              <a:gd name="connsiteX49" fmla="*/ 6650307 w 7315200"/>
              <a:gd name="connsiteY49" fmla="*/ 3278459 h 6858000"/>
              <a:gd name="connsiteX50" fmla="*/ 6501353 w 7315200"/>
              <a:gd name="connsiteY50" fmla="*/ 3278459 h 6858000"/>
              <a:gd name="connsiteX51" fmla="*/ 6501353 w 7315200"/>
              <a:gd name="connsiteY51" fmla="*/ 3131868 h 6858000"/>
              <a:gd name="connsiteX52" fmla="*/ 6579377 w 7315200"/>
              <a:gd name="connsiteY52" fmla="*/ 3103496 h 6858000"/>
              <a:gd name="connsiteX53" fmla="*/ 5680287 w 7315200"/>
              <a:gd name="connsiteY53" fmla="*/ 3094038 h 6858000"/>
              <a:gd name="connsiteX54" fmla="*/ 6087303 w 7315200"/>
              <a:gd name="connsiteY54" fmla="*/ 3094038 h 6858000"/>
              <a:gd name="connsiteX55" fmla="*/ 6096768 w 7315200"/>
              <a:gd name="connsiteY55" fmla="*/ 3094038 h 6858000"/>
              <a:gd name="connsiteX56" fmla="*/ 6234018 w 7315200"/>
              <a:gd name="connsiteY56" fmla="*/ 3094038 h 6858000"/>
              <a:gd name="connsiteX57" fmla="*/ 6345237 w 7315200"/>
              <a:gd name="connsiteY57" fmla="*/ 3205164 h 6858000"/>
              <a:gd name="connsiteX58" fmla="*/ 6234018 w 7315200"/>
              <a:gd name="connsiteY58" fmla="*/ 3316289 h 6858000"/>
              <a:gd name="connsiteX59" fmla="*/ 5689753 w 7315200"/>
              <a:gd name="connsiteY59" fmla="*/ 3316289 h 6858000"/>
              <a:gd name="connsiteX60" fmla="*/ 5587999 w 7315200"/>
              <a:gd name="connsiteY60" fmla="*/ 3205164 h 6858000"/>
              <a:gd name="connsiteX61" fmla="*/ 5680287 w 7315200"/>
              <a:gd name="connsiteY61" fmla="*/ 3094038 h 6858000"/>
              <a:gd name="connsiteX62" fmla="*/ 5796292 w 7315200"/>
              <a:gd name="connsiteY62" fmla="*/ 2659856 h 6858000"/>
              <a:gd name="connsiteX63" fmla="*/ 5874020 w 7315200"/>
              <a:gd name="connsiteY63" fmla="*/ 2695575 h 6858000"/>
              <a:gd name="connsiteX64" fmla="*/ 5874020 w 7315200"/>
              <a:gd name="connsiteY64" fmla="*/ 2833689 h 6858000"/>
              <a:gd name="connsiteX65" fmla="*/ 5727430 w 7315200"/>
              <a:gd name="connsiteY65" fmla="*/ 2833689 h 6858000"/>
              <a:gd name="connsiteX66" fmla="*/ 5727430 w 7315200"/>
              <a:gd name="connsiteY66" fmla="*/ 2695575 h 6858000"/>
              <a:gd name="connsiteX67" fmla="*/ 5796292 w 7315200"/>
              <a:gd name="connsiteY67" fmla="*/ 2659856 h 6858000"/>
              <a:gd name="connsiteX68" fmla="*/ 6091271 w 7315200"/>
              <a:gd name="connsiteY68" fmla="*/ 1332748 h 6858000"/>
              <a:gd name="connsiteX69" fmla="*/ 6169295 w 7315200"/>
              <a:gd name="connsiteY69" fmla="*/ 1361323 h 6858000"/>
              <a:gd name="connsiteX70" fmla="*/ 6169295 w 7315200"/>
              <a:gd name="connsiteY70" fmla="*/ 1508961 h 6858000"/>
              <a:gd name="connsiteX71" fmla="*/ 6020340 w 7315200"/>
              <a:gd name="connsiteY71" fmla="*/ 1508961 h 6858000"/>
              <a:gd name="connsiteX72" fmla="*/ 6020340 w 7315200"/>
              <a:gd name="connsiteY72" fmla="*/ 1361323 h 6858000"/>
              <a:gd name="connsiteX73" fmla="*/ 6091271 w 7315200"/>
              <a:gd name="connsiteY73" fmla="*/ 1332748 h 6858000"/>
              <a:gd name="connsiteX74" fmla="*/ 6683408 w 7315200"/>
              <a:gd name="connsiteY74" fmla="*/ 430253 h 6858000"/>
              <a:gd name="connsiteX75" fmla="*/ 6761432 w 7315200"/>
              <a:gd name="connsiteY75" fmla="*/ 458828 h 6858000"/>
              <a:gd name="connsiteX76" fmla="*/ 6761432 w 7315200"/>
              <a:gd name="connsiteY76" fmla="*/ 606466 h 6858000"/>
              <a:gd name="connsiteX77" fmla="*/ 6612478 w 7315200"/>
              <a:gd name="connsiteY77" fmla="*/ 606466 h 6858000"/>
              <a:gd name="connsiteX78" fmla="*/ 6612478 w 7315200"/>
              <a:gd name="connsiteY78" fmla="*/ 458828 h 6858000"/>
              <a:gd name="connsiteX79" fmla="*/ 6683408 w 7315200"/>
              <a:gd name="connsiteY79" fmla="*/ 430253 h 6858000"/>
              <a:gd name="connsiteX80" fmla="*/ 5810403 w 7315200"/>
              <a:gd name="connsiteY80" fmla="*/ 430253 h 6858000"/>
              <a:gd name="connsiteX81" fmla="*/ 6207953 w 7315200"/>
              <a:gd name="connsiteY81" fmla="*/ 430253 h 6858000"/>
              <a:gd name="connsiteX82" fmla="*/ 6217419 w 7315200"/>
              <a:gd name="connsiteY82" fmla="*/ 430253 h 6858000"/>
              <a:gd name="connsiteX83" fmla="*/ 6364133 w 7315200"/>
              <a:gd name="connsiteY83" fmla="*/ 430253 h 6858000"/>
              <a:gd name="connsiteX84" fmla="*/ 6465887 w 7315200"/>
              <a:gd name="connsiteY84" fmla="*/ 542172 h 6858000"/>
              <a:gd name="connsiteX85" fmla="*/ 6364133 w 7315200"/>
              <a:gd name="connsiteY85" fmla="*/ 654091 h 6858000"/>
              <a:gd name="connsiteX86" fmla="*/ 5819868 w 7315200"/>
              <a:gd name="connsiteY86" fmla="*/ 654091 h 6858000"/>
              <a:gd name="connsiteX87" fmla="*/ 5708649 w 7315200"/>
              <a:gd name="connsiteY87" fmla="*/ 542172 h 6858000"/>
              <a:gd name="connsiteX88" fmla="*/ 5810403 w 7315200"/>
              <a:gd name="connsiteY88" fmla="*/ 430253 h 6858000"/>
              <a:gd name="connsiteX89" fmla="*/ 0 w 7315200"/>
              <a:gd name="connsiteY89" fmla="*/ 0 h 6858000"/>
              <a:gd name="connsiteX90" fmla="*/ 1571625 w 7315200"/>
              <a:gd name="connsiteY90" fmla="*/ 0 h 6858000"/>
              <a:gd name="connsiteX91" fmla="*/ 2686050 w 7315200"/>
              <a:gd name="connsiteY91" fmla="*/ 0 h 6858000"/>
              <a:gd name="connsiteX92" fmla="*/ 3438525 w 7315200"/>
              <a:gd name="connsiteY92" fmla="*/ 0 h 6858000"/>
              <a:gd name="connsiteX93" fmla="*/ 3625324 w 7315200"/>
              <a:gd name="connsiteY93" fmla="*/ 0 h 6858000"/>
              <a:gd name="connsiteX94" fmla="*/ 5467488 w 7315200"/>
              <a:gd name="connsiteY94" fmla="*/ 0 h 6858000"/>
              <a:gd name="connsiteX95" fmla="*/ 5578699 w 7315200"/>
              <a:gd name="connsiteY95" fmla="*/ 111416 h 6858000"/>
              <a:gd name="connsiteX96" fmla="*/ 5467488 w 7315200"/>
              <a:gd name="connsiteY96" fmla="*/ 222832 h 6858000"/>
              <a:gd name="connsiteX97" fmla="*/ 4968218 w 7315200"/>
              <a:gd name="connsiteY97" fmla="*/ 222832 h 6858000"/>
              <a:gd name="connsiteX98" fmla="*/ 4866472 w 7315200"/>
              <a:gd name="connsiteY98" fmla="*/ 334248 h 6858000"/>
              <a:gd name="connsiteX99" fmla="*/ 4968218 w 7315200"/>
              <a:gd name="connsiteY99" fmla="*/ 445664 h 6858000"/>
              <a:gd name="connsiteX100" fmla="*/ 5422530 w 7315200"/>
              <a:gd name="connsiteY100" fmla="*/ 445664 h 6858000"/>
              <a:gd name="connsiteX101" fmla="*/ 5531375 w 7315200"/>
              <a:gd name="connsiteY101" fmla="*/ 557080 h 6858000"/>
              <a:gd name="connsiteX102" fmla="*/ 5422530 w 7315200"/>
              <a:gd name="connsiteY102" fmla="*/ 668495 h 6858000"/>
              <a:gd name="connsiteX103" fmla="*/ 5273459 w 7315200"/>
              <a:gd name="connsiteY103" fmla="*/ 668495 h 6858000"/>
              <a:gd name="connsiteX104" fmla="*/ 5209571 w 7315200"/>
              <a:gd name="connsiteY104" fmla="*/ 668495 h 6858000"/>
              <a:gd name="connsiteX105" fmla="*/ 5098360 w 7315200"/>
              <a:gd name="connsiteY105" fmla="*/ 779911 h 6858000"/>
              <a:gd name="connsiteX106" fmla="*/ 5209571 w 7315200"/>
              <a:gd name="connsiteY106" fmla="*/ 891327 h 6858000"/>
              <a:gd name="connsiteX107" fmla="*/ 5365741 w 7315200"/>
              <a:gd name="connsiteY107" fmla="*/ 891327 h 6858000"/>
              <a:gd name="connsiteX108" fmla="*/ 5467488 w 7315200"/>
              <a:gd name="connsiteY108" fmla="*/ 993261 h 6858000"/>
              <a:gd name="connsiteX109" fmla="*/ 5356276 w 7315200"/>
              <a:gd name="connsiteY109" fmla="*/ 1104677 h 6858000"/>
              <a:gd name="connsiteX110" fmla="*/ 5273459 w 7315200"/>
              <a:gd name="connsiteY110" fmla="*/ 1104677 h 6858000"/>
              <a:gd name="connsiteX111" fmla="*/ 4729232 w 7315200"/>
              <a:gd name="connsiteY111" fmla="*/ 1104677 h 6858000"/>
              <a:gd name="connsiteX112" fmla="*/ 4618020 w 7315200"/>
              <a:gd name="connsiteY112" fmla="*/ 1216092 h 6858000"/>
              <a:gd name="connsiteX113" fmla="*/ 4729232 w 7315200"/>
              <a:gd name="connsiteY113" fmla="*/ 1327508 h 6858000"/>
              <a:gd name="connsiteX114" fmla="*/ 5763263 w 7315200"/>
              <a:gd name="connsiteY114" fmla="*/ 1327508 h 6858000"/>
              <a:gd name="connsiteX115" fmla="*/ 5874475 w 7315200"/>
              <a:gd name="connsiteY115" fmla="*/ 1438924 h 6858000"/>
              <a:gd name="connsiteX116" fmla="*/ 5772728 w 7315200"/>
              <a:gd name="connsiteY116" fmla="*/ 1550340 h 6858000"/>
              <a:gd name="connsiteX117" fmla="*/ 5209571 w 7315200"/>
              <a:gd name="connsiteY117" fmla="*/ 1550340 h 6858000"/>
              <a:gd name="connsiteX118" fmla="*/ 5098360 w 7315200"/>
              <a:gd name="connsiteY118" fmla="*/ 1661756 h 6858000"/>
              <a:gd name="connsiteX119" fmla="*/ 5209571 w 7315200"/>
              <a:gd name="connsiteY119" fmla="*/ 1773171 h 6858000"/>
              <a:gd name="connsiteX120" fmla="*/ 5273459 w 7315200"/>
              <a:gd name="connsiteY120" fmla="*/ 1773171 h 6858000"/>
              <a:gd name="connsiteX121" fmla="*/ 5356276 w 7315200"/>
              <a:gd name="connsiteY121" fmla="*/ 1773171 h 6858000"/>
              <a:gd name="connsiteX122" fmla="*/ 5467488 w 7315200"/>
              <a:gd name="connsiteY122" fmla="*/ 1884587 h 6858000"/>
              <a:gd name="connsiteX123" fmla="*/ 5356276 w 7315200"/>
              <a:gd name="connsiteY123" fmla="*/ 1986521 h 6858000"/>
              <a:gd name="connsiteX124" fmla="*/ 5043937 w 7315200"/>
              <a:gd name="connsiteY124" fmla="*/ 1986521 h 6858000"/>
              <a:gd name="connsiteX125" fmla="*/ 4932725 w 7315200"/>
              <a:gd name="connsiteY125" fmla="*/ 2100307 h 6858000"/>
              <a:gd name="connsiteX126" fmla="*/ 5043937 w 7315200"/>
              <a:gd name="connsiteY126" fmla="*/ 2211723 h 6858000"/>
              <a:gd name="connsiteX127" fmla="*/ 5708841 w 7315200"/>
              <a:gd name="connsiteY127" fmla="*/ 2211723 h 6858000"/>
              <a:gd name="connsiteX128" fmla="*/ 5801123 w 7315200"/>
              <a:gd name="connsiteY128" fmla="*/ 2323139 h 6858000"/>
              <a:gd name="connsiteX129" fmla="*/ 5689911 w 7315200"/>
              <a:gd name="connsiteY129" fmla="*/ 2434555 h 6858000"/>
              <a:gd name="connsiteX130" fmla="*/ 4987148 w 7315200"/>
              <a:gd name="connsiteY130" fmla="*/ 2434555 h 6858000"/>
              <a:gd name="connsiteX131" fmla="*/ 4875936 w 7315200"/>
              <a:gd name="connsiteY131" fmla="*/ 2545971 h 6858000"/>
              <a:gd name="connsiteX132" fmla="*/ 4987148 w 7315200"/>
              <a:gd name="connsiteY132" fmla="*/ 2657386 h 6858000"/>
              <a:gd name="connsiteX133" fmla="*/ 5292388 w 7315200"/>
              <a:gd name="connsiteY133" fmla="*/ 2657386 h 6858000"/>
              <a:gd name="connsiteX134" fmla="*/ 5439093 w 7315200"/>
              <a:gd name="connsiteY134" fmla="*/ 2657386 h 6858000"/>
              <a:gd name="connsiteX135" fmla="*/ 5550305 w 7315200"/>
              <a:gd name="connsiteY135" fmla="*/ 2768802 h 6858000"/>
              <a:gd name="connsiteX136" fmla="*/ 5439093 w 7315200"/>
              <a:gd name="connsiteY136" fmla="*/ 2880218 h 6858000"/>
              <a:gd name="connsiteX137" fmla="*/ 5292388 w 7315200"/>
              <a:gd name="connsiteY137" fmla="*/ 2880218 h 6858000"/>
              <a:gd name="connsiteX138" fmla="*/ 5228501 w 7315200"/>
              <a:gd name="connsiteY138" fmla="*/ 2880218 h 6858000"/>
              <a:gd name="connsiteX139" fmla="*/ 5117289 w 7315200"/>
              <a:gd name="connsiteY139" fmla="*/ 2991634 h 6858000"/>
              <a:gd name="connsiteX140" fmla="*/ 5228501 w 7315200"/>
              <a:gd name="connsiteY140" fmla="*/ 3103050 h 6858000"/>
              <a:gd name="connsiteX141" fmla="*/ 5384670 w 7315200"/>
              <a:gd name="connsiteY141" fmla="*/ 3103050 h 6858000"/>
              <a:gd name="connsiteX142" fmla="*/ 5476953 w 7315200"/>
              <a:gd name="connsiteY142" fmla="*/ 3214466 h 6858000"/>
              <a:gd name="connsiteX143" fmla="*/ 5375206 w 7315200"/>
              <a:gd name="connsiteY143" fmla="*/ 3316399 h 6858000"/>
              <a:gd name="connsiteX144" fmla="*/ 4738696 w 7315200"/>
              <a:gd name="connsiteY144" fmla="*/ 3316399 h 6858000"/>
              <a:gd name="connsiteX145" fmla="*/ 4627485 w 7315200"/>
              <a:gd name="connsiteY145" fmla="*/ 3427816 h 6858000"/>
              <a:gd name="connsiteX146" fmla="*/ 4738696 w 7315200"/>
              <a:gd name="connsiteY146" fmla="*/ 3539231 h 6858000"/>
              <a:gd name="connsiteX147" fmla="*/ 5782193 w 7315200"/>
              <a:gd name="connsiteY147" fmla="*/ 3539231 h 6858000"/>
              <a:gd name="connsiteX148" fmla="*/ 5893405 w 7315200"/>
              <a:gd name="connsiteY148" fmla="*/ 3650647 h 6858000"/>
              <a:gd name="connsiteX149" fmla="*/ 5782193 w 7315200"/>
              <a:gd name="connsiteY149" fmla="*/ 3762062 h 6858000"/>
              <a:gd name="connsiteX150" fmla="*/ 5228501 w 7315200"/>
              <a:gd name="connsiteY150" fmla="*/ 3762062 h 6858000"/>
              <a:gd name="connsiteX151" fmla="*/ 5117289 w 7315200"/>
              <a:gd name="connsiteY151" fmla="*/ 3873478 h 6858000"/>
              <a:gd name="connsiteX152" fmla="*/ 5228501 w 7315200"/>
              <a:gd name="connsiteY152" fmla="*/ 3984894 h 6858000"/>
              <a:gd name="connsiteX153" fmla="*/ 5375206 w 7315200"/>
              <a:gd name="connsiteY153" fmla="*/ 3984894 h 6858000"/>
              <a:gd name="connsiteX154" fmla="*/ 5476953 w 7315200"/>
              <a:gd name="connsiteY154" fmla="*/ 4096310 h 6858000"/>
              <a:gd name="connsiteX155" fmla="*/ 5375206 w 7315200"/>
              <a:gd name="connsiteY155" fmla="*/ 4207726 h 6858000"/>
              <a:gd name="connsiteX156" fmla="*/ 5060500 w 7315200"/>
              <a:gd name="connsiteY156" fmla="*/ 4207726 h 6858000"/>
              <a:gd name="connsiteX157" fmla="*/ 4949289 w 7315200"/>
              <a:gd name="connsiteY157" fmla="*/ 4312030 h 6858000"/>
              <a:gd name="connsiteX158" fmla="*/ 5034472 w 7315200"/>
              <a:gd name="connsiteY158" fmla="*/ 4423446 h 6858000"/>
              <a:gd name="connsiteX159" fmla="*/ 5708841 w 7315200"/>
              <a:gd name="connsiteY159" fmla="*/ 4423446 h 6858000"/>
              <a:gd name="connsiteX160" fmla="*/ 5817686 w 7315200"/>
              <a:gd name="connsiteY160" fmla="*/ 4534862 h 6858000"/>
              <a:gd name="connsiteX161" fmla="*/ 5808221 w 7315200"/>
              <a:gd name="connsiteY161" fmla="*/ 4560938 h 6858000"/>
              <a:gd name="connsiteX162" fmla="*/ 5708841 w 7315200"/>
              <a:gd name="connsiteY162" fmla="*/ 4646277 h 6858000"/>
              <a:gd name="connsiteX163" fmla="*/ 5219036 w 7315200"/>
              <a:gd name="connsiteY163" fmla="*/ 4646277 h 6858000"/>
              <a:gd name="connsiteX164" fmla="*/ 5107824 w 7315200"/>
              <a:gd name="connsiteY164" fmla="*/ 4757693 h 6858000"/>
              <a:gd name="connsiteX165" fmla="*/ 5219036 w 7315200"/>
              <a:gd name="connsiteY165" fmla="*/ 4869109 h 6858000"/>
              <a:gd name="connsiteX166" fmla="*/ 5661517 w 7315200"/>
              <a:gd name="connsiteY166" fmla="*/ 4869109 h 6858000"/>
              <a:gd name="connsiteX167" fmla="*/ 5772728 w 7315200"/>
              <a:gd name="connsiteY167" fmla="*/ 4980525 h 6858000"/>
              <a:gd name="connsiteX168" fmla="*/ 5661517 w 7315200"/>
              <a:gd name="connsiteY168" fmla="*/ 5091941 h 6858000"/>
              <a:gd name="connsiteX169" fmla="*/ 5458023 w 7315200"/>
              <a:gd name="connsiteY169" fmla="*/ 5091941 h 6858000"/>
              <a:gd name="connsiteX170" fmla="*/ 5346811 w 7315200"/>
              <a:gd name="connsiteY170" fmla="*/ 5203357 h 6858000"/>
              <a:gd name="connsiteX171" fmla="*/ 5458023 w 7315200"/>
              <a:gd name="connsiteY171" fmla="*/ 5305290 h 6858000"/>
              <a:gd name="connsiteX172" fmla="*/ 5616559 w 7315200"/>
              <a:gd name="connsiteY172" fmla="*/ 5305290 h 6858000"/>
              <a:gd name="connsiteX173" fmla="*/ 5708841 w 7315200"/>
              <a:gd name="connsiteY173" fmla="*/ 5416706 h 6858000"/>
              <a:gd name="connsiteX174" fmla="*/ 5597629 w 7315200"/>
              <a:gd name="connsiteY174" fmla="*/ 5528122 h 6858000"/>
              <a:gd name="connsiteX175" fmla="*/ 5521910 w 7315200"/>
              <a:gd name="connsiteY175" fmla="*/ 5528122 h 6858000"/>
              <a:gd name="connsiteX176" fmla="*/ 4968218 w 7315200"/>
              <a:gd name="connsiteY176" fmla="*/ 5528122 h 6858000"/>
              <a:gd name="connsiteX177" fmla="*/ 4857007 w 7315200"/>
              <a:gd name="connsiteY177" fmla="*/ 5639538 h 6858000"/>
              <a:gd name="connsiteX178" fmla="*/ 4968218 w 7315200"/>
              <a:gd name="connsiteY178" fmla="*/ 5750954 h 6858000"/>
              <a:gd name="connsiteX179" fmla="*/ 6011715 w 7315200"/>
              <a:gd name="connsiteY179" fmla="*/ 5750954 h 6858000"/>
              <a:gd name="connsiteX180" fmla="*/ 6113462 w 7315200"/>
              <a:gd name="connsiteY180" fmla="*/ 5862369 h 6858000"/>
              <a:gd name="connsiteX181" fmla="*/ 6011715 w 7315200"/>
              <a:gd name="connsiteY181" fmla="*/ 5973785 h 6858000"/>
              <a:gd name="connsiteX182" fmla="*/ 5458023 w 7315200"/>
              <a:gd name="connsiteY182" fmla="*/ 5973785 h 6858000"/>
              <a:gd name="connsiteX183" fmla="*/ 5346811 w 7315200"/>
              <a:gd name="connsiteY183" fmla="*/ 6085201 h 6858000"/>
              <a:gd name="connsiteX184" fmla="*/ 5458023 w 7315200"/>
              <a:gd name="connsiteY184" fmla="*/ 6187135 h 6858000"/>
              <a:gd name="connsiteX185" fmla="*/ 5521910 w 7315200"/>
              <a:gd name="connsiteY185" fmla="*/ 6187135 h 6858000"/>
              <a:gd name="connsiteX186" fmla="*/ 5521910 w 7315200"/>
              <a:gd name="connsiteY186" fmla="*/ 6196617 h 6858000"/>
              <a:gd name="connsiteX187" fmla="*/ 5597629 w 7315200"/>
              <a:gd name="connsiteY187" fmla="*/ 6196617 h 6858000"/>
              <a:gd name="connsiteX188" fmla="*/ 5708841 w 7315200"/>
              <a:gd name="connsiteY188" fmla="*/ 6298551 h 6858000"/>
              <a:gd name="connsiteX189" fmla="*/ 5597629 w 7315200"/>
              <a:gd name="connsiteY189" fmla="*/ 6412337 h 6858000"/>
              <a:gd name="connsiteX190" fmla="*/ 5282924 w 7315200"/>
              <a:gd name="connsiteY190" fmla="*/ 6412337 h 6858000"/>
              <a:gd name="connsiteX191" fmla="*/ 5171712 w 7315200"/>
              <a:gd name="connsiteY191" fmla="*/ 6523753 h 6858000"/>
              <a:gd name="connsiteX192" fmla="*/ 5282924 w 7315200"/>
              <a:gd name="connsiteY192" fmla="*/ 6635169 h 6858000"/>
              <a:gd name="connsiteX193" fmla="*/ 5947827 w 7315200"/>
              <a:gd name="connsiteY193" fmla="*/ 6635169 h 6858000"/>
              <a:gd name="connsiteX194" fmla="*/ 6040109 w 7315200"/>
              <a:gd name="connsiteY194" fmla="*/ 6746584 h 6858000"/>
              <a:gd name="connsiteX195" fmla="*/ 5938363 w 7315200"/>
              <a:gd name="connsiteY195" fmla="*/ 6858000 h 6858000"/>
              <a:gd name="connsiteX196" fmla="*/ 3438525 w 7315200"/>
              <a:gd name="connsiteY196" fmla="*/ 6858000 h 6858000"/>
              <a:gd name="connsiteX197" fmla="*/ 2992437 w 7315200"/>
              <a:gd name="connsiteY197" fmla="*/ 6858000 h 6858000"/>
              <a:gd name="connsiteX198" fmla="*/ 2686050 w 7315200"/>
              <a:gd name="connsiteY198" fmla="*/ 6858000 h 6858000"/>
              <a:gd name="connsiteX199" fmla="*/ 1571625 w 7315200"/>
              <a:gd name="connsiteY199" fmla="*/ 6858000 h 6858000"/>
              <a:gd name="connsiteX200" fmla="*/ 0 w 7315200"/>
              <a:gd name="connsiteY20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7315200" h="6858000">
                <a:moveTo>
                  <a:pt x="6669181" y="5761038"/>
                </a:moveTo>
                <a:cubicBezTo>
                  <a:pt x="7203981" y="5761038"/>
                  <a:pt x="7203981" y="5761038"/>
                  <a:pt x="7203981" y="5761038"/>
                </a:cubicBezTo>
                <a:cubicBezTo>
                  <a:pt x="7267873" y="5761038"/>
                  <a:pt x="7315200" y="5808325"/>
                  <a:pt x="7315200" y="5872163"/>
                </a:cubicBezTo>
                <a:cubicBezTo>
                  <a:pt x="7315200" y="5928908"/>
                  <a:pt x="7267873" y="5983288"/>
                  <a:pt x="7203981" y="5983288"/>
                </a:cubicBezTo>
                <a:cubicBezTo>
                  <a:pt x="6669181" y="5983288"/>
                  <a:pt x="6669181" y="5983288"/>
                  <a:pt x="6669181" y="5983288"/>
                </a:cubicBezTo>
                <a:cubicBezTo>
                  <a:pt x="6602923" y="5983288"/>
                  <a:pt x="6557962" y="5928908"/>
                  <a:pt x="6557962" y="5872163"/>
                </a:cubicBezTo>
                <a:cubicBezTo>
                  <a:pt x="6557962" y="5808325"/>
                  <a:pt x="6602923" y="5761038"/>
                  <a:pt x="6669181" y="5761038"/>
                </a:cubicBezTo>
                <a:close/>
                <a:moveTo>
                  <a:pt x="6340475" y="5760971"/>
                </a:moveTo>
                <a:cubicBezTo>
                  <a:pt x="6365899" y="5760971"/>
                  <a:pt x="6391323" y="5770428"/>
                  <a:pt x="6409061" y="5789343"/>
                </a:cubicBezTo>
                <a:cubicBezTo>
                  <a:pt x="6456362" y="5836630"/>
                  <a:pt x="6456362" y="5900468"/>
                  <a:pt x="6409061" y="5938298"/>
                </a:cubicBezTo>
                <a:cubicBezTo>
                  <a:pt x="6373585" y="5973763"/>
                  <a:pt x="6307364" y="5973763"/>
                  <a:pt x="6271888" y="5938298"/>
                </a:cubicBezTo>
                <a:cubicBezTo>
                  <a:pt x="6224587" y="5900468"/>
                  <a:pt x="6224587" y="5836630"/>
                  <a:pt x="6271888" y="5789343"/>
                </a:cubicBezTo>
                <a:cubicBezTo>
                  <a:pt x="6289626" y="5770428"/>
                  <a:pt x="6315051" y="5760971"/>
                  <a:pt x="6340475" y="5760971"/>
                </a:cubicBezTo>
                <a:close/>
                <a:moveTo>
                  <a:pt x="6858033" y="4878388"/>
                </a:moveTo>
                <a:cubicBezTo>
                  <a:pt x="6884632" y="4878388"/>
                  <a:pt x="6912414" y="4887913"/>
                  <a:pt x="6936057" y="4906963"/>
                </a:cubicBezTo>
                <a:cubicBezTo>
                  <a:pt x="6973887" y="4952207"/>
                  <a:pt x="6973887" y="5018882"/>
                  <a:pt x="6936057" y="5054601"/>
                </a:cubicBezTo>
                <a:cubicBezTo>
                  <a:pt x="6888770" y="5092701"/>
                  <a:pt x="6824932" y="5092701"/>
                  <a:pt x="6787103" y="5054601"/>
                </a:cubicBezTo>
                <a:cubicBezTo>
                  <a:pt x="6751637" y="5018882"/>
                  <a:pt x="6751637" y="4952207"/>
                  <a:pt x="6787103" y="4906963"/>
                </a:cubicBezTo>
                <a:cubicBezTo>
                  <a:pt x="6806017" y="4887913"/>
                  <a:pt x="6831434" y="4878388"/>
                  <a:pt x="6858033" y="4878388"/>
                </a:cubicBezTo>
                <a:close/>
                <a:moveTo>
                  <a:pt x="5985028" y="4878388"/>
                </a:moveTo>
                <a:cubicBezTo>
                  <a:pt x="6382578" y="4878388"/>
                  <a:pt x="6382578" y="4878388"/>
                  <a:pt x="6382578" y="4878388"/>
                </a:cubicBezTo>
                <a:cubicBezTo>
                  <a:pt x="6392044" y="4878388"/>
                  <a:pt x="6392044" y="4878388"/>
                  <a:pt x="6392044" y="4878388"/>
                </a:cubicBezTo>
                <a:cubicBezTo>
                  <a:pt x="6538758" y="4878388"/>
                  <a:pt x="6538758" y="4878388"/>
                  <a:pt x="6538758" y="4878388"/>
                </a:cubicBezTo>
                <a:cubicBezTo>
                  <a:pt x="6593185" y="4878388"/>
                  <a:pt x="6640512" y="4933157"/>
                  <a:pt x="6640512" y="4990307"/>
                </a:cubicBezTo>
                <a:cubicBezTo>
                  <a:pt x="6640512" y="5054601"/>
                  <a:pt x="6593185" y="5102226"/>
                  <a:pt x="6538758" y="5102226"/>
                </a:cubicBezTo>
                <a:cubicBezTo>
                  <a:pt x="5994493" y="5102226"/>
                  <a:pt x="5994493" y="5102226"/>
                  <a:pt x="5994493" y="5102226"/>
                </a:cubicBezTo>
                <a:cubicBezTo>
                  <a:pt x="5928235" y="5102226"/>
                  <a:pt x="5883274" y="5054601"/>
                  <a:pt x="5883274" y="4990307"/>
                </a:cubicBezTo>
                <a:cubicBezTo>
                  <a:pt x="5883274" y="4933157"/>
                  <a:pt x="5928235" y="4887913"/>
                  <a:pt x="5985028" y="4878388"/>
                </a:cubicBezTo>
                <a:close/>
                <a:moveTo>
                  <a:pt x="6064249" y="4435597"/>
                </a:moveTo>
                <a:cubicBezTo>
                  <a:pt x="6089673" y="4435597"/>
                  <a:pt x="6115098" y="4446831"/>
                  <a:pt x="6132836" y="4469299"/>
                </a:cubicBezTo>
                <a:cubicBezTo>
                  <a:pt x="6180137" y="4507140"/>
                  <a:pt x="6180137" y="4570996"/>
                  <a:pt x="6132836" y="4618297"/>
                </a:cubicBezTo>
                <a:cubicBezTo>
                  <a:pt x="6097360" y="4656138"/>
                  <a:pt x="6031139" y="4656138"/>
                  <a:pt x="5995663" y="4618297"/>
                </a:cubicBezTo>
                <a:cubicBezTo>
                  <a:pt x="5948362" y="4570996"/>
                  <a:pt x="5948362" y="4507140"/>
                  <a:pt x="5995663" y="4469299"/>
                </a:cubicBezTo>
                <a:cubicBezTo>
                  <a:pt x="6013401" y="4446831"/>
                  <a:pt x="6038825" y="4435597"/>
                  <a:pt x="6064249" y="4435597"/>
                </a:cubicBezTo>
                <a:close/>
                <a:moveTo>
                  <a:pt x="6090055" y="3542425"/>
                </a:moveTo>
                <a:cubicBezTo>
                  <a:pt x="6115479" y="3542425"/>
                  <a:pt x="6140903" y="3554251"/>
                  <a:pt x="6159824" y="3577901"/>
                </a:cubicBezTo>
                <a:cubicBezTo>
                  <a:pt x="6207125" y="3615742"/>
                  <a:pt x="6207125" y="3679598"/>
                  <a:pt x="6159824" y="3717439"/>
                </a:cubicBezTo>
                <a:cubicBezTo>
                  <a:pt x="6121983" y="3762375"/>
                  <a:pt x="6058127" y="3762375"/>
                  <a:pt x="6020286" y="3717439"/>
                </a:cubicBezTo>
                <a:cubicBezTo>
                  <a:pt x="5975350" y="3679598"/>
                  <a:pt x="5975350" y="3615742"/>
                  <a:pt x="6020286" y="3577901"/>
                </a:cubicBezTo>
                <a:cubicBezTo>
                  <a:pt x="6039206" y="3554251"/>
                  <a:pt x="6064630" y="3542425"/>
                  <a:pt x="6090055" y="3542425"/>
                </a:cubicBezTo>
                <a:close/>
                <a:moveTo>
                  <a:pt x="6453282" y="3494088"/>
                </a:moveTo>
                <a:cubicBezTo>
                  <a:pt x="6988081" y="3494088"/>
                  <a:pt x="6988081" y="3494088"/>
                  <a:pt x="6988081" y="3494088"/>
                </a:cubicBezTo>
                <a:cubicBezTo>
                  <a:pt x="7051973" y="3494088"/>
                  <a:pt x="7099300" y="3541713"/>
                  <a:pt x="7099300" y="3606007"/>
                </a:cubicBezTo>
                <a:cubicBezTo>
                  <a:pt x="7099300" y="3663157"/>
                  <a:pt x="7051973" y="3717926"/>
                  <a:pt x="6988081" y="3717926"/>
                </a:cubicBezTo>
                <a:lnTo>
                  <a:pt x="6453282" y="3717926"/>
                </a:lnTo>
                <a:cubicBezTo>
                  <a:pt x="6387023" y="3717926"/>
                  <a:pt x="6342062" y="3663157"/>
                  <a:pt x="6342062" y="3606007"/>
                </a:cubicBezTo>
                <a:cubicBezTo>
                  <a:pt x="6342062" y="3541713"/>
                  <a:pt x="6387023" y="3494088"/>
                  <a:pt x="6453282" y="3494088"/>
                </a:cubicBezTo>
                <a:close/>
                <a:moveTo>
                  <a:pt x="6579377" y="3103496"/>
                </a:moveTo>
                <a:cubicBezTo>
                  <a:pt x="6605976" y="3103496"/>
                  <a:pt x="6631392" y="3112953"/>
                  <a:pt x="6650307" y="3131868"/>
                </a:cubicBezTo>
                <a:cubicBezTo>
                  <a:pt x="6688137" y="3167334"/>
                  <a:pt x="6688137" y="3233535"/>
                  <a:pt x="6650307" y="3278459"/>
                </a:cubicBezTo>
                <a:cubicBezTo>
                  <a:pt x="6612478" y="3316289"/>
                  <a:pt x="6548640" y="3316289"/>
                  <a:pt x="6501353" y="3278459"/>
                </a:cubicBezTo>
                <a:cubicBezTo>
                  <a:pt x="6465887" y="3233535"/>
                  <a:pt x="6465887" y="3167334"/>
                  <a:pt x="6501353" y="3131868"/>
                </a:cubicBezTo>
                <a:cubicBezTo>
                  <a:pt x="6524996" y="3112953"/>
                  <a:pt x="6552777" y="3103496"/>
                  <a:pt x="6579377" y="3103496"/>
                </a:cubicBezTo>
                <a:close/>
                <a:moveTo>
                  <a:pt x="5680287" y="3094038"/>
                </a:moveTo>
                <a:cubicBezTo>
                  <a:pt x="6087303" y="3094038"/>
                  <a:pt x="6087303" y="3094038"/>
                  <a:pt x="6087303" y="3094038"/>
                </a:cubicBezTo>
                <a:cubicBezTo>
                  <a:pt x="6087303" y="3094038"/>
                  <a:pt x="6087303" y="3094038"/>
                  <a:pt x="6096768" y="3094038"/>
                </a:cubicBezTo>
                <a:cubicBezTo>
                  <a:pt x="6234018" y="3094038"/>
                  <a:pt x="6234018" y="3094038"/>
                  <a:pt x="6234018" y="3094038"/>
                </a:cubicBezTo>
                <a:cubicBezTo>
                  <a:pt x="6300276" y="3094038"/>
                  <a:pt x="6345237" y="3141326"/>
                  <a:pt x="6345237" y="3205164"/>
                </a:cubicBezTo>
                <a:cubicBezTo>
                  <a:pt x="6345237" y="3261908"/>
                  <a:pt x="6300276" y="3316289"/>
                  <a:pt x="6234018" y="3316289"/>
                </a:cubicBezTo>
                <a:lnTo>
                  <a:pt x="5689753" y="3316289"/>
                </a:lnTo>
                <a:cubicBezTo>
                  <a:pt x="5635326" y="3316289"/>
                  <a:pt x="5587999" y="3261908"/>
                  <a:pt x="5587999" y="3205164"/>
                </a:cubicBezTo>
                <a:cubicBezTo>
                  <a:pt x="5587999" y="3150783"/>
                  <a:pt x="5625861" y="3103496"/>
                  <a:pt x="5680287" y="3094038"/>
                </a:cubicBezTo>
                <a:close/>
                <a:moveTo>
                  <a:pt x="5796292" y="2659856"/>
                </a:moveTo>
                <a:cubicBezTo>
                  <a:pt x="5822595" y="2659856"/>
                  <a:pt x="5850376" y="2671763"/>
                  <a:pt x="5874020" y="2695575"/>
                </a:cubicBezTo>
                <a:cubicBezTo>
                  <a:pt x="5911850" y="2731294"/>
                  <a:pt x="5911850" y="2797969"/>
                  <a:pt x="5874020" y="2833689"/>
                </a:cubicBezTo>
                <a:cubicBezTo>
                  <a:pt x="5826733" y="2881313"/>
                  <a:pt x="5762895" y="2881313"/>
                  <a:pt x="5727430" y="2833689"/>
                </a:cubicBezTo>
                <a:cubicBezTo>
                  <a:pt x="5689600" y="2797969"/>
                  <a:pt x="5689600" y="2731294"/>
                  <a:pt x="5727430" y="2695575"/>
                </a:cubicBezTo>
                <a:cubicBezTo>
                  <a:pt x="5745162" y="2671763"/>
                  <a:pt x="5769988" y="2659856"/>
                  <a:pt x="5796292" y="2659856"/>
                </a:cubicBezTo>
                <a:close/>
                <a:moveTo>
                  <a:pt x="6091271" y="1332748"/>
                </a:moveTo>
                <a:cubicBezTo>
                  <a:pt x="6117870" y="1332748"/>
                  <a:pt x="6145651" y="1342273"/>
                  <a:pt x="6169295" y="1361323"/>
                </a:cubicBezTo>
                <a:cubicBezTo>
                  <a:pt x="6207125" y="1406567"/>
                  <a:pt x="6207125" y="1473242"/>
                  <a:pt x="6169295" y="1508961"/>
                </a:cubicBezTo>
                <a:cubicBezTo>
                  <a:pt x="6122008" y="1547061"/>
                  <a:pt x="6058170" y="1547061"/>
                  <a:pt x="6020340" y="1508961"/>
                </a:cubicBezTo>
                <a:cubicBezTo>
                  <a:pt x="5984875" y="1473242"/>
                  <a:pt x="5984875" y="1406567"/>
                  <a:pt x="6020340" y="1361323"/>
                </a:cubicBezTo>
                <a:cubicBezTo>
                  <a:pt x="6039255" y="1342273"/>
                  <a:pt x="6064672" y="1332748"/>
                  <a:pt x="6091271" y="1332748"/>
                </a:cubicBezTo>
                <a:close/>
                <a:moveTo>
                  <a:pt x="6683408" y="430253"/>
                </a:moveTo>
                <a:cubicBezTo>
                  <a:pt x="6710007" y="430253"/>
                  <a:pt x="6737789" y="439778"/>
                  <a:pt x="6761432" y="458828"/>
                </a:cubicBezTo>
                <a:cubicBezTo>
                  <a:pt x="6799262" y="504072"/>
                  <a:pt x="6799262" y="570747"/>
                  <a:pt x="6761432" y="606466"/>
                </a:cubicBezTo>
                <a:cubicBezTo>
                  <a:pt x="6714145" y="644566"/>
                  <a:pt x="6650307" y="644566"/>
                  <a:pt x="6612478" y="606466"/>
                </a:cubicBezTo>
                <a:cubicBezTo>
                  <a:pt x="6577012" y="570747"/>
                  <a:pt x="6577012" y="504072"/>
                  <a:pt x="6612478" y="458828"/>
                </a:cubicBezTo>
                <a:cubicBezTo>
                  <a:pt x="6631392" y="439778"/>
                  <a:pt x="6656809" y="430253"/>
                  <a:pt x="6683408" y="430253"/>
                </a:cubicBezTo>
                <a:close/>
                <a:moveTo>
                  <a:pt x="5810403" y="430253"/>
                </a:moveTo>
                <a:cubicBezTo>
                  <a:pt x="6207953" y="430253"/>
                  <a:pt x="6207953" y="430253"/>
                  <a:pt x="6207953" y="430253"/>
                </a:cubicBezTo>
                <a:cubicBezTo>
                  <a:pt x="6217419" y="430253"/>
                  <a:pt x="6217419" y="430253"/>
                  <a:pt x="6217419" y="430253"/>
                </a:cubicBezTo>
                <a:cubicBezTo>
                  <a:pt x="6364133" y="430253"/>
                  <a:pt x="6364133" y="430253"/>
                  <a:pt x="6364133" y="430253"/>
                </a:cubicBezTo>
                <a:cubicBezTo>
                  <a:pt x="6418560" y="430253"/>
                  <a:pt x="6465887" y="485022"/>
                  <a:pt x="6465887" y="542172"/>
                </a:cubicBezTo>
                <a:cubicBezTo>
                  <a:pt x="6465887" y="606466"/>
                  <a:pt x="6418560" y="654091"/>
                  <a:pt x="6364133" y="654091"/>
                </a:cubicBezTo>
                <a:cubicBezTo>
                  <a:pt x="5819868" y="654091"/>
                  <a:pt x="5819868" y="654091"/>
                  <a:pt x="5819868" y="654091"/>
                </a:cubicBezTo>
                <a:cubicBezTo>
                  <a:pt x="5753610" y="654091"/>
                  <a:pt x="5708649" y="606466"/>
                  <a:pt x="5708649" y="542172"/>
                </a:cubicBezTo>
                <a:cubicBezTo>
                  <a:pt x="5708649" y="485022"/>
                  <a:pt x="5753610" y="439778"/>
                  <a:pt x="5810403" y="430253"/>
                </a:cubicBezTo>
                <a:close/>
                <a:moveTo>
                  <a:pt x="0" y="0"/>
                </a:moveTo>
                <a:lnTo>
                  <a:pt x="1571625" y="0"/>
                </a:lnTo>
                <a:lnTo>
                  <a:pt x="2686050" y="0"/>
                </a:lnTo>
                <a:lnTo>
                  <a:pt x="3438525" y="0"/>
                </a:lnTo>
                <a:lnTo>
                  <a:pt x="3625324" y="0"/>
                </a:lnTo>
                <a:cubicBezTo>
                  <a:pt x="5467488" y="0"/>
                  <a:pt x="5467488" y="0"/>
                  <a:pt x="5467488" y="0"/>
                </a:cubicBezTo>
                <a:cubicBezTo>
                  <a:pt x="5521910" y="0"/>
                  <a:pt x="5578699" y="45041"/>
                  <a:pt x="5578699" y="111416"/>
                </a:cubicBezTo>
                <a:cubicBezTo>
                  <a:pt x="5578699" y="175421"/>
                  <a:pt x="5521910" y="222832"/>
                  <a:pt x="5467488" y="222832"/>
                </a:cubicBezTo>
                <a:cubicBezTo>
                  <a:pt x="4968218" y="222832"/>
                  <a:pt x="4968218" y="222832"/>
                  <a:pt x="4968218" y="222832"/>
                </a:cubicBezTo>
                <a:cubicBezTo>
                  <a:pt x="4913796" y="222832"/>
                  <a:pt x="4866472" y="267873"/>
                  <a:pt x="4866472" y="334248"/>
                </a:cubicBezTo>
                <a:cubicBezTo>
                  <a:pt x="4866472" y="398253"/>
                  <a:pt x="4913796" y="445664"/>
                  <a:pt x="4968218" y="445664"/>
                </a:cubicBezTo>
                <a:cubicBezTo>
                  <a:pt x="5422530" y="445664"/>
                  <a:pt x="5422530" y="445664"/>
                  <a:pt x="5422530" y="445664"/>
                </a:cubicBezTo>
                <a:cubicBezTo>
                  <a:pt x="5486417" y="445664"/>
                  <a:pt x="5531375" y="490704"/>
                  <a:pt x="5531375" y="557080"/>
                </a:cubicBezTo>
                <a:cubicBezTo>
                  <a:pt x="5531375" y="611602"/>
                  <a:pt x="5486417" y="668495"/>
                  <a:pt x="5422530" y="668495"/>
                </a:cubicBezTo>
                <a:cubicBezTo>
                  <a:pt x="5273459" y="668495"/>
                  <a:pt x="5273459" y="668495"/>
                  <a:pt x="5273459" y="668495"/>
                </a:cubicBezTo>
                <a:cubicBezTo>
                  <a:pt x="5209571" y="668495"/>
                  <a:pt x="5209571" y="668495"/>
                  <a:pt x="5209571" y="668495"/>
                </a:cubicBezTo>
                <a:cubicBezTo>
                  <a:pt x="5152782" y="668495"/>
                  <a:pt x="5098360" y="713536"/>
                  <a:pt x="5098360" y="779911"/>
                </a:cubicBezTo>
                <a:cubicBezTo>
                  <a:pt x="5098360" y="834434"/>
                  <a:pt x="5152782" y="891327"/>
                  <a:pt x="5209571" y="891327"/>
                </a:cubicBezTo>
                <a:cubicBezTo>
                  <a:pt x="5365741" y="891327"/>
                  <a:pt x="5365741" y="891327"/>
                  <a:pt x="5365741" y="891327"/>
                </a:cubicBezTo>
                <a:cubicBezTo>
                  <a:pt x="5422530" y="891327"/>
                  <a:pt x="5467488" y="936367"/>
                  <a:pt x="5467488" y="993261"/>
                </a:cubicBezTo>
                <a:cubicBezTo>
                  <a:pt x="5467488" y="1057265"/>
                  <a:pt x="5422530" y="1104677"/>
                  <a:pt x="5356276" y="1104677"/>
                </a:cubicBezTo>
                <a:cubicBezTo>
                  <a:pt x="5273459" y="1104677"/>
                  <a:pt x="5273459" y="1104677"/>
                  <a:pt x="5273459" y="1104677"/>
                </a:cubicBezTo>
                <a:cubicBezTo>
                  <a:pt x="4729232" y="1104677"/>
                  <a:pt x="4729232" y="1104677"/>
                  <a:pt x="4729232" y="1104677"/>
                </a:cubicBezTo>
                <a:cubicBezTo>
                  <a:pt x="4662978" y="1104677"/>
                  <a:pt x="4618020" y="1161570"/>
                  <a:pt x="4618020" y="1216092"/>
                </a:cubicBezTo>
                <a:cubicBezTo>
                  <a:pt x="4618020" y="1282468"/>
                  <a:pt x="4662978" y="1327508"/>
                  <a:pt x="4729232" y="1327508"/>
                </a:cubicBezTo>
                <a:cubicBezTo>
                  <a:pt x="5763263" y="1327508"/>
                  <a:pt x="5763263" y="1327508"/>
                  <a:pt x="5763263" y="1327508"/>
                </a:cubicBezTo>
                <a:cubicBezTo>
                  <a:pt x="5827151" y="1327508"/>
                  <a:pt x="5874475" y="1384401"/>
                  <a:pt x="5874475" y="1438924"/>
                </a:cubicBezTo>
                <a:cubicBezTo>
                  <a:pt x="5874475" y="1505300"/>
                  <a:pt x="5827151" y="1550340"/>
                  <a:pt x="5772728" y="1550340"/>
                </a:cubicBezTo>
                <a:cubicBezTo>
                  <a:pt x="5209571" y="1550340"/>
                  <a:pt x="5209571" y="1550340"/>
                  <a:pt x="5209571" y="1550340"/>
                </a:cubicBezTo>
                <a:cubicBezTo>
                  <a:pt x="5152782" y="1550340"/>
                  <a:pt x="5098360" y="1597751"/>
                  <a:pt x="5098360" y="1661756"/>
                </a:cubicBezTo>
                <a:cubicBezTo>
                  <a:pt x="5098360" y="1718649"/>
                  <a:pt x="5152782" y="1773171"/>
                  <a:pt x="5209571" y="1773171"/>
                </a:cubicBezTo>
                <a:cubicBezTo>
                  <a:pt x="5273459" y="1773171"/>
                  <a:pt x="5273459" y="1773171"/>
                  <a:pt x="5273459" y="1773171"/>
                </a:cubicBezTo>
                <a:cubicBezTo>
                  <a:pt x="5356276" y="1773171"/>
                  <a:pt x="5356276" y="1773171"/>
                  <a:pt x="5356276" y="1773171"/>
                </a:cubicBezTo>
                <a:cubicBezTo>
                  <a:pt x="5422530" y="1773171"/>
                  <a:pt x="5467488" y="1820583"/>
                  <a:pt x="5467488" y="1884587"/>
                </a:cubicBezTo>
                <a:cubicBezTo>
                  <a:pt x="5467488" y="1941481"/>
                  <a:pt x="5422530" y="1986521"/>
                  <a:pt x="5356276" y="1986521"/>
                </a:cubicBezTo>
                <a:cubicBezTo>
                  <a:pt x="5043937" y="1986521"/>
                  <a:pt x="5043937" y="1986521"/>
                  <a:pt x="5043937" y="1986521"/>
                </a:cubicBezTo>
                <a:cubicBezTo>
                  <a:pt x="4987148" y="1986521"/>
                  <a:pt x="4932725" y="2043414"/>
                  <a:pt x="4932725" y="2100307"/>
                </a:cubicBezTo>
                <a:cubicBezTo>
                  <a:pt x="4932725" y="2164312"/>
                  <a:pt x="4987148" y="2211723"/>
                  <a:pt x="5043937" y="2211723"/>
                </a:cubicBezTo>
                <a:cubicBezTo>
                  <a:pt x="5708841" y="2211723"/>
                  <a:pt x="5708841" y="2211723"/>
                  <a:pt x="5708841" y="2211723"/>
                </a:cubicBezTo>
                <a:cubicBezTo>
                  <a:pt x="5763263" y="2218835"/>
                  <a:pt x="5801123" y="2266246"/>
                  <a:pt x="5801123" y="2323139"/>
                </a:cubicBezTo>
                <a:cubicBezTo>
                  <a:pt x="5801123" y="2377662"/>
                  <a:pt x="5753799" y="2434555"/>
                  <a:pt x="5689911" y="2434555"/>
                </a:cubicBezTo>
                <a:cubicBezTo>
                  <a:pt x="4987148" y="2434555"/>
                  <a:pt x="4987148" y="2434555"/>
                  <a:pt x="4987148" y="2434555"/>
                </a:cubicBezTo>
                <a:cubicBezTo>
                  <a:pt x="4923260" y="2434555"/>
                  <a:pt x="4875936" y="2489078"/>
                  <a:pt x="4875936" y="2545971"/>
                </a:cubicBezTo>
                <a:cubicBezTo>
                  <a:pt x="4875936" y="2609975"/>
                  <a:pt x="4923260" y="2657386"/>
                  <a:pt x="4987148" y="2657386"/>
                </a:cubicBezTo>
                <a:cubicBezTo>
                  <a:pt x="5292388" y="2657386"/>
                  <a:pt x="5292388" y="2657386"/>
                  <a:pt x="5292388" y="2657386"/>
                </a:cubicBezTo>
                <a:cubicBezTo>
                  <a:pt x="5439093" y="2657386"/>
                  <a:pt x="5439093" y="2657386"/>
                  <a:pt x="5439093" y="2657386"/>
                </a:cubicBezTo>
                <a:cubicBezTo>
                  <a:pt x="5495882" y="2657386"/>
                  <a:pt x="5550305" y="2702427"/>
                  <a:pt x="5550305" y="2768802"/>
                </a:cubicBezTo>
                <a:cubicBezTo>
                  <a:pt x="5550305" y="2832807"/>
                  <a:pt x="5495882" y="2880218"/>
                  <a:pt x="5439093" y="2880218"/>
                </a:cubicBezTo>
                <a:cubicBezTo>
                  <a:pt x="5292388" y="2880218"/>
                  <a:pt x="5292388" y="2880218"/>
                  <a:pt x="5292388" y="2880218"/>
                </a:cubicBezTo>
                <a:cubicBezTo>
                  <a:pt x="5228501" y="2880218"/>
                  <a:pt x="5228501" y="2880218"/>
                  <a:pt x="5228501" y="2880218"/>
                </a:cubicBezTo>
                <a:cubicBezTo>
                  <a:pt x="5162247" y="2880218"/>
                  <a:pt x="5117289" y="2925259"/>
                  <a:pt x="5117289" y="2991634"/>
                </a:cubicBezTo>
                <a:cubicBezTo>
                  <a:pt x="5117289" y="3046157"/>
                  <a:pt x="5162247" y="3103050"/>
                  <a:pt x="5228501" y="3103050"/>
                </a:cubicBezTo>
                <a:cubicBezTo>
                  <a:pt x="5384670" y="3103050"/>
                  <a:pt x="5384670" y="3103050"/>
                  <a:pt x="5384670" y="3103050"/>
                </a:cubicBezTo>
                <a:cubicBezTo>
                  <a:pt x="5439093" y="3103050"/>
                  <a:pt x="5476953" y="3150461"/>
                  <a:pt x="5476953" y="3214466"/>
                </a:cubicBezTo>
                <a:cubicBezTo>
                  <a:pt x="5476953" y="3268988"/>
                  <a:pt x="5429628" y="3316399"/>
                  <a:pt x="5375206" y="3316399"/>
                </a:cubicBezTo>
                <a:cubicBezTo>
                  <a:pt x="4738696" y="3316399"/>
                  <a:pt x="4738696" y="3316399"/>
                  <a:pt x="4738696" y="3316399"/>
                </a:cubicBezTo>
                <a:cubicBezTo>
                  <a:pt x="4681908" y="3316399"/>
                  <a:pt x="4627485" y="3373293"/>
                  <a:pt x="4627485" y="3427816"/>
                </a:cubicBezTo>
                <a:cubicBezTo>
                  <a:pt x="4627485" y="3494190"/>
                  <a:pt x="4681908" y="3539231"/>
                  <a:pt x="4738696" y="3539231"/>
                </a:cubicBezTo>
                <a:cubicBezTo>
                  <a:pt x="5782193" y="3539231"/>
                  <a:pt x="5782193" y="3539231"/>
                  <a:pt x="5782193" y="3539231"/>
                </a:cubicBezTo>
                <a:cubicBezTo>
                  <a:pt x="5836616" y="3539231"/>
                  <a:pt x="5893405" y="3596124"/>
                  <a:pt x="5893405" y="3650647"/>
                </a:cubicBezTo>
                <a:cubicBezTo>
                  <a:pt x="5893405" y="3717022"/>
                  <a:pt x="5846081" y="3762062"/>
                  <a:pt x="5782193" y="3762062"/>
                </a:cubicBezTo>
                <a:cubicBezTo>
                  <a:pt x="5228501" y="3762062"/>
                  <a:pt x="5228501" y="3762062"/>
                  <a:pt x="5228501" y="3762062"/>
                </a:cubicBezTo>
                <a:cubicBezTo>
                  <a:pt x="5162247" y="3762062"/>
                  <a:pt x="5117289" y="3809473"/>
                  <a:pt x="5117289" y="3873478"/>
                </a:cubicBezTo>
                <a:cubicBezTo>
                  <a:pt x="5117289" y="3930371"/>
                  <a:pt x="5162247" y="3984894"/>
                  <a:pt x="5228501" y="3984894"/>
                </a:cubicBezTo>
                <a:cubicBezTo>
                  <a:pt x="5375206" y="3984894"/>
                  <a:pt x="5375206" y="3984894"/>
                  <a:pt x="5375206" y="3984894"/>
                </a:cubicBezTo>
                <a:cubicBezTo>
                  <a:pt x="5429628" y="3984894"/>
                  <a:pt x="5476953" y="4032305"/>
                  <a:pt x="5476953" y="4096310"/>
                </a:cubicBezTo>
                <a:cubicBezTo>
                  <a:pt x="5476953" y="4153203"/>
                  <a:pt x="5429628" y="4200614"/>
                  <a:pt x="5375206" y="4207726"/>
                </a:cubicBezTo>
                <a:cubicBezTo>
                  <a:pt x="5060500" y="4207726"/>
                  <a:pt x="5060500" y="4207726"/>
                  <a:pt x="5060500" y="4207726"/>
                </a:cubicBezTo>
                <a:cubicBezTo>
                  <a:pt x="4996613" y="4207726"/>
                  <a:pt x="4949289" y="4255137"/>
                  <a:pt x="4949289" y="4312030"/>
                </a:cubicBezTo>
                <a:cubicBezTo>
                  <a:pt x="4949289" y="4366553"/>
                  <a:pt x="4987148" y="4413964"/>
                  <a:pt x="5034472" y="4423446"/>
                </a:cubicBezTo>
                <a:cubicBezTo>
                  <a:pt x="5708841" y="4423446"/>
                  <a:pt x="5708841" y="4423446"/>
                  <a:pt x="5708841" y="4423446"/>
                </a:cubicBezTo>
                <a:cubicBezTo>
                  <a:pt x="5772728" y="4423446"/>
                  <a:pt x="5817686" y="4468486"/>
                  <a:pt x="5817686" y="4534862"/>
                </a:cubicBezTo>
                <a:cubicBezTo>
                  <a:pt x="5817686" y="4544344"/>
                  <a:pt x="5817686" y="4551455"/>
                  <a:pt x="5808221" y="4560938"/>
                </a:cubicBezTo>
                <a:cubicBezTo>
                  <a:pt x="5801123" y="4608349"/>
                  <a:pt x="5753799" y="4646277"/>
                  <a:pt x="5708841" y="4646277"/>
                </a:cubicBezTo>
                <a:cubicBezTo>
                  <a:pt x="5219036" y="4646277"/>
                  <a:pt x="5219036" y="4646277"/>
                  <a:pt x="5219036" y="4646277"/>
                </a:cubicBezTo>
                <a:cubicBezTo>
                  <a:pt x="5152782" y="4646277"/>
                  <a:pt x="5107824" y="4691318"/>
                  <a:pt x="5107824" y="4757693"/>
                </a:cubicBezTo>
                <a:cubicBezTo>
                  <a:pt x="5107824" y="4812216"/>
                  <a:pt x="5152782" y="4869109"/>
                  <a:pt x="5219036" y="4869109"/>
                </a:cubicBezTo>
                <a:cubicBezTo>
                  <a:pt x="5661517" y="4869109"/>
                  <a:pt x="5661517" y="4869109"/>
                  <a:pt x="5661517" y="4869109"/>
                </a:cubicBezTo>
                <a:cubicBezTo>
                  <a:pt x="5725404" y="4869109"/>
                  <a:pt x="5772728" y="4914150"/>
                  <a:pt x="5772728" y="4980525"/>
                </a:cubicBezTo>
                <a:cubicBezTo>
                  <a:pt x="5772728" y="5035048"/>
                  <a:pt x="5725404" y="5091941"/>
                  <a:pt x="5661517" y="5091941"/>
                </a:cubicBezTo>
                <a:cubicBezTo>
                  <a:pt x="5458023" y="5091941"/>
                  <a:pt x="5458023" y="5091941"/>
                  <a:pt x="5458023" y="5091941"/>
                </a:cubicBezTo>
                <a:cubicBezTo>
                  <a:pt x="5394135" y="5091941"/>
                  <a:pt x="5346811" y="5136981"/>
                  <a:pt x="5346811" y="5203357"/>
                </a:cubicBezTo>
                <a:cubicBezTo>
                  <a:pt x="5346811" y="5257879"/>
                  <a:pt x="5394135" y="5305290"/>
                  <a:pt x="5458023" y="5305290"/>
                </a:cubicBezTo>
                <a:cubicBezTo>
                  <a:pt x="5616559" y="5305290"/>
                  <a:pt x="5616559" y="5305290"/>
                  <a:pt x="5616559" y="5305290"/>
                </a:cubicBezTo>
                <a:cubicBezTo>
                  <a:pt x="5670981" y="5314772"/>
                  <a:pt x="5708841" y="5362183"/>
                  <a:pt x="5708841" y="5416706"/>
                </a:cubicBezTo>
                <a:cubicBezTo>
                  <a:pt x="5708841" y="5480711"/>
                  <a:pt x="5661517" y="5528122"/>
                  <a:pt x="5597629" y="5528122"/>
                </a:cubicBezTo>
                <a:cubicBezTo>
                  <a:pt x="5521910" y="5528122"/>
                  <a:pt x="5521910" y="5528122"/>
                  <a:pt x="5521910" y="5528122"/>
                </a:cubicBezTo>
                <a:cubicBezTo>
                  <a:pt x="4968218" y="5528122"/>
                  <a:pt x="4968218" y="5528122"/>
                  <a:pt x="4968218" y="5528122"/>
                </a:cubicBezTo>
                <a:cubicBezTo>
                  <a:pt x="4904331" y="5528122"/>
                  <a:pt x="4857007" y="5575533"/>
                  <a:pt x="4857007" y="5639538"/>
                </a:cubicBezTo>
                <a:cubicBezTo>
                  <a:pt x="4857007" y="5705913"/>
                  <a:pt x="4904331" y="5750954"/>
                  <a:pt x="4968218" y="5750954"/>
                </a:cubicBezTo>
                <a:cubicBezTo>
                  <a:pt x="6011715" y="5750954"/>
                  <a:pt x="6011715" y="5750954"/>
                  <a:pt x="6011715" y="5750954"/>
                </a:cubicBezTo>
                <a:cubicBezTo>
                  <a:pt x="6068504" y="5750954"/>
                  <a:pt x="6113462" y="5798365"/>
                  <a:pt x="6113462" y="5862369"/>
                </a:cubicBezTo>
                <a:cubicBezTo>
                  <a:pt x="6113462" y="5919263"/>
                  <a:pt x="6068504" y="5973785"/>
                  <a:pt x="6011715" y="5973785"/>
                </a:cubicBezTo>
                <a:cubicBezTo>
                  <a:pt x="5458023" y="5973785"/>
                  <a:pt x="5458023" y="5973785"/>
                  <a:pt x="5458023" y="5973785"/>
                </a:cubicBezTo>
                <a:cubicBezTo>
                  <a:pt x="5394135" y="5973785"/>
                  <a:pt x="5346811" y="6021196"/>
                  <a:pt x="5346811" y="6085201"/>
                </a:cubicBezTo>
                <a:cubicBezTo>
                  <a:pt x="5346811" y="6142094"/>
                  <a:pt x="5394135" y="6187135"/>
                  <a:pt x="5458023" y="6187135"/>
                </a:cubicBezTo>
                <a:cubicBezTo>
                  <a:pt x="5521910" y="6187135"/>
                  <a:pt x="5521910" y="6187135"/>
                  <a:pt x="5521910" y="6187135"/>
                </a:cubicBezTo>
                <a:cubicBezTo>
                  <a:pt x="5521910" y="6196617"/>
                  <a:pt x="5521910" y="6196617"/>
                  <a:pt x="5521910" y="6196617"/>
                </a:cubicBezTo>
                <a:cubicBezTo>
                  <a:pt x="5597629" y="6196617"/>
                  <a:pt x="5597629" y="6196617"/>
                  <a:pt x="5597629" y="6196617"/>
                </a:cubicBezTo>
                <a:cubicBezTo>
                  <a:pt x="5661517" y="6196617"/>
                  <a:pt x="5708841" y="6244028"/>
                  <a:pt x="5708841" y="6298551"/>
                </a:cubicBezTo>
                <a:cubicBezTo>
                  <a:pt x="5708841" y="6364926"/>
                  <a:pt x="5661517" y="6412337"/>
                  <a:pt x="5597629" y="6412337"/>
                </a:cubicBezTo>
                <a:cubicBezTo>
                  <a:pt x="5282924" y="6412337"/>
                  <a:pt x="5282924" y="6412337"/>
                  <a:pt x="5282924" y="6412337"/>
                </a:cubicBezTo>
                <a:cubicBezTo>
                  <a:pt x="5228501" y="6412337"/>
                  <a:pt x="5171712" y="6466860"/>
                  <a:pt x="5171712" y="6523753"/>
                </a:cubicBezTo>
                <a:cubicBezTo>
                  <a:pt x="5171712" y="6587758"/>
                  <a:pt x="5228501" y="6635169"/>
                  <a:pt x="5282924" y="6635169"/>
                </a:cubicBezTo>
                <a:cubicBezTo>
                  <a:pt x="5947827" y="6635169"/>
                  <a:pt x="5947827" y="6635169"/>
                  <a:pt x="5947827" y="6635169"/>
                </a:cubicBezTo>
                <a:cubicBezTo>
                  <a:pt x="6002250" y="6644651"/>
                  <a:pt x="6040109" y="6689691"/>
                  <a:pt x="6040109" y="6746584"/>
                </a:cubicBezTo>
                <a:cubicBezTo>
                  <a:pt x="6040109" y="6801107"/>
                  <a:pt x="5995151" y="6858000"/>
                  <a:pt x="5938363" y="6858000"/>
                </a:cubicBezTo>
                <a:lnTo>
                  <a:pt x="3438525" y="6858000"/>
                </a:lnTo>
                <a:lnTo>
                  <a:pt x="2992437" y="6858000"/>
                </a:lnTo>
                <a:lnTo>
                  <a:pt x="2686050" y="6858000"/>
                </a:lnTo>
                <a:lnTo>
                  <a:pt x="15716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08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-Multi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737" name="Shape 273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740" name="Group 274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738" name="Shape 27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739" name="Shape 273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743" name="Group 274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741" name="Shape 274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742" name="Shape 274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744" name="Shape 274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45" name="Shape 274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746" name="Shape 2746"/>
          <p:cNvSpPr/>
          <p:nvPr/>
        </p:nvSpPr>
        <p:spPr>
          <a:xfrm>
            <a:off x="1152285" y="1465881"/>
            <a:ext cx="4707940" cy="294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47" name="Shape 2747"/>
          <p:cNvSpPr>
            <a:spLocks noGrp="1"/>
          </p:cNvSpPr>
          <p:nvPr>
            <p:ph type="pic" sz="quarter" idx="13"/>
          </p:nvPr>
        </p:nvSpPr>
        <p:spPr>
          <a:xfrm>
            <a:off x="1152334" y="2050042"/>
            <a:ext cx="4707721" cy="23604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58" name="Group 2758"/>
          <p:cNvGrpSpPr/>
          <p:nvPr/>
        </p:nvGrpSpPr>
        <p:grpSpPr>
          <a:xfrm>
            <a:off x="1152284" y="1465875"/>
            <a:ext cx="4707857" cy="576139"/>
            <a:chOff x="0" y="0"/>
            <a:chExt cx="9415714" cy="1152274"/>
          </a:xfrm>
        </p:grpSpPr>
        <p:sp>
          <p:nvSpPr>
            <p:cNvPr id="2748" name="Shape 2748"/>
            <p:cNvSpPr/>
            <p:nvPr/>
          </p:nvSpPr>
          <p:spPr>
            <a:xfrm>
              <a:off x="97" y="0"/>
              <a:ext cx="9415526" cy="46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49" name="Shape 2749"/>
            <p:cNvSpPr/>
            <p:nvPr/>
          </p:nvSpPr>
          <p:spPr>
            <a:xfrm>
              <a:off x="1453077" y="129602"/>
              <a:ext cx="1664302" cy="32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0" name="Shape 2750"/>
            <p:cNvSpPr/>
            <p:nvPr/>
          </p:nvSpPr>
          <p:spPr>
            <a:xfrm>
              <a:off x="0" y="134387"/>
              <a:ext cx="9415715" cy="1017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1" name="Shape 2751"/>
            <p:cNvSpPr/>
            <p:nvPr/>
          </p:nvSpPr>
          <p:spPr>
            <a:xfrm>
              <a:off x="8415677" y="124726"/>
              <a:ext cx="193298" cy="193294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2" name="Shape 2752"/>
            <p:cNvSpPr/>
            <p:nvPr/>
          </p:nvSpPr>
          <p:spPr>
            <a:xfrm>
              <a:off x="8742353" y="124726"/>
              <a:ext cx="193294" cy="193294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3" name="Shape 2753"/>
            <p:cNvSpPr/>
            <p:nvPr/>
          </p:nvSpPr>
          <p:spPr>
            <a:xfrm>
              <a:off x="9073905" y="124726"/>
              <a:ext cx="193294" cy="193294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4" name="Shape 2754"/>
            <p:cNvSpPr/>
            <p:nvPr/>
          </p:nvSpPr>
          <p:spPr>
            <a:xfrm>
              <a:off x="1311679" y="617179"/>
              <a:ext cx="7189752" cy="401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5" name="Shape 2755"/>
            <p:cNvSpPr/>
            <p:nvPr/>
          </p:nvSpPr>
          <p:spPr>
            <a:xfrm>
              <a:off x="1433573" y="700067"/>
              <a:ext cx="161395" cy="212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6" name="Shape 2756"/>
            <p:cNvSpPr/>
            <p:nvPr/>
          </p:nvSpPr>
          <p:spPr>
            <a:xfrm>
              <a:off x="1540841" y="700067"/>
              <a:ext cx="56284" cy="5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57" name="Shape 2757"/>
            <p:cNvSpPr/>
            <p:nvPr/>
          </p:nvSpPr>
          <p:spPr>
            <a:xfrm>
              <a:off x="170763" y="256472"/>
              <a:ext cx="8885137" cy="667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759" name="Shape 2759"/>
          <p:cNvSpPr/>
          <p:nvPr/>
        </p:nvSpPr>
        <p:spPr>
          <a:xfrm>
            <a:off x="3765594" y="2982584"/>
            <a:ext cx="4459559" cy="27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30233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60" name="Shape 2760"/>
          <p:cNvSpPr>
            <a:spLocks noGrp="1"/>
          </p:cNvSpPr>
          <p:nvPr>
            <p:ph type="pic" sz="quarter" idx="14"/>
          </p:nvPr>
        </p:nvSpPr>
        <p:spPr>
          <a:xfrm>
            <a:off x="3765641" y="3528330"/>
            <a:ext cx="4459351" cy="22434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71" name="Group 2771"/>
          <p:cNvGrpSpPr/>
          <p:nvPr/>
        </p:nvGrpSpPr>
        <p:grpSpPr>
          <a:xfrm>
            <a:off x="3765592" y="2982589"/>
            <a:ext cx="4459481" cy="545743"/>
            <a:chOff x="0" y="0"/>
            <a:chExt cx="8918961" cy="1091483"/>
          </a:xfrm>
        </p:grpSpPr>
        <p:sp>
          <p:nvSpPr>
            <p:cNvPr id="2761" name="Shape 2761"/>
            <p:cNvSpPr/>
            <p:nvPr/>
          </p:nvSpPr>
          <p:spPr>
            <a:xfrm>
              <a:off x="92" y="0"/>
              <a:ext cx="8918782" cy="44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2" name="Shape 2762"/>
            <p:cNvSpPr/>
            <p:nvPr/>
          </p:nvSpPr>
          <p:spPr>
            <a:xfrm>
              <a:off x="1376415" y="122764"/>
              <a:ext cx="1576498" cy="30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3" name="Shape 2763"/>
            <p:cNvSpPr/>
            <p:nvPr/>
          </p:nvSpPr>
          <p:spPr>
            <a:xfrm>
              <a:off x="0" y="127297"/>
              <a:ext cx="8918962" cy="96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4" name="Shape 2764"/>
            <p:cNvSpPr/>
            <p:nvPr/>
          </p:nvSpPr>
          <p:spPr>
            <a:xfrm>
              <a:off x="7971683" y="118146"/>
              <a:ext cx="183101" cy="183097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5" name="Shape 2765"/>
            <p:cNvSpPr/>
            <p:nvPr/>
          </p:nvSpPr>
          <p:spPr>
            <a:xfrm>
              <a:off x="8281125" y="118146"/>
              <a:ext cx="183096" cy="183097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6" name="Shape 2766"/>
            <p:cNvSpPr/>
            <p:nvPr/>
          </p:nvSpPr>
          <p:spPr>
            <a:xfrm>
              <a:off x="8595185" y="118146"/>
              <a:ext cx="183096" cy="183097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7" name="Shape 2767"/>
            <p:cNvSpPr/>
            <p:nvPr/>
          </p:nvSpPr>
          <p:spPr>
            <a:xfrm>
              <a:off x="1242478" y="584618"/>
              <a:ext cx="6810436" cy="38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8" name="Shape 2768"/>
            <p:cNvSpPr/>
            <p:nvPr/>
          </p:nvSpPr>
          <p:spPr>
            <a:xfrm>
              <a:off x="1357941" y="663133"/>
              <a:ext cx="152880" cy="201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69" name="Shape 2769"/>
            <p:cNvSpPr/>
            <p:nvPr/>
          </p:nvSpPr>
          <p:spPr>
            <a:xfrm>
              <a:off x="1459549" y="663133"/>
              <a:ext cx="53315" cy="55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0" name="Shape 2770"/>
            <p:cNvSpPr/>
            <p:nvPr/>
          </p:nvSpPr>
          <p:spPr>
            <a:xfrm>
              <a:off x="161754" y="242941"/>
              <a:ext cx="8416376" cy="63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772" name="Shape 2772"/>
          <p:cNvSpPr/>
          <p:nvPr/>
        </p:nvSpPr>
        <p:spPr>
          <a:xfrm>
            <a:off x="634666" y="3831998"/>
            <a:ext cx="3551071" cy="222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9995140" rotWithShape="0">
              <a:srgbClr val="000000">
                <a:alpha val="2419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73" name="Shape 2773"/>
          <p:cNvSpPr>
            <a:spLocks noGrp="1"/>
          </p:cNvSpPr>
          <p:nvPr>
            <p:ph type="pic" sz="quarter" idx="15"/>
          </p:nvPr>
        </p:nvSpPr>
        <p:spPr>
          <a:xfrm>
            <a:off x="634701" y="4266562"/>
            <a:ext cx="3550905" cy="17864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784" name="Group 2784"/>
          <p:cNvGrpSpPr/>
          <p:nvPr/>
        </p:nvGrpSpPr>
        <p:grpSpPr>
          <a:xfrm>
            <a:off x="634665" y="3831998"/>
            <a:ext cx="3551008" cy="434565"/>
            <a:chOff x="0" y="0"/>
            <a:chExt cx="7102014" cy="869129"/>
          </a:xfrm>
        </p:grpSpPr>
        <p:sp>
          <p:nvSpPr>
            <p:cNvPr id="2774" name="Shape 2774"/>
            <p:cNvSpPr/>
            <p:nvPr/>
          </p:nvSpPr>
          <p:spPr>
            <a:xfrm>
              <a:off x="73" y="0"/>
              <a:ext cx="7101871" cy="35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5" name="Shape 2775"/>
            <p:cNvSpPr/>
            <p:nvPr/>
          </p:nvSpPr>
          <p:spPr>
            <a:xfrm>
              <a:off x="1096016" y="97755"/>
              <a:ext cx="1255338" cy="246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6" name="Shape 2776"/>
            <p:cNvSpPr/>
            <p:nvPr/>
          </p:nvSpPr>
          <p:spPr>
            <a:xfrm>
              <a:off x="0" y="101365"/>
              <a:ext cx="7102015" cy="76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7" name="Shape 2777"/>
            <p:cNvSpPr/>
            <p:nvPr/>
          </p:nvSpPr>
          <p:spPr>
            <a:xfrm>
              <a:off x="6347713" y="94077"/>
              <a:ext cx="145800" cy="145797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8" name="Shape 2778"/>
            <p:cNvSpPr/>
            <p:nvPr/>
          </p:nvSpPr>
          <p:spPr>
            <a:xfrm>
              <a:off x="6594116" y="94077"/>
              <a:ext cx="145796" cy="145797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79" name="Shape 2779"/>
            <p:cNvSpPr/>
            <p:nvPr/>
          </p:nvSpPr>
          <p:spPr>
            <a:xfrm>
              <a:off x="6844196" y="94077"/>
              <a:ext cx="145797" cy="145797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80" name="Shape 2780"/>
            <p:cNvSpPr/>
            <p:nvPr/>
          </p:nvSpPr>
          <p:spPr>
            <a:xfrm>
              <a:off x="989363" y="465521"/>
              <a:ext cx="5423033" cy="30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81" name="Shape 2781"/>
            <p:cNvSpPr/>
            <p:nvPr/>
          </p:nvSpPr>
          <p:spPr>
            <a:xfrm>
              <a:off x="1081305" y="528041"/>
              <a:ext cx="121735" cy="160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82" name="Shape 2782"/>
            <p:cNvSpPr/>
            <p:nvPr/>
          </p:nvSpPr>
          <p:spPr>
            <a:xfrm>
              <a:off x="1162213" y="528041"/>
              <a:ext cx="42454" cy="4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83" name="Shape 2783"/>
            <p:cNvSpPr/>
            <p:nvPr/>
          </p:nvSpPr>
          <p:spPr>
            <a:xfrm>
              <a:off x="128802" y="193450"/>
              <a:ext cx="6701814" cy="50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43967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 Browser-Multi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Shape 2791"/>
          <p:cNvSpPr/>
          <p:nvPr/>
        </p:nvSpPr>
        <p:spPr>
          <a:xfrm>
            <a:off x="635114" y="1339673"/>
            <a:ext cx="4106431" cy="5551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92" name="Shape 2792"/>
          <p:cNvSpPr>
            <a:spLocks noGrp="1"/>
          </p:cNvSpPr>
          <p:nvPr>
            <p:ph type="pic" sz="half" idx="13"/>
          </p:nvPr>
        </p:nvSpPr>
        <p:spPr>
          <a:xfrm>
            <a:off x="635159" y="1842195"/>
            <a:ext cx="4106239" cy="50785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803" name="Group 2803"/>
          <p:cNvGrpSpPr/>
          <p:nvPr/>
        </p:nvGrpSpPr>
        <p:grpSpPr>
          <a:xfrm>
            <a:off x="635117" y="1339667"/>
            <a:ext cx="4106359" cy="502528"/>
            <a:chOff x="0" y="0"/>
            <a:chExt cx="8212717" cy="1005054"/>
          </a:xfrm>
        </p:grpSpPr>
        <p:sp>
          <p:nvSpPr>
            <p:cNvPr id="2793" name="Shape 2793"/>
            <p:cNvSpPr/>
            <p:nvPr/>
          </p:nvSpPr>
          <p:spPr>
            <a:xfrm>
              <a:off x="85" y="0"/>
              <a:ext cx="8212552" cy="40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4" name="Shape 2794"/>
            <p:cNvSpPr/>
            <p:nvPr/>
          </p:nvSpPr>
          <p:spPr>
            <a:xfrm>
              <a:off x="1267424" y="113043"/>
              <a:ext cx="1451664" cy="28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5" name="Shape 2795"/>
            <p:cNvSpPr/>
            <p:nvPr/>
          </p:nvSpPr>
          <p:spPr>
            <a:xfrm>
              <a:off x="0" y="117217"/>
              <a:ext cx="8212717" cy="88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6" name="Shape 2796"/>
            <p:cNvSpPr/>
            <p:nvPr/>
          </p:nvSpPr>
          <p:spPr>
            <a:xfrm>
              <a:off x="7340448" y="108791"/>
              <a:ext cx="168601" cy="168598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7" name="Shape 2797"/>
            <p:cNvSpPr/>
            <p:nvPr/>
          </p:nvSpPr>
          <p:spPr>
            <a:xfrm>
              <a:off x="7625387" y="108791"/>
              <a:ext cx="168598" cy="168598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8" name="Shape 2798"/>
            <p:cNvSpPr/>
            <p:nvPr/>
          </p:nvSpPr>
          <p:spPr>
            <a:xfrm>
              <a:off x="7914578" y="108791"/>
              <a:ext cx="168598" cy="168598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99" name="Shape 2799"/>
            <p:cNvSpPr/>
            <p:nvPr/>
          </p:nvSpPr>
          <p:spPr>
            <a:xfrm>
              <a:off x="1144092" y="538325"/>
              <a:ext cx="6271155" cy="35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00" name="Shape 2800"/>
            <p:cNvSpPr/>
            <p:nvPr/>
          </p:nvSpPr>
          <p:spPr>
            <a:xfrm>
              <a:off x="1250413" y="610623"/>
              <a:ext cx="140774" cy="18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01" name="Shape 2801"/>
            <p:cNvSpPr/>
            <p:nvPr/>
          </p:nvSpPr>
          <p:spPr>
            <a:xfrm>
              <a:off x="1343975" y="610623"/>
              <a:ext cx="49093" cy="51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02" name="Shape 2802"/>
            <p:cNvSpPr/>
            <p:nvPr/>
          </p:nvSpPr>
          <p:spPr>
            <a:xfrm>
              <a:off x="148946" y="223704"/>
              <a:ext cx="7749927" cy="58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804" name="Shape 280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805" name="Shape 280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808" name="Group 280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806" name="Shape 280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07" name="Shape 280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811" name="Group 281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809" name="Shape 280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10" name="Shape 281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814" name="Shape 281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15" name="Shape 281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816" name="Shape 2816"/>
          <p:cNvSpPr/>
          <p:nvPr/>
        </p:nvSpPr>
        <p:spPr>
          <a:xfrm>
            <a:off x="4172565" y="2110436"/>
            <a:ext cx="3030655" cy="189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42080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17" name="Shape 2817"/>
          <p:cNvSpPr>
            <a:spLocks noGrp="1"/>
          </p:cNvSpPr>
          <p:nvPr>
            <p:ph type="pic" sz="quarter" idx="15"/>
          </p:nvPr>
        </p:nvSpPr>
        <p:spPr>
          <a:xfrm>
            <a:off x="4172596" y="2472231"/>
            <a:ext cx="3030512" cy="1533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828" name="Group 2828"/>
          <p:cNvGrpSpPr/>
          <p:nvPr/>
        </p:nvGrpSpPr>
        <p:grpSpPr>
          <a:xfrm>
            <a:off x="4172565" y="2110443"/>
            <a:ext cx="3030601" cy="370879"/>
            <a:chOff x="0" y="0"/>
            <a:chExt cx="6061199" cy="741756"/>
          </a:xfrm>
        </p:grpSpPr>
        <p:sp>
          <p:nvSpPr>
            <p:cNvPr id="2818" name="Shape 2818"/>
            <p:cNvSpPr/>
            <p:nvPr/>
          </p:nvSpPr>
          <p:spPr>
            <a:xfrm>
              <a:off x="62" y="0"/>
              <a:ext cx="6061079" cy="30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935392" y="83429"/>
              <a:ext cx="1071366" cy="21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0" y="86509"/>
              <a:ext cx="6061200" cy="655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5417442" y="80290"/>
              <a:ext cx="124433" cy="1244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5627735" y="80290"/>
              <a:ext cx="124430" cy="1244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3" name="Shape 2823"/>
            <p:cNvSpPr/>
            <p:nvPr/>
          </p:nvSpPr>
          <p:spPr>
            <a:xfrm>
              <a:off x="5841165" y="80290"/>
              <a:ext cx="124430" cy="1244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4" name="Shape 2824"/>
            <p:cNvSpPr/>
            <p:nvPr/>
          </p:nvSpPr>
          <p:spPr>
            <a:xfrm>
              <a:off x="844370" y="397298"/>
              <a:ext cx="4628276" cy="25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5" name="Shape 2825"/>
            <p:cNvSpPr/>
            <p:nvPr/>
          </p:nvSpPr>
          <p:spPr>
            <a:xfrm>
              <a:off x="922838" y="450656"/>
              <a:ext cx="103895" cy="136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991889" y="450656"/>
              <a:ext cx="36232" cy="3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109926" y="165099"/>
              <a:ext cx="5719650" cy="42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829" name="Shape 2829"/>
          <p:cNvSpPr/>
          <p:nvPr/>
        </p:nvSpPr>
        <p:spPr>
          <a:xfrm>
            <a:off x="4172565" y="4265417"/>
            <a:ext cx="3030655" cy="189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44167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30" name="Shape 2830"/>
          <p:cNvSpPr>
            <a:spLocks noGrp="1"/>
          </p:cNvSpPr>
          <p:nvPr>
            <p:ph type="pic" sz="quarter" idx="16"/>
          </p:nvPr>
        </p:nvSpPr>
        <p:spPr>
          <a:xfrm>
            <a:off x="4172596" y="4620092"/>
            <a:ext cx="3030512" cy="15408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841" name="Group 2841"/>
          <p:cNvGrpSpPr/>
          <p:nvPr/>
        </p:nvGrpSpPr>
        <p:grpSpPr>
          <a:xfrm>
            <a:off x="4172565" y="4265423"/>
            <a:ext cx="3030601" cy="370879"/>
            <a:chOff x="0" y="0"/>
            <a:chExt cx="6061199" cy="741756"/>
          </a:xfrm>
        </p:grpSpPr>
        <p:sp>
          <p:nvSpPr>
            <p:cNvPr id="2831" name="Shape 2831"/>
            <p:cNvSpPr/>
            <p:nvPr/>
          </p:nvSpPr>
          <p:spPr>
            <a:xfrm>
              <a:off x="62" y="0"/>
              <a:ext cx="6061079" cy="30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2" name="Shape 2832"/>
            <p:cNvSpPr/>
            <p:nvPr/>
          </p:nvSpPr>
          <p:spPr>
            <a:xfrm>
              <a:off x="935392" y="83429"/>
              <a:ext cx="1071366" cy="210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0" y="86509"/>
              <a:ext cx="6061200" cy="655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5417442" y="80290"/>
              <a:ext cx="124433" cy="1244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5627735" y="80290"/>
              <a:ext cx="124430" cy="1244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5841165" y="80290"/>
              <a:ext cx="124430" cy="1244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7" name="Shape 2837"/>
            <p:cNvSpPr/>
            <p:nvPr/>
          </p:nvSpPr>
          <p:spPr>
            <a:xfrm>
              <a:off x="844370" y="397298"/>
              <a:ext cx="4628276" cy="25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8" name="Shape 2838"/>
            <p:cNvSpPr/>
            <p:nvPr/>
          </p:nvSpPr>
          <p:spPr>
            <a:xfrm>
              <a:off x="922838" y="450656"/>
              <a:ext cx="103895" cy="136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39" name="Shape 2839"/>
            <p:cNvSpPr/>
            <p:nvPr/>
          </p:nvSpPr>
          <p:spPr>
            <a:xfrm>
              <a:off x="991889" y="450656"/>
              <a:ext cx="36232" cy="3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40" name="Shape 2840"/>
            <p:cNvSpPr/>
            <p:nvPr/>
          </p:nvSpPr>
          <p:spPr>
            <a:xfrm>
              <a:off x="109926" y="165099"/>
              <a:ext cx="5719650" cy="42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53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54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5911841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-Multi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Shape 284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849" name="Shape 284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852" name="Group 285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850" name="Shape 28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51" name="Shape 285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855" name="Group 285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853" name="Shape 28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54" name="Shape 285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856" name="Shape 28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7" name="Shape 28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858" name="Shape 2858"/>
          <p:cNvSpPr/>
          <p:nvPr/>
        </p:nvSpPr>
        <p:spPr>
          <a:xfrm>
            <a:off x="1179583" y="4050667"/>
            <a:ext cx="1985296" cy="2885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59" name="Shape 2859"/>
          <p:cNvSpPr>
            <a:spLocks noGrp="1"/>
          </p:cNvSpPr>
          <p:nvPr>
            <p:ph type="pic" sz="quarter" idx="13"/>
          </p:nvPr>
        </p:nvSpPr>
        <p:spPr>
          <a:xfrm>
            <a:off x="1179607" y="4283002"/>
            <a:ext cx="1985204" cy="2653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870" name="Group 2870"/>
          <p:cNvGrpSpPr/>
          <p:nvPr/>
        </p:nvGrpSpPr>
        <p:grpSpPr>
          <a:xfrm>
            <a:off x="1179585" y="4050667"/>
            <a:ext cx="1985263" cy="242952"/>
            <a:chOff x="0" y="0"/>
            <a:chExt cx="3970521" cy="485904"/>
          </a:xfrm>
        </p:grpSpPr>
        <p:sp>
          <p:nvSpPr>
            <p:cNvPr id="2860" name="Shape 2860"/>
            <p:cNvSpPr/>
            <p:nvPr/>
          </p:nvSpPr>
          <p:spPr>
            <a:xfrm>
              <a:off x="41" y="0"/>
              <a:ext cx="3970442" cy="19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1" name="Shape 2861"/>
            <p:cNvSpPr/>
            <p:nvPr/>
          </p:nvSpPr>
          <p:spPr>
            <a:xfrm>
              <a:off x="612749" y="54652"/>
              <a:ext cx="701822" cy="13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2" name="Shape 2862"/>
            <p:cNvSpPr/>
            <p:nvPr/>
          </p:nvSpPr>
          <p:spPr>
            <a:xfrm>
              <a:off x="0" y="56670"/>
              <a:ext cx="3970522" cy="4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3" name="Shape 2863"/>
            <p:cNvSpPr/>
            <p:nvPr/>
          </p:nvSpPr>
          <p:spPr>
            <a:xfrm>
              <a:off x="3548814" y="52595"/>
              <a:ext cx="81513" cy="81511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4" name="Shape 2864"/>
            <p:cNvSpPr/>
            <p:nvPr/>
          </p:nvSpPr>
          <p:spPr>
            <a:xfrm>
              <a:off x="3686571" y="52595"/>
              <a:ext cx="81511" cy="81511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5" name="Shape 2865"/>
            <p:cNvSpPr/>
            <p:nvPr/>
          </p:nvSpPr>
          <p:spPr>
            <a:xfrm>
              <a:off x="3826383" y="52595"/>
              <a:ext cx="81511" cy="81511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6" name="Shape 2866"/>
            <p:cNvSpPr/>
            <p:nvPr/>
          </p:nvSpPr>
          <p:spPr>
            <a:xfrm>
              <a:off x="553123" y="260258"/>
              <a:ext cx="3031854" cy="16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7" name="Shape 2867"/>
            <p:cNvSpPr/>
            <p:nvPr/>
          </p:nvSpPr>
          <p:spPr>
            <a:xfrm>
              <a:off x="604525" y="295212"/>
              <a:ext cx="68059" cy="8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8" name="Shape 2868"/>
            <p:cNvSpPr/>
            <p:nvPr/>
          </p:nvSpPr>
          <p:spPr>
            <a:xfrm>
              <a:off x="649758" y="295212"/>
              <a:ext cx="23735" cy="24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69" name="Shape 2869"/>
            <p:cNvSpPr/>
            <p:nvPr/>
          </p:nvSpPr>
          <p:spPr>
            <a:xfrm>
              <a:off x="72009" y="108152"/>
              <a:ext cx="3746783" cy="28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871" name="Shape 2871"/>
          <p:cNvSpPr/>
          <p:nvPr/>
        </p:nvSpPr>
        <p:spPr>
          <a:xfrm>
            <a:off x="3403526" y="3557653"/>
            <a:ext cx="5278924" cy="3301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2" name="Shape 2872"/>
          <p:cNvSpPr/>
          <p:nvPr/>
        </p:nvSpPr>
        <p:spPr>
          <a:xfrm>
            <a:off x="3403579" y="3557658"/>
            <a:ext cx="5278727" cy="26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3975"/>
                </a:lnTo>
                <a:cubicBezTo>
                  <a:pt x="21600" y="1779"/>
                  <a:pt x="21512" y="0"/>
                  <a:pt x="21402" y="0"/>
                </a:cubicBezTo>
                <a:lnTo>
                  <a:pt x="198" y="0"/>
                </a:lnTo>
                <a:cubicBezTo>
                  <a:pt x="88" y="0"/>
                  <a:pt x="0" y="1779"/>
                  <a:pt x="0" y="3975"/>
                </a:cubicBezTo>
                <a:lnTo>
                  <a:pt x="0" y="21600"/>
                </a:lnTo>
                <a:cubicBezTo>
                  <a:pt x="0" y="21600"/>
                  <a:pt x="21600" y="21600"/>
                  <a:pt x="21600" y="21600"/>
                </a:cubicBezTo>
                <a:close/>
              </a:path>
            </a:pathLst>
          </a:custGeom>
          <a:gradFill>
            <a:gsLst>
              <a:gs pos="0">
                <a:srgbClr val="E4E6E7"/>
              </a:gs>
              <a:gs pos="100000">
                <a:srgbClr val="C2C6CA"/>
              </a:gs>
            </a:gsLst>
            <a:lin ang="5400000"/>
          </a:gra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3" name="Shape 2873"/>
          <p:cNvSpPr>
            <a:spLocks noGrp="1"/>
          </p:cNvSpPr>
          <p:nvPr>
            <p:ph type="pic" sz="quarter" idx="14"/>
          </p:nvPr>
        </p:nvSpPr>
        <p:spPr>
          <a:xfrm>
            <a:off x="3403581" y="4198274"/>
            <a:ext cx="5278679" cy="26610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874" name="Shape 2874"/>
          <p:cNvSpPr/>
          <p:nvPr/>
        </p:nvSpPr>
        <p:spPr>
          <a:xfrm>
            <a:off x="4218179" y="3630312"/>
            <a:ext cx="933076" cy="182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cubicBezTo>
                  <a:pt x="1647" y="21597"/>
                  <a:pt x="1578" y="0"/>
                  <a:pt x="2951" y="0"/>
                </a:cubicBezTo>
                <a:lnTo>
                  <a:pt x="18649" y="7"/>
                </a:lnTo>
                <a:cubicBezTo>
                  <a:pt x="20296" y="1"/>
                  <a:pt x="20227" y="21600"/>
                  <a:pt x="21600" y="21600"/>
                </a:cubicBezTo>
                <a:cubicBezTo>
                  <a:pt x="21600" y="21600"/>
                  <a:pt x="0" y="21593"/>
                  <a:pt x="0" y="21593"/>
                </a:cubicBezTo>
                <a:close/>
              </a:path>
            </a:pathLst>
          </a:custGeom>
          <a:gradFill>
            <a:gsLst>
              <a:gs pos="967">
                <a:srgbClr val="F5F6F7"/>
              </a:gs>
              <a:gs pos="100000">
                <a:srgbClr val="C2C6CA"/>
              </a:gs>
            </a:gsLst>
            <a:lin ang="5400000"/>
          </a:gra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5" name="Shape 2875"/>
          <p:cNvSpPr/>
          <p:nvPr/>
        </p:nvSpPr>
        <p:spPr>
          <a:xfrm>
            <a:off x="3403524" y="3632996"/>
            <a:ext cx="5278832" cy="570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5" y="0"/>
                </a:moveTo>
                <a:cubicBezTo>
                  <a:pt x="329" y="0"/>
                  <a:pt x="324" y="6021"/>
                  <a:pt x="89" y="6832"/>
                </a:cubicBezTo>
                <a:lnTo>
                  <a:pt x="0" y="6832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6832"/>
                  <a:pt x="21600" y="6832"/>
                </a:cubicBezTo>
                <a:lnTo>
                  <a:pt x="3806" y="6832"/>
                </a:lnTo>
                <a:cubicBezTo>
                  <a:pt x="3610" y="6021"/>
                  <a:pt x="3602" y="4"/>
                  <a:pt x="3330" y="5"/>
                </a:cubicBezTo>
                <a:lnTo>
                  <a:pt x="555" y="0"/>
                </a:lnTo>
                <a:close/>
              </a:path>
            </a:pathLst>
          </a:custGeom>
          <a:gradFill>
            <a:gsLst>
              <a:gs pos="31527">
                <a:srgbClr val="F5F6F7"/>
              </a:gs>
              <a:gs pos="100000">
                <a:srgbClr val="C2C6CA"/>
              </a:gs>
            </a:gsLst>
            <a:lin ang="5400000"/>
          </a:gra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6" name="Shape 2876"/>
          <p:cNvSpPr/>
          <p:nvPr/>
        </p:nvSpPr>
        <p:spPr>
          <a:xfrm>
            <a:off x="8121695" y="3627580"/>
            <a:ext cx="108372" cy="108368"/>
          </a:xfrm>
          <a:prstGeom prst="ellipse">
            <a:avLst/>
          </a:prstGeom>
          <a:solidFill>
            <a:srgbClr val="83CB01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7" name="Shape 2877"/>
          <p:cNvSpPr/>
          <p:nvPr/>
        </p:nvSpPr>
        <p:spPr>
          <a:xfrm>
            <a:off x="8304841" y="3627580"/>
            <a:ext cx="108368" cy="108368"/>
          </a:xfrm>
          <a:prstGeom prst="ellipse">
            <a:avLst/>
          </a:prstGeom>
          <a:solidFill>
            <a:srgbClr val="FFC25B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8" name="Shape 2878"/>
          <p:cNvSpPr/>
          <p:nvPr/>
        </p:nvSpPr>
        <p:spPr>
          <a:xfrm>
            <a:off x="8490724" y="3627580"/>
            <a:ext cx="108368" cy="108368"/>
          </a:xfrm>
          <a:prstGeom prst="ellipse">
            <a:avLst/>
          </a:prstGeom>
          <a:solidFill>
            <a:srgbClr val="EF5D00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79" name="Shape 2879"/>
          <p:cNvSpPr/>
          <p:nvPr/>
        </p:nvSpPr>
        <p:spPr>
          <a:xfrm>
            <a:off x="4138906" y="3903669"/>
            <a:ext cx="4030868" cy="225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863"/>
                </a:moveTo>
                <a:cubicBezTo>
                  <a:pt x="21600" y="20374"/>
                  <a:pt x="21532" y="21600"/>
                  <a:pt x="21447" y="21600"/>
                </a:cubicBezTo>
                <a:lnTo>
                  <a:pt x="153" y="20674"/>
                </a:lnTo>
                <a:cubicBezTo>
                  <a:pt x="68" y="20674"/>
                  <a:pt x="0" y="19448"/>
                  <a:pt x="0" y="17937"/>
                </a:cubicBezTo>
                <a:lnTo>
                  <a:pt x="0" y="2738"/>
                </a:lnTo>
                <a:cubicBezTo>
                  <a:pt x="0" y="1227"/>
                  <a:pt x="68" y="0"/>
                  <a:pt x="153" y="0"/>
                </a:cubicBezTo>
                <a:lnTo>
                  <a:pt x="21447" y="926"/>
                </a:lnTo>
                <a:cubicBezTo>
                  <a:pt x="21532" y="926"/>
                  <a:pt x="21600" y="2152"/>
                  <a:pt x="21600" y="3663"/>
                </a:cubicBezTo>
                <a:cubicBezTo>
                  <a:pt x="21600" y="3663"/>
                  <a:pt x="21600" y="18863"/>
                  <a:pt x="21600" y="1886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80" name="Shape 2880"/>
          <p:cNvSpPr/>
          <p:nvPr/>
        </p:nvSpPr>
        <p:spPr>
          <a:xfrm>
            <a:off x="4207246" y="3950139"/>
            <a:ext cx="90484" cy="11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67" y="0"/>
                </a:moveTo>
                <a:lnTo>
                  <a:pt x="344" y="0"/>
                </a:lnTo>
                <a:cubicBezTo>
                  <a:pt x="153" y="0"/>
                  <a:pt x="0" y="128"/>
                  <a:pt x="0" y="288"/>
                </a:cubicBezTo>
                <a:lnTo>
                  <a:pt x="0" y="21314"/>
                </a:lnTo>
                <a:cubicBezTo>
                  <a:pt x="0" y="21472"/>
                  <a:pt x="153" y="21600"/>
                  <a:pt x="344" y="21600"/>
                </a:cubicBezTo>
                <a:lnTo>
                  <a:pt x="21253" y="21600"/>
                </a:lnTo>
                <a:cubicBezTo>
                  <a:pt x="21445" y="21600"/>
                  <a:pt x="21600" y="21472"/>
                  <a:pt x="21600" y="21314"/>
                </a:cubicBezTo>
                <a:lnTo>
                  <a:pt x="21600" y="5943"/>
                </a:lnTo>
                <a:cubicBezTo>
                  <a:pt x="21600" y="5943"/>
                  <a:pt x="14067" y="0"/>
                  <a:pt x="14067" y="0"/>
                </a:cubicBezTo>
                <a:close/>
              </a:path>
            </a:pathLst>
          </a:custGeom>
          <a:solidFill>
            <a:srgbClr val="E2E2E1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81" name="Shape 2881"/>
          <p:cNvSpPr/>
          <p:nvPr/>
        </p:nvSpPr>
        <p:spPr>
          <a:xfrm>
            <a:off x="4267382" y="3950146"/>
            <a:ext cx="31556" cy="32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2"/>
                </a:moveTo>
                <a:lnTo>
                  <a:pt x="0" y="0"/>
                </a:lnTo>
                <a:lnTo>
                  <a:pt x="21600" y="21600"/>
                </a:lnTo>
                <a:lnTo>
                  <a:pt x="1452" y="21406"/>
                </a:lnTo>
                <a:cubicBezTo>
                  <a:pt x="1452" y="21406"/>
                  <a:pt x="13" y="21204"/>
                  <a:pt x="25" y="19598"/>
                </a:cubicBezTo>
                <a:cubicBezTo>
                  <a:pt x="45" y="17985"/>
                  <a:pt x="0" y="0"/>
                  <a:pt x="0" y="0"/>
                </a:cubicBezTo>
              </a:path>
            </a:pathLst>
          </a:custGeom>
          <a:solidFill>
            <a:srgbClr val="C6C6C7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82" name="Shape 2882"/>
          <p:cNvSpPr/>
          <p:nvPr/>
        </p:nvSpPr>
        <p:spPr>
          <a:xfrm>
            <a:off x="3499261" y="3701449"/>
            <a:ext cx="4981369" cy="37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extrusionOk="0">
                <a:moveTo>
                  <a:pt x="6481" y="0"/>
                </a:moveTo>
                <a:cubicBezTo>
                  <a:pt x="6476" y="0"/>
                  <a:pt x="6470" y="28"/>
                  <a:pt x="6466" y="84"/>
                </a:cubicBezTo>
                <a:cubicBezTo>
                  <a:pt x="6458" y="193"/>
                  <a:pt x="6458" y="366"/>
                  <a:pt x="6466" y="475"/>
                </a:cubicBezTo>
                <a:lnTo>
                  <a:pt x="6515" y="1217"/>
                </a:lnTo>
                <a:lnTo>
                  <a:pt x="6466" y="1958"/>
                </a:lnTo>
                <a:cubicBezTo>
                  <a:pt x="6458" y="2068"/>
                  <a:pt x="6458" y="2248"/>
                  <a:pt x="6466" y="2358"/>
                </a:cubicBezTo>
                <a:cubicBezTo>
                  <a:pt x="6474" y="2467"/>
                  <a:pt x="6488" y="2467"/>
                  <a:pt x="6496" y="2358"/>
                </a:cubicBezTo>
                <a:lnTo>
                  <a:pt x="6543" y="1641"/>
                </a:lnTo>
                <a:lnTo>
                  <a:pt x="6590" y="2358"/>
                </a:lnTo>
                <a:cubicBezTo>
                  <a:pt x="6598" y="2467"/>
                  <a:pt x="6611" y="2467"/>
                  <a:pt x="6620" y="2358"/>
                </a:cubicBezTo>
                <a:cubicBezTo>
                  <a:pt x="6628" y="2248"/>
                  <a:pt x="6628" y="2068"/>
                  <a:pt x="6620" y="1958"/>
                </a:cubicBezTo>
                <a:lnTo>
                  <a:pt x="6571" y="1217"/>
                </a:lnTo>
                <a:lnTo>
                  <a:pt x="6620" y="475"/>
                </a:lnTo>
                <a:cubicBezTo>
                  <a:pt x="6628" y="366"/>
                  <a:pt x="6628" y="193"/>
                  <a:pt x="6620" y="84"/>
                </a:cubicBezTo>
                <a:cubicBezTo>
                  <a:pt x="6611" y="-27"/>
                  <a:pt x="6598" y="-26"/>
                  <a:pt x="6590" y="84"/>
                </a:cubicBezTo>
                <a:lnTo>
                  <a:pt x="6543" y="792"/>
                </a:lnTo>
                <a:lnTo>
                  <a:pt x="6496" y="84"/>
                </a:lnTo>
                <a:cubicBezTo>
                  <a:pt x="6492" y="29"/>
                  <a:pt x="6487" y="1"/>
                  <a:pt x="6481" y="0"/>
                </a:cubicBezTo>
                <a:close/>
                <a:moveTo>
                  <a:pt x="463" y="309"/>
                </a:moveTo>
                <a:cubicBezTo>
                  <a:pt x="449" y="309"/>
                  <a:pt x="435" y="350"/>
                  <a:pt x="425" y="434"/>
                </a:cubicBezTo>
                <a:cubicBezTo>
                  <a:pt x="414" y="517"/>
                  <a:pt x="405" y="637"/>
                  <a:pt x="399" y="792"/>
                </a:cubicBezTo>
                <a:cubicBezTo>
                  <a:pt x="394" y="946"/>
                  <a:pt x="391" y="1128"/>
                  <a:pt x="391" y="1333"/>
                </a:cubicBezTo>
                <a:cubicBezTo>
                  <a:pt x="391" y="1660"/>
                  <a:pt x="397" y="1913"/>
                  <a:pt x="409" y="2091"/>
                </a:cubicBezTo>
                <a:cubicBezTo>
                  <a:pt x="421" y="2269"/>
                  <a:pt x="438" y="2358"/>
                  <a:pt x="460" y="2358"/>
                </a:cubicBezTo>
                <a:cubicBezTo>
                  <a:pt x="475" y="2358"/>
                  <a:pt x="488" y="2334"/>
                  <a:pt x="498" y="2283"/>
                </a:cubicBezTo>
                <a:lnTo>
                  <a:pt x="498" y="2074"/>
                </a:lnTo>
                <a:cubicBezTo>
                  <a:pt x="485" y="2124"/>
                  <a:pt x="473" y="2149"/>
                  <a:pt x="463" y="2149"/>
                </a:cubicBezTo>
                <a:cubicBezTo>
                  <a:pt x="446" y="2149"/>
                  <a:pt x="432" y="2083"/>
                  <a:pt x="423" y="1941"/>
                </a:cubicBezTo>
                <a:cubicBezTo>
                  <a:pt x="414" y="1799"/>
                  <a:pt x="409" y="1593"/>
                  <a:pt x="409" y="1333"/>
                </a:cubicBezTo>
                <a:cubicBezTo>
                  <a:pt x="409" y="1080"/>
                  <a:pt x="414" y="887"/>
                  <a:pt x="424" y="742"/>
                </a:cubicBezTo>
                <a:cubicBezTo>
                  <a:pt x="433" y="596"/>
                  <a:pt x="446" y="517"/>
                  <a:pt x="463" y="517"/>
                </a:cubicBezTo>
                <a:cubicBezTo>
                  <a:pt x="474" y="517"/>
                  <a:pt x="485" y="555"/>
                  <a:pt x="497" y="625"/>
                </a:cubicBezTo>
                <a:lnTo>
                  <a:pt x="504" y="425"/>
                </a:lnTo>
                <a:cubicBezTo>
                  <a:pt x="492" y="349"/>
                  <a:pt x="479" y="309"/>
                  <a:pt x="463" y="309"/>
                </a:cubicBezTo>
                <a:close/>
                <a:moveTo>
                  <a:pt x="818" y="309"/>
                </a:moveTo>
                <a:lnTo>
                  <a:pt x="758" y="2308"/>
                </a:lnTo>
                <a:lnTo>
                  <a:pt x="776" y="2308"/>
                </a:lnTo>
                <a:lnTo>
                  <a:pt x="795" y="1675"/>
                </a:lnTo>
                <a:lnTo>
                  <a:pt x="855" y="1675"/>
                </a:lnTo>
                <a:lnTo>
                  <a:pt x="873" y="2308"/>
                </a:lnTo>
                <a:cubicBezTo>
                  <a:pt x="873" y="2308"/>
                  <a:pt x="891" y="2308"/>
                  <a:pt x="891" y="2308"/>
                </a:cubicBezTo>
                <a:lnTo>
                  <a:pt x="832" y="309"/>
                </a:lnTo>
                <a:lnTo>
                  <a:pt x="818" y="309"/>
                </a:lnTo>
                <a:close/>
                <a:moveTo>
                  <a:pt x="1114" y="309"/>
                </a:moveTo>
                <a:lnTo>
                  <a:pt x="1114" y="2424"/>
                </a:lnTo>
                <a:lnTo>
                  <a:pt x="1131" y="2424"/>
                </a:lnTo>
                <a:lnTo>
                  <a:pt x="1131" y="1650"/>
                </a:lnTo>
                <a:cubicBezTo>
                  <a:pt x="1131" y="1456"/>
                  <a:pt x="1134" y="1319"/>
                  <a:pt x="1139" y="1233"/>
                </a:cubicBezTo>
                <a:cubicBezTo>
                  <a:pt x="1144" y="1148"/>
                  <a:pt x="1153" y="1100"/>
                  <a:pt x="1165" y="1100"/>
                </a:cubicBezTo>
                <a:cubicBezTo>
                  <a:pt x="1174" y="1100"/>
                  <a:pt x="1181" y="1132"/>
                  <a:pt x="1185" y="1192"/>
                </a:cubicBezTo>
                <a:cubicBezTo>
                  <a:pt x="1189" y="1251"/>
                  <a:pt x="1191" y="1345"/>
                  <a:pt x="1191" y="1466"/>
                </a:cubicBezTo>
                <a:lnTo>
                  <a:pt x="1191" y="2424"/>
                </a:lnTo>
                <a:cubicBezTo>
                  <a:pt x="1191" y="2424"/>
                  <a:pt x="1208" y="2424"/>
                  <a:pt x="1208" y="2424"/>
                </a:cubicBezTo>
                <a:lnTo>
                  <a:pt x="1208" y="1458"/>
                </a:lnTo>
                <a:cubicBezTo>
                  <a:pt x="1208" y="1269"/>
                  <a:pt x="1205" y="1128"/>
                  <a:pt x="1198" y="1042"/>
                </a:cubicBezTo>
                <a:cubicBezTo>
                  <a:pt x="1191" y="955"/>
                  <a:pt x="1180" y="917"/>
                  <a:pt x="1167" y="917"/>
                </a:cubicBezTo>
                <a:cubicBezTo>
                  <a:pt x="1159" y="917"/>
                  <a:pt x="1152" y="934"/>
                  <a:pt x="1146" y="975"/>
                </a:cubicBezTo>
                <a:cubicBezTo>
                  <a:pt x="1140" y="1016"/>
                  <a:pt x="1135" y="1070"/>
                  <a:pt x="1131" y="1142"/>
                </a:cubicBezTo>
                <a:lnTo>
                  <a:pt x="1130" y="1142"/>
                </a:lnTo>
                <a:cubicBezTo>
                  <a:pt x="1131" y="1091"/>
                  <a:pt x="1131" y="1027"/>
                  <a:pt x="1131" y="950"/>
                </a:cubicBezTo>
                <a:lnTo>
                  <a:pt x="1131" y="309"/>
                </a:lnTo>
                <a:lnTo>
                  <a:pt x="1114" y="309"/>
                </a:lnTo>
                <a:close/>
                <a:moveTo>
                  <a:pt x="1707" y="309"/>
                </a:moveTo>
                <a:lnTo>
                  <a:pt x="1746" y="2299"/>
                </a:lnTo>
                <a:lnTo>
                  <a:pt x="1764" y="2299"/>
                </a:lnTo>
                <a:lnTo>
                  <a:pt x="1793" y="975"/>
                </a:lnTo>
                <a:cubicBezTo>
                  <a:pt x="1797" y="833"/>
                  <a:pt x="1799" y="703"/>
                  <a:pt x="1800" y="584"/>
                </a:cubicBezTo>
                <a:cubicBezTo>
                  <a:pt x="1800" y="602"/>
                  <a:pt x="1801" y="660"/>
                  <a:pt x="1803" y="750"/>
                </a:cubicBezTo>
                <a:cubicBezTo>
                  <a:pt x="1804" y="840"/>
                  <a:pt x="1806" y="908"/>
                  <a:pt x="1808" y="967"/>
                </a:cubicBezTo>
                <a:lnTo>
                  <a:pt x="1838" y="2299"/>
                </a:lnTo>
                <a:lnTo>
                  <a:pt x="1855" y="2299"/>
                </a:lnTo>
                <a:cubicBezTo>
                  <a:pt x="1855" y="2299"/>
                  <a:pt x="1895" y="309"/>
                  <a:pt x="1895" y="309"/>
                </a:cubicBezTo>
                <a:lnTo>
                  <a:pt x="1877" y="309"/>
                </a:lnTo>
                <a:lnTo>
                  <a:pt x="1853" y="1541"/>
                </a:lnTo>
                <a:cubicBezTo>
                  <a:pt x="1850" y="1726"/>
                  <a:pt x="1847" y="1879"/>
                  <a:pt x="1846" y="2008"/>
                </a:cubicBezTo>
                <a:cubicBezTo>
                  <a:pt x="1844" y="1831"/>
                  <a:pt x="1841" y="1674"/>
                  <a:pt x="1838" y="1533"/>
                </a:cubicBezTo>
                <a:lnTo>
                  <a:pt x="1810" y="309"/>
                </a:lnTo>
                <a:lnTo>
                  <a:pt x="1791" y="309"/>
                </a:lnTo>
                <a:lnTo>
                  <a:pt x="1764" y="1525"/>
                </a:lnTo>
                <a:cubicBezTo>
                  <a:pt x="1760" y="1683"/>
                  <a:pt x="1758" y="1842"/>
                  <a:pt x="1756" y="2008"/>
                </a:cubicBezTo>
                <a:cubicBezTo>
                  <a:pt x="1754" y="1868"/>
                  <a:pt x="1752" y="1714"/>
                  <a:pt x="1749" y="1541"/>
                </a:cubicBezTo>
                <a:lnTo>
                  <a:pt x="1725" y="309"/>
                </a:lnTo>
                <a:lnTo>
                  <a:pt x="1707" y="309"/>
                </a:lnTo>
                <a:close/>
                <a:moveTo>
                  <a:pt x="2039" y="309"/>
                </a:moveTo>
                <a:lnTo>
                  <a:pt x="2039" y="2424"/>
                </a:lnTo>
                <a:lnTo>
                  <a:pt x="2051" y="2424"/>
                </a:lnTo>
                <a:lnTo>
                  <a:pt x="2054" y="2233"/>
                </a:lnTo>
                <a:lnTo>
                  <a:pt x="2056" y="2233"/>
                </a:lnTo>
                <a:cubicBezTo>
                  <a:pt x="2060" y="2307"/>
                  <a:pt x="2065" y="2364"/>
                  <a:pt x="2071" y="2399"/>
                </a:cubicBezTo>
                <a:cubicBezTo>
                  <a:pt x="2077" y="2435"/>
                  <a:pt x="2083" y="2458"/>
                  <a:pt x="2091" y="2458"/>
                </a:cubicBezTo>
                <a:cubicBezTo>
                  <a:pt x="2105" y="2458"/>
                  <a:pt x="2117" y="2385"/>
                  <a:pt x="2125" y="2249"/>
                </a:cubicBezTo>
                <a:cubicBezTo>
                  <a:pt x="2133" y="2114"/>
                  <a:pt x="2138" y="1928"/>
                  <a:pt x="2138" y="1683"/>
                </a:cubicBezTo>
                <a:cubicBezTo>
                  <a:pt x="2138" y="1438"/>
                  <a:pt x="2133" y="1250"/>
                  <a:pt x="2125" y="1117"/>
                </a:cubicBezTo>
                <a:cubicBezTo>
                  <a:pt x="2117" y="983"/>
                  <a:pt x="2105" y="917"/>
                  <a:pt x="2091" y="917"/>
                </a:cubicBezTo>
                <a:cubicBezTo>
                  <a:pt x="2075" y="917"/>
                  <a:pt x="2064" y="984"/>
                  <a:pt x="2056" y="1133"/>
                </a:cubicBezTo>
                <a:lnTo>
                  <a:pt x="2055" y="1133"/>
                </a:lnTo>
                <a:cubicBezTo>
                  <a:pt x="2056" y="1042"/>
                  <a:pt x="2056" y="940"/>
                  <a:pt x="2056" y="825"/>
                </a:cubicBezTo>
                <a:lnTo>
                  <a:pt x="2056" y="309"/>
                </a:lnTo>
                <a:lnTo>
                  <a:pt x="2039" y="309"/>
                </a:lnTo>
                <a:close/>
                <a:moveTo>
                  <a:pt x="2201" y="309"/>
                </a:moveTo>
                <a:lnTo>
                  <a:pt x="2145" y="2299"/>
                </a:lnTo>
                <a:lnTo>
                  <a:pt x="2162" y="2299"/>
                </a:lnTo>
                <a:lnTo>
                  <a:pt x="2218" y="309"/>
                </a:lnTo>
                <a:cubicBezTo>
                  <a:pt x="2218" y="309"/>
                  <a:pt x="2201" y="309"/>
                  <a:pt x="2201" y="309"/>
                </a:cubicBezTo>
                <a:close/>
                <a:moveTo>
                  <a:pt x="2240" y="309"/>
                </a:moveTo>
                <a:lnTo>
                  <a:pt x="2240" y="1591"/>
                </a:lnTo>
                <a:cubicBezTo>
                  <a:pt x="2240" y="1820"/>
                  <a:pt x="2245" y="2002"/>
                  <a:pt x="2255" y="2133"/>
                </a:cubicBezTo>
                <a:cubicBezTo>
                  <a:pt x="2265" y="2263"/>
                  <a:pt x="2279" y="2324"/>
                  <a:pt x="2297" y="2324"/>
                </a:cubicBezTo>
                <a:cubicBezTo>
                  <a:pt x="2315" y="2324"/>
                  <a:pt x="2329" y="2262"/>
                  <a:pt x="2339" y="2133"/>
                </a:cubicBezTo>
                <a:cubicBezTo>
                  <a:pt x="2350" y="2003"/>
                  <a:pt x="2354" y="1826"/>
                  <a:pt x="2354" y="1600"/>
                </a:cubicBezTo>
                <a:lnTo>
                  <a:pt x="2354" y="309"/>
                </a:lnTo>
                <a:cubicBezTo>
                  <a:pt x="2354" y="309"/>
                  <a:pt x="2337" y="309"/>
                  <a:pt x="2337" y="309"/>
                </a:cubicBezTo>
                <a:lnTo>
                  <a:pt x="2337" y="1608"/>
                </a:lnTo>
                <a:cubicBezTo>
                  <a:pt x="2337" y="1775"/>
                  <a:pt x="2334" y="1902"/>
                  <a:pt x="2327" y="1991"/>
                </a:cubicBezTo>
                <a:cubicBezTo>
                  <a:pt x="2320" y="2080"/>
                  <a:pt x="2311" y="2124"/>
                  <a:pt x="2298" y="2124"/>
                </a:cubicBezTo>
                <a:cubicBezTo>
                  <a:pt x="2285" y="2124"/>
                  <a:pt x="2275" y="2080"/>
                  <a:pt x="2268" y="1991"/>
                </a:cubicBezTo>
                <a:cubicBezTo>
                  <a:pt x="2261" y="1902"/>
                  <a:pt x="2258" y="1774"/>
                  <a:pt x="2258" y="1608"/>
                </a:cubicBezTo>
                <a:lnTo>
                  <a:pt x="2258" y="309"/>
                </a:lnTo>
                <a:lnTo>
                  <a:pt x="2240" y="309"/>
                </a:lnTo>
                <a:close/>
                <a:moveTo>
                  <a:pt x="2404" y="309"/>
                </a:moveTo>
                <a:cubicBezTo>
                  <a:pt x="2402" y="309"/>
                  <a:pt x="2399" y="326"/>
                  <a:pt x="2397" y="350"/>
                </a:cubicBezTo>
                <a:cubicBezTo>
                  <a:pt x="2395" y="374"/>
                  <a:pt x="2394" y="407"/>
                  <a:pt x="2394" y="459"/>
                </a:cubicBezTo>
                <a:cubicBezTo>
                  <a:pt x="2394" y="510"/>
                  <a:pt x="2395" y="550"/>
                  <a:pt x="2397" y="575"/>
                </a:cubicBezTo>
                <a:cubicBezTo>
                  <a:pt x="2399" y="600"/>
                  <a:pt x="2402" y="617"/>
                  <a:pt x="2404" y="617"/>
                </a:cubicBezTo>
                <a:cubicBezTo>
                  <a:pt x="2407" y="617"/>
                  <a:pt x="2409" y="600"/>
                  <a:pt x="2411" y="575"/>
                </a:cubicBezTo>
                <a:cubicBezTo>
                  <a:pt x="2413" y="550"/>
                  <a:pt x="2414" y="510"/>
                  <a:pt x="2414" y="459"/>
                </a:cubicBezTo>
                <a:cubicBezTo>
                  <a:pt x="2414" y="408"/>
                  <a:pt x="2413" y="375"/>
                  <a:pt x="2411" y="350"/>
                </a:cubicBezTo>
                <a:cubicBezTo>
                  <a:pt x="2409" y="326"/>
                  <a:pt x="2407" y="309"/>
                  <a:pt x="2404" y="309"/>
                </a:cubicBezTo>
                <a:close/>
                <a:moveTo>
                  <a:pt x="4658" y="309"/>
                </a:moveTo>
                <a:lnTo>
                  <a:pt x="4658" y="2424"/>
                </a:lnTo>
                <a:lnTo>
                  <a:pt x="4670" y="2424"/>
                </a:lnTo>
                <a:lnTo>
                  <a:pt x="4674" y="2233"/>
                </a:lnTo>
                <a:lnTo>
                  <a:pt x="4675" y="2233"/>
                </a:lnTo>
                <a:cubicBezTo>
                  <a:pt x="4679" y="2307"/>
                  <a:pt x="4684" y="2364"/>
                  <a:pt x="4690" y="2399"/>
                </a:cubicBezTo>
                <a:cubicBezTo>
                  <a:pt x="4696" y="2435"/>
                  <a:pt x="4703" y="2458"/>
                  <a:pt x="4710" y="2458"/>
                </a:cubicBezTo>
                <a:cubicBezTo>
                  <a:pt x="4725" y="2458"/>
                  <a:pt x="4736" y="2385"/>
                  <a:pt x="4744" y="2249"/>
                </a:cubicBezTo>
                <a:cubicBezTo>
                  <a:pt x="4752" y="2114"/>
                  <a:pt x="4757" y="1928"/>
                  <a:pt x="4757" y="1683"/>
                </a:cubicBezTo>
                <a:cubicBezTo>
                  <a:pt x="4757" y="1438"/>
                  <a:pt x="4753" y="1250"/>
                  <a:pt x="4745" y="1117"/>
                </a:cubicBezTo>
                <a:cubicBezTo>
                  <a:pt x="4737" y="983"/>
                  <a:pt x="4725" y="917"/>
                  <a:pt x="4710" y="917"/>
                </a:cubicBezTo>
                <a:cubicBezTo>
                  <a:pt x="4695" y="917"/>
                  <a:pt x="4683" y="984"/>
                  <a:pt x="4675" y="1133"/>
                </a:cubicBezTo>
                <a:lnTo>
                  <a:pt x="4674" y="1133"/>
                </a:lnTo>
                <a:cubicBezTo>
                  <a:pt x="4675" y="1042"/>
                  <a:pt x="4675" y="940"/>
                  <a:pt x="4675" y="825"/>
                </a:cubicBezTo>
                <a:lnTo>
                  <a:pt x="4675" y="309"/>
                </a:lnTo>
                <a:lnTo>
                  <a:pt x="4658" y="309"/>
                </a:lnTo>
                <a:close/>
                <a:moveTo>
                  <a:pt x="1054" y="467"/>
                </a:moveTo>
                <a:lnTo>
                  <a:pt x="1048" y="792"/>
                </a:lnTo>
                <a:lnTo>
                  <a:pt x="1031" y="883"/>
                </a:lnTo>
                <a:lnTo>
                  <a:pt x="1031" y="992"/>
                </a:lnTo>
                <a:lnTo>
                  <a:pt x="1048" y="992"/>
                </a:lnTo>
                <a:lnTo>
                  <a:pt x="1048" y="1875"/>
                </a:lnTo>
                <a:cubicBezTo>
                  <a:pt x="1048" y="2178"/>
                  <a:pt x="1058" y="2333"/>
                  <a:pt x="1079" y="2333"/>
                </a:cubicBezTo>
                <a:cubicBezTo>
                  <a:pt x="1082" y="2333"/>
                  <a:pt x="1086" y="2332"/>
                  <a:pt x="1089" y="2324"/>
                </a:cubicBezTo>
                <a:cubicBezTo>
                  <a:pt x="1093" y="2316"/>
                  <a:pt x="1096" y="2303"/>
                  <a:pt x="1098" y="2291"/>
                </a:cubicBezTo>
                <a:lnTo>
                  <a:pt x="1098" y="2116"/>
                </a:lnTo>
                <a:cubicBezTo>
                  <a:pt x="1096" y="2123"/>
                  <a:pt x="1094" y="2135"/>
                  <a:pt x="1091" y="2141"/>
                </a:cubicBezTo>
                <a:cubicBezTo>
                  <a:pt x="1088" y="2147"/>
                  <a:pt x="1085" y="2149"/>
                  <a:pt x="1082" y="2149"/>
                </a:cubicBezTo>
                <a:cubicBezTo>
                  <a:pt x="1076" y="2149"/>
                  <a:pt x="1072" y="2122"/>
                  <a:pt x="1069" y="2074"/>
                </a:cubicBezTo>
                <a:cubicBezTo>
                  <a:pt x="1066" y="2026"/>
                  <a:pt x="1064" y="1956"/>
                  <a:pt x="1064" y="1866"/>
                </a:cubicBezTo>
                <a:lnTo>
                  <a:pt x="1064" y="992"/>
                </a:lnTo>
                <a:lnTo>
                  <a:pt x="1097" y="992"/>
                </a:lnTo>
                <a:lnTo>
                  <a:pt x="1097" y="817"/>
                </a:lnTo>
                <a:lnTo>
                  <a:pt x="1064" y="817"/>
                </a:lnTo>
                <a:lnTo>
                  <a:pt x="1064" y="467"/>
                </a:lnTo>
                <a:lnTo>
                  <a:pt x="1054" y="467"/>
                </a:lnTo>
                <a:close/>
                <a:moveTo>
                  <a:pt x="2972" y="467"/>
                </a:moveTo>
                <a:cubicBezTo>
                  <a:pt x="2967" y="467"/>
                  <a:pt x="2962" y="495"/>
                  <a:pt x="2958" y="550"/>
                </a:cubicBezTo>
                <a:cubicBezTo>
                  <a:pt x="2950" y="660"/>
                  <a:pt x="2950" y="839"/>
                  <a:pt x="2958" y="950"/>
                </a:cubicBezTo>
                <a:lnTo>
                  <a:pt x="3006" y="1691"/>
                </a:lnTo>
                <a:lnTo>
                  <a:pt x="2958" y="2433"/>
                </a:lnTo>
                <a:cubicBezTo>
                  <a:pt x="2950" y="2543"/>
                  <a:pt x="2950" y="2715"/>
                  <a:pt x="2958" y="2824"/>
                </a:cubicBezTo>
                <a:cubicBezTo>
                  <a:pt x="2966" y="2935"/>
                  <a:pt x="2979" y="2935"/>
                  <a:pt x="2987" y="2824"/>
                </a:cubicBezTo>
                <a:lnTo>
                  <a:pt x="3034" y="2116"/>
                </a:lnTo>
                <a:lnTo>
                  <a:pt x="3081" y="2824"/>
                </a:lnTo>
                <a:cubicBezTo>
                  <a:pt x="3089" y="2935"/>
                  <a:pt x="3103" y="2935"/>
                  <a:pt x="3111" y="2824"/>
                </a:cubicBezTo>
                <a:cubicBezTo>
                  <a:pt x="3120" y="2715"/>
                  <a:pt x="3120" y="2543"/>
                  <a:pt x="3111" y="2433"/>
                </a:cubicBezTo>
                <a:lnTo>
                  <a:pt x="3062" y="1691"/>
                </a:lnTo>
                <a:lnTo>
                  <a:pt x="3111" y="950"/>
                </a:lnTo>
                <a:cubicBezTo>
                  <a:pt x="3120" y="839"/>
                  <a:pt x="3120" y="660"/>
                  <a:pt x="3111" y="550"/>
                </a:cubicBezTo>
                <a:cubicBezTo>
                  <a:pt x="3103" y="440"/>
                  <a:pt x="3089" y="440"/>
                  <a:pt x="3081" y="550"/>
                </a:cubicBezTo>
                <a:lnTo>
                  <a:pt x="3034" y="1267"/>
                </a:lnTo>
                <a:lnTo>
                  <a:pt x="2987" y="550"/>
                </a:lnTo>
                <a:cubicBezTo>
                  <a:pt x="2983" y="495"/>
                  <a:pt x="2978" y="467"/>
                  <a:pt x="2972" y="467"/>
                </a:cubicBezTo>
                <a:close/>
                <a:moveTo>
                  <a:pt x="3935" y="467"/>
                </a:moveTo>
                <a:lnTo>
                  <a:pt x="3935" y="2458"/>
                </a:lnTo>
                <a:lnTo>
                  <a:pt x="3951" y="2458"/>
                </a:lnTo>
                <a:lnTo>
                  <a:pt x="3951" y="1325"/>
                </a:lnTo>
                <a:cubicBezTo>
                  <a:pt x="3951" y="1162"/>
                  <a:pt x="3951" y="988"/>
                  <a:pt x="3950" y="792"/>
                </a:cubicBezTo>
                <a:lnTo>
                  <a:pt x="3950" y="792"/>
                </a:lnTo>
                <a:lnTo>
                  <a:pt x="4032" y="2458"/>
                </a:lnTo>
                <a:lnTo>
                  <a:pt x="4052" y="2458"/>
                </a:lnTo>
                <a:cubicBezTo>
                  <a:pt x="4052" y="2458"/>
                  <a:pt x="4052" y="467"/>
                  <a:pt x="4052" y="467"/>
                </a:cubicBezTo>
                <a:lnTo>
                  <a:pt x="4035" y="467"/>
                </a:lnTo>
                <a:lnTo>
                  <a:pt x="4035" y="1608"/>
                </a:lnTo>
                <a:cubicBezTo>
                  <a:pt x="4035" y="1665"/>
                  <a:pt x="4036" y="1767"/>
                  <a:pt x="4036" y="1900"/>
                </a:cubicBezTo>
                <a:cubicBezTo>
                  <a:pt x="4037" y="2032"/>
                  <a:pt x="4037" y="2108"/>
                  <a:pt x="4037" y="2133"/>
                </a:cubicBezTo>
                <a:lnTo>
                  <a:pt x="4036" y="2133"/>
                </a:lnTo>
                <a:lnTo>
                  <a:pt x="3955" y="467"/>
                </a:lnTo>
                <a:lnTo>
                  <a:pt x="3935" y="467"/>
                </a:lnTo>
                <a:close/>
                <a:moveTo>
                  <a:pt x="4409" y="467"/>
                </a:moveTo>
                <a:lnTo>
                  <a:pt x="4409" y="675"/>
                </a:lnTo>
                <a:lnTo>
                  <a:pt x="4457" y="675"/>
                </a:lnTo>
                <a:lnTo>
                  <a:pt x="4457" y="2458"/>
                </a:lnTo>
                <a:lnTo>
                  <a:pt x="4474" y="2458"/>
                </a:lnTo>
                <a:cubicBezTo>
                  <a:pt x="4474" y="2458"/>
                  <a:pt x="4474" y="675"/>
                  <a:pt x="4474" y="675"/>
                </a:cubicBezTo>
                <a:lnTo>
                  <a:pt x="4521" y="675"/>
                </a:lnTo>
                <a:lnTo>
                  <a:pt x="4521" y="467"/>
                </a:lnTo>
                <a:lnTo>
                  <a:pt x="4409" y="467"/>
                </a:lnTo>
                <a:close/>
                <a:moveTo>
                  <a:pt x="825" y="567"/>
                </a:moveTo>
                <a:cubicBezTo>
                  <a:pt x="827" y="680"/>
                  <a:pt x="829" y="772"/>
                  <a:pt x="832" y="850"/>
                </a:cubicBezTo>
                <a:lnTo>
                  <a:pt x="849" y="1466"/>
                </a:lnTo>
                <a:cubicBezTo>
                  <a:pt x="849" y="1466"/>
                  <a:pt x="801" y="1466"/>
                  <a:pt x="801" y="1466"/>
                </a:cubicBezTo>
                <a:lnTo>
                  <a:pt x="818" y="850"/>
                </a:lnTo>
                <a:cubicBezTo>
                  <a:pt x="821" y="746"/>
                  <a:pt x="823" y="654"/>
                  <a:pt x="825" y="567"/>
                </a:cubicBezTo>
                <a:close/>
                <a:moveTo>
                  <a:pt x="563" y="783"/>
                </a:moveTo>
                <a:cubicBezTo>
                  <a:pt x="550" y="783"/>
                  <a:pt x="540" y="821"/>
                  <a:pt x="533" y="892"/>
                </a:cubicBezTo>
                <a:cubicBezTo>
                  <a:pt x="525" y="962"/>
                  <a:pt x="522" y="1054"/>
                  <a:pt x="522" y="1175"/>
                </a:cubicBezTo>
                <a:cubicBezTo>
                  <a:pt x="522" y="1243"/>
                  <a:pt x="523" y="1301"/>
                  <a:pt x="525" y="1350"/>
                </a:cubicBezTo>
                <a:cubicBezTo>
                  <a:pt x="527" y="1399"/>
                  <a:pt x="530" y="1445"/>
                  <a:pt x="535" y="1483"/>
                </a:cubicBezTo>
                <a:cubicBezTo>
                  <a:pt x="539" y="1522"/>
                  <a:pt x="546" y="1565"/>
                  <a:pt x="557" y="1616"/>
                </a:cubicBezTo>
                <a:cubicBezTo>
                  <a:pt x="568" y="1673"/>
                  <a:pt x="575" y="1725"/>
                  <a:pt x="579" y="1766"/>
                </a:cubicBezTo>
                <a:cubicBezTo>
                  <a:pt x="583" y="1808"/>
                  <a:pt x="585" y="1858"/>
                  <a:pt x="585" y="1916"/>
                </a:cubicBezTo>
                <a:cubicBezTo>
                  <a:pt x="585" y="1993"/>
                  <a:pt x="582" y="2053"/>
                  <a:pt x="577" y="2091"/>
                </a:cubicBezTo>
                <a:cubicBezTo>
                  <a:pt x="573" y="2129"/>
                  <a:pt x="566" y="2141"/>
                  <a:pt x="557" y="2141"/>
                </a:cubicBezTo>
                <a:cubicBezTo>
                  <a:pt x="552" y="2141"/>
                  <a:pt x="545" y="2137"/>
                  <a:pt x="539" y="2116"/>
                </a:cubicBezTo>
                <a:cubicBezTo>
                  <a:pt x="533" y="2095"/>
                  <a:pt x="527" y="2061"/>
                  <a:pt x="522" y="2024"/>
                </a:cubicBezTo>
                <a:lnTo>
                  <a:pt x="522" y="2233"/>
                </a:lnTo>
                <a:cubicBezTo>
                  <a:pt x="530" y="2295"/>
                  <a:pt x="542" y="2333"/>
                  <a:pt x="557" y="2333"/>
                </a:cubicBezTo>
                <a:cubicBezTo>
                  <a:pt x="571" y="2333"/>
                  <a:pt x="581" y="2291"/>
                  <a:pt x="589" y="2216"/>
                </a:cubicBezTo>
                <a:cubicBezTo>
                  <a:pt x="597" y="2141"/>
                  <a:pt x="601" y="2038"/>
                  <a:pt x="601" y="1900"/>
                </a:cubicBezTo>
                <a:cubicBezTo>
                  <a:pt x="601" y="1801"/>
                  <a:pt x="599" y="1715"/>
                  <a:pt x="594" y="1650"/>
                </a:cubicBezTo>
                <a:cubicBezTo>
                  <a:pt x="590" y="1584"/>
                  <a:pt x="581" y="1523"/>
                  <a:pt x="567" y="1458"/>
                </a:cubicBezTo>
                <a:cubicBezTo>
                  <a:pt x="558" y="1410"/>
                  <a:pt x="551" y="1367"/>
                  <a:pt x="547" y="1341"/>
                </a:cubicBezTo>
                <a:cubicBezTo>
                  <a:pt x="544" y="1316"/>
                  <a:pt x="541" y="1295"/>
                  <a:pt x="540" y="1267"/>
                </a:cubicBezTo>
                <a:cubicBezTo>
                  <a:pt x="538" y="1238"/>
                  <a:pt x="538" y="1206"/>
                  <a:pt x="538" y="1167"/>
                </a:cubicBezTo>
                <a:cubicBezTo>
                  <a:pt x="538" y="1108"/>
                  <a:pt x="539" y="1059"/>
                  <a:pt x="543" y="1025"/>
                </a:cubicBezTo>
                <a:cubicBezTo>
                  <a:pt x="548" y="991"/>
                  <a:pt x="554" y="975"/>
                  <a:pt x="562" y="975"/>
                </a:cubicBezTo>
                <a:cubicBezTo>
                  <a:pt x="571" y="975"/>
                  <a:pt x="581" y="1005"/>
                  <a:pt x="592" y="1067"/>
                </a:cubicBezTo>
                <a:lnTo>
                  <a:pt x="599" y="883"/>
                </a:lnTo>
                <a:cubicBezTo>
                  <a:pt x="587" y="818"/>
                  <a:pt x="575" y="783"/>
                  <a:pt x="563" y="783"/>
                </a:cubicBezTo>
                <a:close/>
                <a:moveTo>
                  <a:pt x="658" y="783"/>
                </a:moveTo>
                <a:cubicBezTo>
                  <a:pt x="645" y="783"/>
                  <a:pt x="635" y="821"/>
                  <a:pt x="627" y="892"/>
                </a:cubicBezTo>
                <a:cubicBezTo>
                  <a:pt x="620" y="962"/>
                  <a:pt x="616" y="1054"/>
                  <a:pt x="616" y="1175"/>
                </a:cubicBezTo>
                <a:cubicBezTo>
                  <a:pt x="616" y="1243"/>
                  <a:pt x="617" y="1301"/>
                  <a:pt x="619" y="1350"/>
                </a:cubicBezTo>
                <a:cubicBezTo>
                  <a:pt x="621" y="1399"/>
                  <a:pt x="625" y="1445"/>
                  <a:pt x="629" y="1483"/>
                </a:cubicBezTo>
                <a:cubicBezTo>
                  <a:pt x="634" y="1522"/>
                  <a:pt x="641" y="1565"/>
                  <a:pt x="652" y="1616"/>
                </a:cubicBezTo>
                <a:cubicBezTo>
                  <a:pt x="663" y="1673"/>
                  <a:pt x="670" y="1725"/>
                  <a:pt x="674" y="1766"/>
                </a:cubicBezTo>
                <a:cubicBezTo>
                  <a:pt x="678" y="1808"/>
                  <a:pt x="679" y="1858"/>
                  <a:pt x="679" y="1916"/>
                </a:cubicBezTo>
                <a:cubicBezTo>
                  <a:pt x="679" y="1993"/>
                  <a:pt x="677" y="2053"/>
                  <a:pt x="672" y="2091"/>
                </a:cubicBezTo>
                <a:cubicBezTo>
                  <a:pt x="668" y="2129"/>
                  <a:pt x="661" y="2141"/>
                  <a:pt x="652" y="2141"/>
                </a:cubicBezTo>
                <a:cubicBezTo>
                  <a:pt x="646" y="2141"/>
                  <a:pt x="640" y="2137"/>
                  <a:pt x="634" y="2116"/>
                </a:cubicBezTo>
                <a:cubicBezTo>
                  <a:pt x="628" y="2095"/>
                  <a:pt x="622" y="2061"/>
                  <a:pt x="617" y="2024"/>
                </a:cubicBezTo>
                <a:lnTo>
                  <a:pt x="617" y="2233"/>
                </a:lnTo>
                <a:cubicBezTo>
                  <a:pt x="625" y="2295"/>
                  <a:pt x="636" y="2333"/>
                  <a:pt x="651" y="2333"/>
                </a:cubicBezTo>
                <a:cubicBezTo>
                  <a:pt x="665" y="2333"/>
                  <a:pt x="677" y="2291"/>
                  <a:pt x="684" y="2216"/>
                </a:cubicBezTo>
                <a:cubicBezTo>
                  <a:pt x="692" y="2141"/>
                  <a:pt x="696" y="2038"/>
                  <a:pt x="696" y="1900"/>
                </a:cubicBezTo>
                <a:cubicBezTo>
                  <a:pt x="696" y="1801"/>
                  <a:pt x="693" y="1715"/>
                  <a:pt x="689" y="1650"/>
                </a:cubicBezTo>
                <a:cubicBezTo>
                  <a:pt x="684" y="1584"/>
                  <a:pt x="675" y="1523"/>
                  <a:pt x="662" y="1458"/>
                </a:cubicBezTo>
                <a:cubicBezTo>
                  <a:pt x="652" y="1410"/>
                  <a:pt x="646" y="1367"/>
                  <a:pt x="642" y="1341"/>
                </a:cubicBezTo>
                <a:cubicBezTo>
                  <a:pt x="639" y="1316"/>
                  <a:pt x="636" y="1295"/>
                  <a:pt x="635" y="1267"/>
                </a:cubicBezTo>
                <a:cubicBezTo>
                  <a:pt x="633" y="1238"/>
                  <a:pt x="632" y="1206"/>
                  <a:pt x="632" y="1167"/>
                </a:cubicBezTo>
                <a:cubicBezTo>
                  <a:pt x="632" y="1108"/>
                  <a:pt x="635" y="1059"/>
                  <a:pt x="639" y="1025"/>
                </a:cubicBezTo>
                <a:cubicBezTo>
                  <a:pt x="643" y="991"/>
                  <a:pt x="649" y="975"/>
                  <a:pt x="657" y="975"/>
                </a:cubicBezTo>
                <a:cubicBezTo>
                  <a:pt x="666" y="975"/>
                  <a:pt x="676" y="1005"/>
                  <a:pt x="688" y="1067"/>
                </a:cubicBezTo>
                <a:lnTo>
                  <a:pt x="693" y="883"/>
                </a:lnTo>
                <a:cubicBezTo>
                  <a:pt x="682" y="818"/>
                  <a:pt x="670" y="783"/>
                  <a:pt x="658" y="783"/>
                </a:cubicBezTo>
                <a:close/>
                <a:moveTo>
                  <a:pt x="1284" y="783"/>
                </a:moveTo>
                <a:cubicBezTo>
                  <a:pt x="1268" y="783"/>
                  <a:pt x="1256" y="856"/>
                  <a:pt x="1247" y="992"/>
                </a:cubicBezTo>
                <a:cubicBezTo>
                  <a:pt x="1238" y="1127"/>
                  <a:pt x="1233" y="1315"/>
                  <a:pt x="1233" y="1558"/>
                </a:cubicBezTo>
                <a:cubicBezTo>
                  <a:pt x="1233" y="1715"/>
                  <a:pt x="1235" y="1849"/>
                  <a:pt x="1239" y="1966"/>
                </a:cubicBezTo>
                <a:cubicBezTo>
                  <a:pt x="1243" y="2083"/>
                  <a:pt x="1250" y="2170"/>
                  <a:pt x="1257" y="2233"/>
                </a:cubicBezTo>
                <a:cubicBezTo>
                  <a:pt x="1265" y="2295"/>
                  <a:pt x="1274" y="2333"/>
                  <a:pt x="1284" y="2333"/>
                </a:cubicBezTo>
                <a:cubicBezTo>
                  <a:pt x="1300" y="2333"/>
                  <a:pt x="1313" y="2261"/>
                  <a:pt x="1322" y="2124"/>
                </a:cubicBezTo>
                <a:cubicBezTo>
                  <a:pt x="1331" y="1988"/>
                  <a:pt x="1336" y="1801"/>
                  <a:pt x="1336" y="1558"/>
                </a:cubicBezTo>
                <a:cubicBezTo>
                  <a:pt x="1336" y="1322"/>
                  <a:pt x="1331" y="1130"/>
                  <a:pt x="1322" y="992"/>
                </a:cubicBezTo>
                <a:cubicBezTo>
                  <a:pt x="1313" y="853"/>
                  <a:pt x="1300" y="783"/>
                  <a:pt x="1284" y="783"/>
                </a:cubicBezTo>
                <a:close/>
                <a:moveTo>
                  <a:pt x="1426" y="783"/>
                </a:moveTo>
                <a:cubicBezTo>
                  <a:pt x="1419" y="783"/>
                  <a:pt x="1413" y="814"/>
                  <a:pt x="1407" y="867"/>
                </a:cubicBezTo>
                <a:cubicBezTo>
                  <a:pt x="1401" y="919"/>
                  <a:pt x="1396" y="994"/>
                  <a:pt x="1392" y="1092"/>
                </a:cubicBezTo>
                <a:lnTo>
                  <a:pt x="1391" y="1092"/>
                </a:lnTo>
                <a:lnTo>
                  <a:pt x="1389" y="817"/>
                </a:lnTo>
                <a:lnTo>
                  <a:pt x="1375" y="817"/>
                </a:lnTo>
                <a:lnTo>
                  <a:pt x="1375" y="2299"/>
                </a:lnTo>
                <a:lnTo>
                  <a:pt x="1392" y="2299"/>
                </a:lnTo>
                <a:lnTo>
                  <a:pt x="1392" y="1500"/>
                </a:lnTo>
                <a:cubicBezTo>
                  <a:pt x="1392" y="1354"/>
                  <a:pt x="1395" y="1239"/>
                  <a:pt x="1401" y="1142"/>
                </a:cubicBezTo>
                <a:cubicBezTo>
                  <a:pt x="1408" y="1044"/>
                  <a:pt x="1416" y="992"/>
                  <a:pt x="1425" y="992"/>
                </a:cubicBezTo>
                <a:cubicBezTo>
                  <a:pt x="1429" y="992"/>
                  <a:pt x="1432" y="995"/>
                  <a:pt x="1437" y="1008"/>
                </a:cubicBezTo>
                <a:lnTo>
                  <a:pt x="1439" y="800"/>
                </a:lnTo>
                <a:cubicBezTo>
                  <a:pt x="1436" y="789"/>
                  <a:pt x="1431" y="783"/>
                  <a:pt x="1426" y="783"/>
                </a:cubicBezTo>
                <a:close/>
                <a:moveTo>
                  <a:pt x="1969" y="783"/>
                </a:moveTo>
                <a:cubicBezTo>
                  <a:pt x="1954" y="783"/>
                  <a:pt x="1942" y="859"/>
                  <a:pt x="1934" y="1000"/>
                </a:cubicBezTo>
                <a:cubicBezTo>
                  <a:pt x="1925" y="1141"/>
                  <a:pt x="1920" y="1326"/>
                  <a:pt x="1920" y="1566"/>
                </a:cubicBezTo>
                <a:cubicBezTo>
                  <a:pt x="1920" y="1805"/>
                  <a:pt x="1925" y="1999"/>
                  <a:pt x="1935" y="2133"/>
                </a:cubicBezTo>
                <a:cubicBezTo>
                  <a:pt x="1944" y="2267"/>
                  <a:pt x="1957" y="2333"/>
                  <a:pt x="1974" y="2333"/>
                </a:cubicBezTo>
                <a:cubicBezTo>
                  <a:pt x="1981" y="2333"/>
                  <a:pt x="1988" y="2323"/>
                  <a:pt x="1993" y="2308"/>
                </a:cubicBezTo>
                <a:cubicBezTo>
                  <a:pt x="1998" y="2293"/>
                  <a:pt x="2004" y="2267"/>
                  <a:pt x="2010" y="2233"/>
                </a:cubicBezTo>
                <a:lnTo>
                  <a:pt x="2010" y="2033"/>
                </a:lnTo>
                <a:cubicBezTo>
                  <a:pt x="1998" y="2100"/>
                  <a:pt x="1986" y="2133"/>
                  <a:pt x="1974" y="2133"/>
                </a:cubicBezTo>
                <a:cubicBezTo>
                  <a:pt x="1963" y="2133"/>
                  <a:pt x="1954" y="2090"/>
                  <a:pt x="1948" y="1999"/>
                </a:cubicBezTo>
                <a:cubicBezTo>
                  <a:pt x="1942" y="1909"/>
                  <a:pt x="1938" y="1775"/>
                  <a:pt x="1938" y="1600"/>
                </a:cubicBezTo>
                <a:lnTo>
                  <a:pt x="2015" y="1600"/>
                </a:lnTo>
                <a:lnTo>
                  <a:pt x="2015" y="1458"/>
                </a:lnTo>
                <a:cubicBezTo>
                  <a:pt x="2015" y="1257"/>
                  <a:pt x="2011" y="1089"/>
                  <a:pt x="2002" y="967"/>
                </a:cubicBezTo>
                <a:cubicBezTo>
                  <a:pt x="1994" y="844"/>
                  <a:pt x="1983" y="783"/>
                  <a:pt x="1969" y="783"/>
                </a:cubicBezTo>
                <a:close/>
                <a:moveTo>
                  <a:pt x="2396" y="867"/>
                </a:moveTo>
                <a:lnTo>
                  <a:pt x="2396" y="2358"/>
                </a:lnTo>
                <a:lnTo>
                  <a:pt x="2413" y="2358"/>
                </a:lnTo>
                <a:cubicBezTo>
                  <a:pt x="2413" y="2358"/>
                  <a:pt x="2413" y="867"/>
                  <a:pt x="2413" y="867"/>
                </a:cubicBezTo>
                <a:lnTo>
                  <a:pt x="2396" y="867"/>
                </a:lnTo>
                <a:close/>
                <a:moveTo>
                  <a:pt x="913" y="942"/>
                </a:moveTo>
                <a:lnTo>
                  <a:pt x="913" y="1916"/>
                </a:lnTo>
                <a:cubicBezTo>
                  <a:pt x="913" y="2105"/>
                  <a:pt x="916" y="2247"/>
                  <a:pt x="923" y="2333"/>
                </a:cubicBezTo>
                <a:cubicBezTo>
                  <a:pt x="930" y="2419"/>
                  <a:pt x="940" y="2458"/>
                  <a:pt x="954" y="2458"/>
                </a:cubicBezTo>
                <a:cubicBezTo>
                  <a:pt x="962" y="2458"/>
                  <a:pt x="968" y="2438"/>
                  <a:pt x="974" y="2399"/>
                </a:cubicBezTo>
                <a:cubicBezTo>
                  <a:pt x="980" y="2360"/>
                  <a:pt x="986" y="2306"/>
                  <a:pt x="989" y="2233"/>
                </a:cubicBezTo>
                <a:lnTo>
                  <a:pt x="990" y="2233"/>
                </a:lnTo>
                <a:lnTo>
                  <a:pt x="992" y="2433"/>
                </a:lnTo>
                <a:lnTo>
                  <a:pt x="1006" y="2433"/>
                </a:lnTo>
                <a:lnTo>
                  <a:pt x="1006" y="942"/>
                </a:lnTo>
                <a:lnTo>
                  <a:pt x="989" y="942"/>
                </a:lnTo>
                <a:lnTo>
                  <a:pt x="989" y="1725"/>
                </a:lnTo>
                <a:cubicBezTo>
                  <a:pt x="989" y="1918"/>
                  <a:pt x="987" y="2056"/>
                  <a:pt x="981" y="2141"/>
                </a:cubicBezTo>
                <a:cubicBezTo>
                  <a:pt x="976" y="2226"/>
                  <a:pt x="967" y="2274"/>
                  <a:pt x="955" y="2274"/>
                </a:cubicBezTo>
                <a:cubicBezTo>
                  <a:pt x="947" y="2274"/>
                  <a:pt x="940" y="2243"/>
                  <a:pt x="936" y="2183"/>
                </a:cubicBezTo>
                <a:cubicBezTo>
                  <a:pt x="932" y="2123"/>
                  <a:pt x="930" y="2029"/>
                  <a:pt x="930" y="1908"/>
                </a:cubicBezTo>
                <a:lnTo>
                  <a:pt x="930" y="942"/>
                </a:lnTo>
                <a:cubicBezTo>
                  <a:pt x="930" y="942"/>
                  <a:pt x="913" y="942"/>
                  <a:pt x="913" y="942"/>
                </a:cubicBezTo>
                <a:close/>
                <a:moveTo>
                  <a:pt x="4138" y="942"/>
                </a:moveTo>
                <a:cubicBezTo>
                  <a:pt x="4123" y="942"/>
                  <a:pt x="4111" y="1017"/>
                  <a:pt x="4102" y="1158"/>
                </a:cubicBezTo>
                <a:cubicBezTo>
                  <a:pt x="4094" y="1300"/>
                  <a:pt x="4089" y="1484"/>
                  <a:pt x="4089" y="1725"/>
                </a:cubicBezTo>
                <a:cubicBezTo>
                  <a:pt x="4089" y="1963"/>
                  <a:pt x="4094" y="2148"/>
                  <a:pt x="4104" y="2283"/>
                </a:cubicBezTo>
                <a:cubicBezTo>
                  <a:pt x="4113" y="2417"/>
                  <a:pt x="4126" y="2491"/>
                  <a:pt x="4143" y="2491"/>
                </a:cubicBezTo>
                <a:cubicBezTo>
                  <a:pt x="4150" y="2491"/>
                  <a:pt x="4157" y="2481"/>
                  <a:pt x="4162" y="2466"/>
                </a:cubicBezTo>
                <a:cubicBezTo>
                  <a:pt x="4167" y="2451"/>
                  <a:pt x="4173" y="2425"/>
                  <a:pt x="4179" y="2391"/>
                </a:cubicBezTo>
                <a:lnTo>
                  <a:pt x="4179" y="2191"/>
                </a:lnTo>
                <a:cubicBezTo>
                  <a:pt x="4168" y="2258"/>
                  <a:pt x="4155" y="2291"/>
                  <a:pt x="4143" y="2291"/>
                </a:cubicBezTo>
                <a:cubicBezTo>
                  <a:pt x="4132" y="2291"/>
                  <a:pt x="4123" y="2248"/>
                  <a:pt x="4117" y="2158"/>
                </a:cubicBezTo>
                <a:cubicBezTo>
                  <a:pt x="4111" y="2067"/>
                  <a:pt x="4107" y="1933"/>
                  <a:pt x="4107" y="1758"/>
                </a:cubicBezTo>
                <a:lnTo>
                  <a:pt x="4184" y="1758"/>
                </a:lnTo>
                <a:lnTo>
                  <a:pt x="4184" y="1616"/>
                </a:lnTo>
                <a:cubicBezTo>
                  <a:pt x="4184" y="1415"/>
                  <a:pt x="4180" y="1248"/>
                  <a:pt x="4172" y="1125"/>
                </a:cubicBezTo>
                <a:cubicBezTo>
                  <a:pt x="4164" y="1002"/>
                  <a:pt x="4152" y="942"/>
                  <a:pt x="4138" y="942"/>
                </a:cubicBezTo>
                <a:close/>
                <a:moveTo>
                  <a:pt x="4196" y="942"/>
                </a:moveTo>
                <a:lnTo>
                  <a:pt x="4226" y="2433"/>
                </a:lnTo>
                <a:lnTo>
                  <a:pt x="4246" y="2433"/>
                </a:lnTo>
                <a:lnTo>
                  <a:pt x="4267" y="1558"/>
                </a:lnTo>
                <a:cubicBezTo>
                  <a:pt x="4269" y="1472"/>
                  <a:pt x="4272" y="1350"/>
                  <a:pt x="4275" y="1192"/>
                </a:cubicBezTo>
                <a:lnTo>
                  <a:pt x="4275" y="1192"/>
                </a:lnTo>
                <a:cubicBezTo>
                  <a:pt x="4279" y="1381"/>
                  <a:pt x="4282" y="1505"/>
                  <a:pt x="4283" y="1558"/>
                </a:cubicBezTo>
                <a:lnTo>
                  <a:pt x="4303" y="2433"/>
                </a:lnTo>
                <a:cubicBezTo>
                  <a:pt x="4303" y="2433"/>
                  <a:pt x="4324" y="2433"/>
                  <a:pt x="4324" y="2433"/>
                </a:cubicBezTo>
                <a:lnTo>
                  <a:pt x="4354" y="942"/>
                </a:lnTo>
                <a:lnTo>
                  <a:pt x="4337" y="942"/>
                </a:lnTo>
                <a:cubicBezTo>
                  <a:pt x="4324" y="1605"/>
                  <a:pt x="4317" y="1973"/>
                  <a:pt x="4315" y="2041"/>
                </a:cubicBezTo>
                <a:cubicBezTo>
                  <a:pt x="4314" y="2109"/>
                  <a:pt x="4313" y="2158"/>
                  <a:pt x="4313" y="2191"/>
                </a:cubicBezTo>
                <a:lnTo>
                  <a:pt x="4312" y="2191"/>
                </a:lnTo>
                <a:cubicBezTo>
                  <a:pt x="4311" y="2085"/>
                  <a:pt x="4309" y="1956"/>
                  <a:pt x="4305" y="1800"/>
                </a:cubicBezTo>
                <a:lnTo>
                  <a:pt x="4285" y="942"/>
                </a:lnTo>
                <a:lnTo>
                  <a:pt x="4266" y="942"/>
                </a:lnTo>
                <a:lnTo>
                  <a:pt x="4245" y="1800"/>
                </a:lnTo>
                <a:cubicBezTo>
                  <a:pt x="4244" y="1848"/>
                  <a:pt x="4243" y="1909"/>
                  <a:pt x="4241" y="1991"/>
                </a:cubicBezTo>
                <a:cubicBezTo>
                  <a:pt x="4240" y="2073"/>
                  <a:pt x="4238" y="2139"/>
                  <a:pt x="4238" y="2191"/>
                </a:cubicBezTo>
                <a:lnTo>
                  <a:pt x="4236" y="2191"/>
                </a:lnTo>
                <a:cubicBezTo>
                  <a:pt x="4236" y="2123"/>
                  <a:pt x="4234" y="1996"/>
                  <a:pt x="4230" y="1800"/>
                </a:cubicBezTo>
                <a:cubicBezTo>
                  <a:pt x="4226" y="1604"/>
                  <a:pt x="4221" y="1316"/>
                  <a:pt x="4214" y="942"/>
                </a:cubicBezTo>
                <a:lnTo>
                  <a:pt x="4196" y="942"/>
                </a:lnTo>
                <a:close/>
                <a:moveTo>
                  <a:pt x="4578" y="942"/>
                </a:moveTo>
                <a:cubicBezTo>
                  <a:pt x="4572" y="942"/>
                  <a:pt x="4565" y="952"/>
                  <a:pt x="4558" y="975"/>
                </a:cubicBezTo>
                <a:cubicBezTo>
                  <a:pt x="4552" y="997"/>
                  <a:pt x="4546" y="1035"/>
                  <a:pt x="4540" y="1075"/>
                </a:cubicBezTo>
                <a:lnTo>
                  <a:pt x="4546" y="1242"/>
                </a:lnTo>
                <a:cubicBezTo>
                  <a:pt x="4558" y="1165"/>
                  <a:pt x="4568" y="1133"/>
                  <a:pt x="4577" y="1133"/>
                </a:cubicBezTo>
                <a:cubicBezTo>
                  <a:pt x="4585" y="1133"/>
                  <a:pt x="4591" y="1161"/>
                  <a:pt x="4595" y="1217"/>
                </a:cubicBezTo>
                <a:cubicBezTo>
                  <a:pt x="4599" y="1272"/>
                  <a:pt x="4601" y="1358"/>
                  <a:pt x="4601" y="1475"/>
                </a:cubicBezTo>
                <a:lnTo>
                  <a:pt x="4601" y="1566"/>
                </a:lnTo>
                <a:lnTo>
                  <a:pt x="4582" y="1575"/>
                </a:lnTo>
                <a:cubicBezTo>
                  <a:pt x="4546" y="1589"/>
                  <a:pt x="4528" y="1748"/>
                  <a:pt x="4528" y="2049"/>
                </a:cubicBezTo>
                <a:cubicBezTo>
                  <a:pt x="4528" y="2190"/>
                  <a:pt x="4531" y="2298"/>
                  <a:pt x="4537" y="2374"/>
                </a:cubicBezTo>
                <a:cubicBezTo>
                  <a:pt x="4543" y="2450"/>
                  <a:pt x="4552" y="2483"/>
                  <a:pt x="4563" y="2483"/>
                </a:cubicBezTo>
                <a:cubicBezTo>
                  <a:pt x="4572" y="2483"/>
                  <a:pt x="4578" y="2466"/>
                  <a:pt x="4584" y="2433"/>
                </a:cubicBezTo>
                <a:cubicBezTo>
                  <a:pt x="4590" y="2400"/>
                  <a:pt x="4595" y="2343"/>
                  <a:pt x="4601" y="2249"/>
                </a:cubicBezTo>
                <a:lnTo>
                  <a:pt x="4602" y="2249"/>
                </a:lnTo>
                <a:lnTo>
                  <a:pt x="4605" y="2458"/>
                </a:lnTo>
                <a:cubicBezTo>
                  <a:pt x="4605" y="2458"/>
                  <a:pt x="4618" y="2458"/>
                  <a:pt x="4618" y="2458"/>
                </a:cubicBezTo>
                <a:lnTo>
                  <a:pt x="4618" y="1441"/>
                </a:lnTo>
                <a:cubicBezTo>
                  <a:pt x="4618" y="1267"/>
                  <a:pt x="4614" y="1137"/>
                  <a:pt x="4608" y="1058"/>
                </a:cubicBezTo>
                <a:cubicBezTo>
                  <a:pt x="4601" y="979"/>
                  <a:pt x="4592" y="942"/>
                  <a:pt x="4578" y="942"/>
                </a:cubicBezTo>
                <a:close/>
                <a:moveTo>
                  <a:pt x="1543" y="967"/>
                </a:moveTo>
                <a:cubicBezTo>
                  <a:pt x="1540" y="1001"/>
                  <a:pt x="1540" y="1056"/>
                  <a:pt x="1543" y="1092"/>
                </a:cubicBezTo>
                <a:lnTo>
                  <a:pt x="1573" y="1533"/>
                </a:lnTo>
                <a:cubicBezTo>
                  <a:pt x="1573" y="1533"/>
                  <a:pt x="1543" y="1975"/>
                  <a:pt x="1543" y="1975"/>
                </a:cubicBezTo>
                <a:cubicBezTo>
                  <a:pt x="1540" y="2009"/>
                  <a:pt x="1540" y="2064"/>
                  <a:pt x="1543" y="2099"/>
                </a:cubicBezTo>
                <a:cubicBezTo>
                  <a:pt x="1545" y="2135"/>
                  <a:pt x="1550" y="2135"/>
                  <a:pt x="1552" y="2099"/>
                </a:cubicBezTo>
                <a:lnTo>
                  <a:pt x="1589" y="1600"/>
                </a:lnTo>
                <a:cubicBezTo>
                  <a:pt x="1592" y="1565"/>
                  <a:pt x="1592" y="1509"/>
                  <a:pt x="1589" y="1475"/>
                </a:cubicBezTo>
                <a:lnTo>
                  <a:pt x="1552" y="967"/>
                </a:lnTo>
                <a:cubicBezTo>
                  <a:pt x="1550" y="932"/>
                  <a:pt x="1545" y="932"/>
                  <a:pt x="1543" y="967"/>
                </a:cubicBezTo>
                <a:close/>
                <a:moveTo>
                  <a:pt x="1590" y="967"/>
                </a:moveTo>
                <a:cubicBezTo>
                  <a:pt x="1588" y="1001"/>
                  <a:pt x="1588" y="1056"/>
                  <a:pt x="1590" y="1092"/>
                </a:cubicBezTo>
                <a:lnTo>
                  <a:pt x="1620" y="1533"/>
                </a:lnTo>
                <a:cubicBezTo>
                  <a:pt x="1620" y="1533"/>
                  <a:pt x="1590" y="1975"/>
                  <a:pt x="1590" y="1975"/>
                </a:cubicBezTo>
                <a:cubicBezTo>
                  <a:pt x="1588" y="2009"/>
                  <a:pt x="1588" y="2064"/>
                  <a:pt x="1590" y="2099"/>
                </a:cubicBezTo>
                <a:cubicBezTo>
                  <a:pt x="1593" y="2134"/>
                  <a:pt x="1597" y="2134"/>
                  <a:pt x="1600" y="2099"/>
                </a:cubicBezTo>
                <a:lnTo>
                  <a:pt x="1637" y="1600"/>
                </a:lnTo>
                <a:cubicBezTo>
                  <a:pt x="1639" y="1565"/>
                  <a:pt x="1639" y="1509"/>
                  <a:pt x="1637" y="1475"/>
                </a:cubicBezTo>
                <a:lnTo>
                  <a:pt x="1600" y="967"/>
                </a:lnTo>
                <a:cubicBezTo>
                  <a:pt x="1597" y="932"/>
                  <a:pt x="1593" y="932"/>
                  <a:pt x="1590" y="967"/>
                </a:cubicBezTo>
                <a:close/>
                <a:moveTo>
                  <a:pt x="1284" y="975"/>
                </a:moveTo>
                <a:cubicBezTo>
                  <a:pt x="1295" y="975"/>
                  <a:pt x="1304" y="1026"/>
                  <a:pt x="1309" y="1125"/>
                </a:cubicBezTo>
                <a:cubicBezTo>
                  <a:pt x="1315" y="1223"/>
                  <a:pt x="1318" y="1369"/>
                  <a:pt x="1318" y="1558"/>
                </a:cubicBezTo>
                <a:cubicBezTo>
                  <a:pt x="1318" y="1749"/>
                  <a:pt x="1315" y="1892"/>
                  <a:pt x="1309" y="1991"/>
                </a:cubicBezTo>
                <a:cubicBezTo>
                  <a:pt x="1303" y="2090"/>
                  <a:pt x="1295" y="2141"/>
                  <a:pt x="1284" y="2141"/>
                </a:cubicBezTo>
                <a:cubicBezTo>
                  <a:pt x="1273" y="2141"/>
                  <a:pt x="1265" y="2091"/>
                  <a:pt x="1259" y="1991"/>
                </a:cubicBezTo>
                <a:cubicBezTo>
                  <a:pt x="1253" y="1891"/>
                  <a:pt x="1250" y="1748"/>
                  <a:pt x="1250" y="1558"/>
                </a:cubicBezTo>
                <a:cubicBezTo>
                  <a:pt x="1250" y="1366"/>
                  <a:pt x="1253" y="1222"/>
                  <a:pt x="1259" y="1125"/>
                </a:cubicBezTo>
                <a:cubicBezTo>
                  <a:pt x="1264" y="1028"/>
                  <a:pt x="1273" y="975"/>
                  <a:pt x="1284" y="975"/>
                </a:cubicBezTo>
                <a:close/>
                <a:moveTo>
                  <a:pt x="1969" y="975"/>
                </a:moveTo>
                <a:cubicBezTo>
                  <a:pt x="1978" y="975"/>
                  <a:pt x="1985" y="1016"/>
                  <a:pt x="1990" y="1092"/>
                </a:cubicBezTo>
                <a:cubicBezTo>
                  <a:pt x="1995" y="1167"/>
                  <a:pt x="1997" y="1274"/>
                  <a:pt x="1997" y="1416"/>
                </a:cubicBezTo>
                <a:lnTo>
                  <a:pt x="1938" y="1416"/>
                </a:lnTo>
                <a:cubicBezTo>
                  <a:pt x="1939" y="1279"/>
                  <a:pt x="1943" y="1169"/>
                  <a:pt x="1948" y="1092"/>
                </a:cubicBezTo>
                <a:cubicBezTo>
                  <a:pt x="1953" y="1013"/>
                  <a:pt x="1960" y="975"/>
                  <a:pt x="1969" y="975"/>
                </a:cubicBezTo>
                <a:close/>
                <a:moveTo>
                  <a:pt x="2088" y="1100"/>
                </a:moveTo>
                <a:cubicBezTo>
                  <a:pt x="2099" y="1100"/>
                  <a:pt x="2107" y="1146"/>
                  <a:pt x="2112" y="1242"/>
                </a:cubicBezTo>
                <a:cubicBezTo>
                  <a:pt x="2117" y="1337"/>
                  <a:pt x="2119" y="1489"/>
                  <a:pt x="2119" y="1683"/>
                </a:cubicBezTo>
                <a:cubicBezTo>
                  <a:pt x="2119" y="1873"/>
                  <a:pt x="2117" y="2015"/>
                  <a:pt x="2112" y="2116"/>
                </a:cubicBezTo>
                <a:cubicBezTo>
                  <a:pt x="2107" y="2217"/>
                  <a:pt x="2099" y="2266"/>
                  <a:pt x="2089" y="2266"/>
                </a:cubicBezTo>
                <a:cubicBezTo>
                  <a:pt x="2077" y="2266"/>
                  <a:pt x="2069" y="2223"/>
                  <a:pt x="2064" y="2133"/>
                </a:cubicBezTo>
                <a:cubicBezTo>
                  <a:pt x="2059" y="2042"/>
                  <a:pt x="2056" y="1892"/>
                  <a:pt x="2056" y="1683"/>
                </a:cubicBezTo>
                <a:cubicBezTo>
                  <a:pt x="2056" y="1474"/>
                  <a:pt x="2058" y="1322"/>
                  <a:pt x="2063" y="1233"/>
                </a:cubicBezTo>
                <a:cubicBezTo>
                  <a:pt x="2068" y="1145"/>
                  <a:pt x="2077" y="1100"/>
                  <a:pt x="2088" y="1100"/>
                </a:cubicBezTo>
                <a:close/>
                <a:moveTo>
                  <a:pt x="4708" y="1100"/>
                </a:moveTo>
                <a:cubicBezTo>
                  <a:pt x="4719" y="1100"/>
                  <a:pt x="4727" y="1146"/>
                  <a:pt x="4732" y="1242"/>
                </a:cubicBezTo>
                <a:cubicBezTo>
                  <a:pt x="4737" y="1337"/>
                  <a:pt x="4739" y="1489"/>
                  <a:pt x="4739" y="1683"/>
                </a:cubicBezTo>
                <a:cubicBezTo>
                  <a:pt x="4739" y="1873"/>
                  <a:pt x="4737" y="2015"/>
                  <a:pt x="4732" y="2116"/>
                </a:cubicBezTo>
                <a:cubicBezTo>
                  <a:pt x="4727" y="2217"/>
                  <a:pt x="4719" y="2266"/>
                  <a:pt x="4709" y="2266"/>
                </a:cubicBezTo>
                <a:cubicBezTo>
                  <a:pt x="4697" y="2266"/>
                  <a:pt x="4688" y="2223"/>
                  <a:pt x="4683" y="2133"/>
                </a:cubicBezTo>
                <a:cubicBezTo>
                  <a:pt x="4678" y="2042"/>
                  <a:pt x="4675" y="1892"/>
                  <a:pt x="4675" y="1683"/>
                </a:cubicBezTo>
                <a:cubicBezTo>
                  <a:pt x="4675" y="1474"/>
                  <a:pt x="4678" y="1322"/>
                  <a:pt x="4683" y="1233"/>
                </a:cubicBezTo>
                <a:cubicBezTo>
                  <a:pt x="4688" y="1145"/>
                  <a:pt x="4696" y="1100"/>
                  <a:pt x="4708" y="1100"/>
                </a:cubicBezTo>
                <a:close/>
                <a:moveTo>
                  <a:pt x="4138" y="1133"/>
                </a:moveTo>
                <a:cubicBezTo>
                  <a:pt x="4147" y="1133"/>
                  <a:pt x="4154" y="1174"/>
                  <a:pt x="4159" y="1250"/>
                </a:cubicBezTo>
                <a:cubicBezTo>
                  <a:pt x="4164" y="1326"/>
                  <a:pt x="4166" y="1432"/>
                  <a:pt x="4166" y="1575"/>
                </a:cubicBezTo>
                <a:lnTo>
                  <a:pt x="4107" y="1575"/>
                </a:lnTo>
                <a:cubicBezTo>
                  <a:pt x="4108" y="1437"/>
                  <a:pt x="4112" y="1328"/>
                  <a:pt x="4117" y="1250"/>
                </a:cubicBezTo>
                <a:cubicBezTo>
                  <a:pt x="4122" y="1172"/>
                  <a:pt x="4129" y="1133"/>
                  <a:pt x="4138" y="1133"/>
                </a:cubicBezTo>
                <a:close/>
                <a:moveTo>
                  <a:pt x="4601" y="1725"/>
                </a:moveTo>
                <a:lnTo>
                  <a:pt x="4601" y="1858"/>
                </a:lnTo>
                <a:cubicBezTo>
                  <a:pt x="4601" y="1997"/>
                  <a:pt x="4598" y="2106"/>
                  <a:pt x="4591" y="2183"/>
                </a:cubicBezTo>
                <a:cubicBezTo>
                  <a:pt x="4585" y="2260"/>
                  <a:pt x="4578" y="2299"/>
                  <a:pt x="4567" y="2299"/>
                </a:cubicBezTo>
                <a:cubicBezTo>
                  <a:pt x="4560" y="2299"/>
                  <a:pt x="4555" y="2275"/>
                  <a:pt x="4551" y="2233"/>
                </a:cubicBezTo>
                <a:cubicBezTo>
                  <a:pt x="4548" y="2190"/>
                  <a:pt x="4546" y="2131"/>
                  <a:pt x="4546" y="2049"/>
                </a:cubicBezTo>
                <a:cubicBezTo>
                  <a:pt x="4546" y="1945"/>
                  <a:pt x="4549" y="1866"/>
                  <a:pt x="4555" y="1816"/>
                </a:cubicBezTo>
                <a:cubicBezTo>
                  <a:pt x="4561" y="1767"/>
                  <a:pt x="4570" y="1739"/>
                  <a:pt x="4584" y="1733"/>
                </a:cubicBezTo>
                <a:lnTo>
                  <a:pt x="4601" y="1725"/>
                </a:lnTo>
                <a:close/>
                <a:moveTo>
                  <a:pt x="2012" y="14343"/>
                </a:moveTo>
                <a:cubicBezTo>
                  <a:pt x="1889" y="14343"/>
                  <a:pt x="1790" y="15671"/>
                  <a:pt x="1790" y="17308"/>
                </a:cubicBezTo>
                <a:cubicBezTo>
                  <a:pt x="1790" y="18948"/>
                  <a:pt x="1889" y="20282"/>
                  <a:pt x="2012" y="20282"/>
                </a:cubicBezTo>
                <a:cubicBezTo>
                  <a:pt x="2063" y="20282"/>
                  <a:pt x="2111" y="20043"/>
                  <a:pt x="2149" y="19649"/>
                </a:cubicBezTo>
                <a:lnTo>
                  <a:pt x="2111" y="19108"/>
                </a:lnTo>
                <a:cubicBezTo>
                  <a:pt x="2083" y="19378"/>
                  <a:pt x="2049" y="19541"/>
                  <a:pt x="2012" y="19541"/>
                </a:cubicBezTo>
                <a:cubicBezTo>
                  <a:pt x="1920" y="19541"/>
                  <a:pt x="1845" y="18538"/>
                  <a:pt x="1845" y="17308"/>
                </a:cubicBezTo>
                <a:cubicBezTo>
                  <a:pt x="1845" y="16080"/>
                  <a:pt x="1920" y="15085"/>
                  <a:pt x="2012" y="15085"/>
                </a:cubicBezTo>
                <a:cubicBezTo>
                  <a:pt x="2102" y="15085"/>
                  <a:pt x="2176" y="16047"/>
                  <a:pt x="2179" y="17242"/>
                </a:cubicBezTo>
                <a:lnTo>
                  <a:pt x="2101" y="17242"/>
                </a:lnTo>
                <a:lnTo>
                  <a:pt x="2201" y="18724"/>
                </a:lnTo>
                <a:lnTo>
                  <a:pt x="2301" y="17242"/>
                </a:lnTo>
                <a:lnTo>
                  <a:pt x="2234" y="17242"/>
                </a:lnTo>
                <a:cubicBezTo>
                  <a:pt x="2231" y="15638"/>
                  <a:pt x="2133" y="14343"/>
                  <a:pt x="2012" y="14343"/>
                </a:cubicBezTo>
                <a:close/>
                <a:moveTo>
                  <a:pt x="229" y="14502"/>
                </a:moveTo>
                <a:cubicBezTo>
                  <a:pt x="217" y="14503"/>
                  <a:pt x="205" y="14566"/>
                  <a:pt x="197" y="14676"/>
                </a:cubicBezTo>
                <a:cubicBezTo>
                  <a:pt x="180" y="14897"/>
                  <a:pt x="14" y="17217"/>
                  <a:pt x="14" y="17217"/>
                </a:cubicBezTo>
                <a:cubicBezTo>
                  <a:pt x="5" y="17334"/>
                  <a:pt x="0" y="17487"/>
                  <a:pt x="0" y="17642"/>
                </a:cubicBezTo>
                <a:cubicBezTo>
                  <a:pt x="0" y="17796"/>
                  <a:pt x="5" y="17948"/>
                  <a:pt x="14" y="18066"/>
                </a:cubicBezTo>
                <a:cubicBezTo>
                  <a:pt x="14" y="18066"/>
                  <a:pt x="180" y="20386"/>
                  <a:pt x="197" y="20607"/>
                </a:cubicBezTo>
                <a:cubicBezTo>
                  <a:pt x="214" y="20827"/>
                  <a:pt x="244" y="20842"/>
                  <a:pt x="262" y="20607"/>
                </a:cubicBezTo>
                <a:cubicBezTo>
                  <a:pt x="280" y="20372"/>
                  <a:pt x="282" y="20038"/>
                  <a:pt x="262" y="19749"/>
                </a:cubicBezTo>
                <a:lnTo>
                  <a:pt x="110" y="17642"/>
                </a:lnTo>
                <a:lnTo>
                  <a:pt x="262" y="15526"/>
                </a:lnTo>
                <a:cubicBezTo>
                  <a:pt x="282" y="15237"/>
                  <a:pt x="280" y="14912"/>
                  <a:pt x="262" y="14676"/>
                </a:cubicBezTo>
                <a:cubicBezTo>
                  <a:pt x="253" y="14559"/>
                  <a:pt x="241" y="14500"/>
                  <a:pt x="229" y="14502"/>
                </a:cubicBezTo>
                <a:close/>
                <a:moveTo>
                  <a:pt x="936" y="14502"/>
                </a:moveTo>
                <a:cubicBezTo>
                  <a:pt x="924" y="14500"/>
                  <a:pt x="912" y="14559"/>
                  <a:pt x="903" y="14676"/>
                </a:cubicBezTo>
                <a:cubicBezTo>
                  <a:pt x="885" y="14911"/>
                  <a:pt x="883" y="15238"/>
                  <a:pt x="903" y="15526"/>
                </a:cubicBezTo>
                <a:lnTo>
                  <a:pt x="1056" y="17642"/>
                </a:lnTo>
                <a:lnTo>
                  <a:pt x="903" y="19749"/>
                </a:lnTo>
                <a:cubicBezTo>
                  <a:pt x="883" y="20037"/>
                  <a:pt x="885" y="20372"/>
                  <a:pt x="903" y="20607"/>
                </a:cubicBezTo>
                <a:cubicBezTo>
                  <a:pt x="921" y="20841"/>
                  <a:pt x="952" y="20827"/>
                  <a:pt x="969" y="20607"/>
                </a:cubicBezTo>
                <a:cubicBezTo>
                  <a:pt x="986" y="20386"/>
                  <a:pt x="1151" y="18066"/>
                  <a:pt x="1151" y="18066"/>
                </a:cubicBezTo>
                <a:cubicBezTo>
                  <a:pt x="1160" y="17949"/>
                  <a:pt x="1165" y="17795"/>
                  <a:pt x="1165" y="17642"/>
                </a:cubicBezTo>
                <a:cubicBezTo>
                  <a:pt x="1165" y="17487"/>
                  <a:pt x="1160" y="17334"/>
                  <a:pt x="1151" y="17217"/>
                </a:cubicBezTo>
                <a:cubicBezTo>
                  <a:pt x="1151" y="17217"/>
                  <a:pt x="986" y="14897"/>
                  <a:pt x="969" y="14676"/>
                </a:cubicBezTo>
                <a:cubicBezTo>
                  <a:pt x="960" y="14566"/>
                  <a:pt x="948" y="14503"/>
                  <a:pt x="936" y="14502"/>
                </a:cubicBezTo>
                <a:close/>
                <a:moveTo>
                  <a:pt x="21068" y="15135"/>
                </a:moveTo>
                <a:cubicBezTo>
                  <a:pt x="21046" y="15135"/>
                  <a:pt x="21028" y="15420"/>
                  <a:pt x="21028" y="15776"/>
                </a:cubicBezTo>
                <a:cubicBezTo>
                  <a:pt x="21028" y="16132"/>
                  <a:pt x="21046" y="16426"/>
                  <a:pt x="21068" y="16426"/>
                </a:cubicBezTo>
                <a:lnTo>
                  <a:pt x="21559" y="16426"/>
                </a:lnTo>
                <a:cubicBezTo>
                  <a:pt x="21581" y="16426"/>
                  <a:pt x="21600" y="16132"/>
                  <a:pt x="21600" y="15776"/>
                </a:cubicBezTo>
                <a:cubicBezTo>
                  <a:pt x="21600" y="15420"/>
                  <a:pt x="21581" y="15135"/>
                  <a:pt x="21559" y="15135"/>
                </a:cubicBezTo>
                <a:lnTo>
                  <a:pt x="21068" y="15135"/>
                </a:lnTo>
                <a:close/>
                <a:moveTo>
                  <a:pt x="21068" y="17708"/>
                </a:moveTo>
                <a:cubicBezTo>
                  <a:pt x="21046" y="17708"/>
                  <a:pt x="21028" y="18003"/>
                  <a:pt x="21028" y="18358"/>
                </a:cubicBezTo>
                <a:cubicBezTo>
                  <a:pt x="21028" y="18714"/>
                  <a:pt x="21046" y="18999"/>
                  <a:pt x="21068" y="18999"/>
                </a:cubicBezTo>
                <a:lnTo>
                  <a:pt x="21559" y="18999"/>
                </a:lnTo>
                <a:cubicBezTo>
                  <a:pt x="21581" y="18999"/>
                  <a:pt x="21600" y="18714"/>
                  <a:pt x="21600" y="18358"/>
                </a:cubicBezTo>
                <a:cubicBezTo>
                  <a:pt x="21600" y="18003"/>
                  <a:pt x="21581" y="17708"/>
                  <a:pt x="21559" y="17708"/>
                </a:cubicBezTo>
                <a:lnTo>
                  <a:pt x="21068" y="17708"/>
                </a:lnTo>
                <a:close/>
                <a:moveTo>
                  <a:pt x="21068" y="20290"/>
                </a:moveTo>
                <a:cubicBezTo>
                  <a:pt x="21046" y="20290"/>
                  <a:pt x="21028" y="20576"/>
                  <a:pt x="21028" y="20932"/>
                </a:cubicBezTo>
                <a:cubicBezTo>
                  <a:pt x="21028" y="21288"/>
                  <a:pt x="21046" y="21573"/>
                  <a:pt x="21068" y="21573"/>
                </a:cubicBezTo>
                <a:lnTo>
                  <a:pt x="21559" y="21573"/>
                </a:lnTo>
                <a:cubicBezTo>
                  <a:pt x="21581" y="21573"/>
                  <a:pt x="21600" y="21288"/>
                  <a:pt x="21600" y="20932"/>
                </a:cubicBezTo>
                <a:cubicBezTo>
                  <a:pt x="21600" y="20576"/>
                  <a:pt x="21581" y="20290"/>
                  <a:pt x="21559" y="20290"/>
                </a:cubicBezTo>
                <a:lnTo>
                  <a:pt x="21068" y="20290"/>
                </a:lnTo>
                <a:close/>
              </a:path>
            </a:pathLst>
          </a:custGeom>
          <a:solidFill>
            <a:srgbClr val="A9AFBA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83" name="Shape 2883"/>
          <p:cNvSpPr/>
          <p:nvPr/>
        </p:nvSpPr>
        <p:spPr>
          <a:xfrm>
            <a:off x="8921091" y="4050667"/>
            <a:ext cx="1985296" cy="2885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84" name="Shape 2884"/>
          <p:cNvSpPr>
            <a:spLocks noGrp="1"/>
          </p:cNvSpPr>
          <p:nvPr>
            <p:ph type="pic" sz="quarter" idx="15"/>
          </p:nvPr>
        </p:nvSpPr>
        <p:spPr>
          <a:xfrm>
            <a:off x="8921113" y="4283002"/>
            <a:ext cx="1985204" cy="2653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895" name="Group 2895"/>
          <p:cNvGrpSpPr/>
          <p:nvPr/>
        </p:nvGrpSpPr>
        <p:grpSpPr>
          <a:xfrm>
            <a:off x="8921090" y="4050667"/>
            <a:ext cx="1985263" cy="242952"/>
            <a:chOff x="0" y="0"/>
            <a:chExt cx="3970521" cy="485904"/>
          </a:xfrm>
        </p:grpSpPr>
        <p:sp>
          <p:nvSpPr>
            <p:cNvPr id="2885" name="Shape 2885"/>
            <p:cNvSpPr/>
            <p:nvPr/>
          </p:nvSpPr>
          <p:spPr>
            <a:xfrm>
              <a:off x="41" y="0"/>
              <a:ext cx="3970442" cy="19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86" name="Shape 2886"/>
            <p:cNvSpPr/>
            <p:nvPr/>
          </p:nvSpPr>
          <p:spPr>
            <a:xfrm>
              <a:off x="612749" y="54652"/>
              <a:ext cx="701822" cy="13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87" name="Shape 2887"/>
            <p:cNvSpPr/>
            <p:nvPr/>
          </p:nvSpPr>
          <p:spPr>
            <a:xfrm>
              <a:off x="0" y="56670"/>
              <a:ext cx="3970522" cy="4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88" name="Shape 2888"/>
            <p:cNvSpPr/>
            <p:nvPr/>
          </p:nvSpPr>
          <p:spPr>
            <a:xfrm>
              <a:off x="3548814" y="52595"/>
              <a:ext cx="81513" cy="81511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89" name="Shape 2889"/>
            <p:cNvSpPr/>
            <p:nvPr/>
          </p:nvSpPr>
          <p:spPr>
            <a:xfrm>
              <a:off x="3686571" y="52595"/>
              <a:ext cx="81511" cy="81511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90" name="Shape 2890"/>
            <p:cNvSpPr/>
            <p:nvPr/>
          </p:nvSpPr>
          <p:spPr>
            <a:xfrm>
              <a:off x="3826383" y="52595"/>
              <a:ext cx="81511" cy="81511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91" name="Shape 2891"/>
            <p:cNvSpPr/>
            <p:nvPr/>
          </p:nvSpPr>
          <p:spPr>
            <a:xfrm>
              <a:off x="553123" y="260258"/>
              <a:ext cx="3031854" cy="16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92" name="Shape 2892"/>
            <p:cNvSpPr/>
            <p:nvPr/>
          </p:nvSpPr>
          <p:spPr>
            <a:xfrm>
              <a:off x="604525" y="295212"/>
              <a:ext cx="68059" cy="8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93" name="Shape 2893"/>
            <p:cNvSpPr/>
            <p:nvPr/>
          </p:nvSpPr>
          <p:spPr>
            <a:xfrm>
              <a:off x="649758" y="295212"/>
              <a:ext cx="23735" cy="24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894" name="Shape 2894"/>
            <p:cNvSpPr/>
            <p:nvPr/>
          </p:nvSpPr>
          <p:spPr>
            <a:xfrm>
              <a:off x="72009" y="108152"/>
              <a:ext cx="3746783" cy="28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4655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b Browser-Multi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Shape 290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903" name="Shape 290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906" name="Group 290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904" name="Shape 290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05" name="Shape 290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909" name="Group 290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907" name="Shape 290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08" name="Shape 290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910" name="Shape 291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1" name="Shape 291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912" name="Shape 2912"/>
          <p:cNvSpPr/>
          <p:nvPr/>
        </p:nvSpPr>
        <p:spPr>
          <a:xfrm>
            <a:off x="6996698" y="4132743"/>
            <a:ext cx="4439487" cy="277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680132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13" name="Shape 2913"/>
          <p:cNvSpPr>
            <a:spLocks noGrp="1"/>
          </p:cNvSpPr>
          <p:nvPr>
            <p:ph type="pic" sz="quarter" idx="13"/>
          </p:nvPr>
        </p:nvSpPr>
        <p:spPr>
          <a:xfrm>
            <a:off x="6996743" y="4672987"/>
            <a:ext cx="4439279" cy="22364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924" name="Group 2924"/>
          <p:cNvGrpSpPr/>
          <p:nvPr/>
        </p:nvGrpSpPr>
        <p:grpSpPr>
          <a:xfrm>
            <a:off x="6996697" y="4132747"/>
            <a:ext cx="4439408" cy="543287"/>
            <a:chOff x="0" y="0"/>
            <a:chExt cx="8878816" cy="1086570"/>
          </a:xfrm>
        </p:grpSpPr>
        <p:sp>
          <p:nvSpPr>
            <p:cNvPr id="2914" name="Shape 2914"/>
            <p:cNvSpPr/>
            <p:nvPr/>
          </p:nvSpPr>
          <p:spPr>
            <a:xfrm>
              <a:off x="91" y="0"/>
              <a:ext cx="8878638" cy="44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15" name="Shape 2915"/>
            <p:cNvSpPr/>
            <p:nvPr/>
          </p:nvSpPr>
          <p:spPr>
            <a:xfrm>
              <a:off x="1370220" y="122212"/>
              <a:ext cx="1569402" cy="30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16" name="Shape 2916"/>
            <p:cNvSpPr/>
            <p:nvPr/>
          </p:nvSpPr>
          <p:spPr>
            <a:xfrm>
              <a:off x="0" y="126724"/>
              <a:ext cx="8878817" cy="959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17" name="Shape 2917"/>
            <p:cNvSpPr/>
            <p:nvPr/>
          </p:nvSpPr>
          <p:spPr>
            <a:xfrm>
              <a:off x="7935802" y="117614"/>
              <a:ext cx="182276" cy="182272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18" name="Shape 2918"/>
            <p:cNvSpPr/>
            <p:nvPr/>
          </p:nvSpPr>
          <p:spPr>
            <a:xfrm>
              <a:off x="8243851" y="117614"/>
              <a:ext cx="182273" cy="182272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19" name="Shape 2919"/>
            <p:cNvSpPr/>
            <p:nvPr/>
          </p:nvSpPr>
          <p:spPr>
            <a:xfrm>
              <a:off x="8556497" y="117614"/>
              <a:ext cx="182273" cy="182272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0" name="Shape 2920"/>
            <p:cNvSpPr/>
            <p:nvPr/>
          </p:nvSpPr>
          <p:spPr>
            <a:xfrm>
              <a:off x="1236885" y="581986"/>
              <a:ext cx="6779781" cy="3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1" name="Shape 2921"/>
            <p:cNvSpPr/>
            <p:nvPr/>
          </p:nvSpPr>
          <p:spPr>
            <a:xfrm>
              <a:off x="1351829" y="660148"/>
              <a:ext cx="152191" cy="200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2" name="Shape 2922"/>
            <p:cNvSpPr/>
            <p:nvPr/>
          </p:nvSpPr>
          <p:spPr>
            <a:xfrm>
              <a:off x="1452979" y="660148"/>
              <a:ext cx="53075" cy="5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3" name="Shape 2923"/>
            <p:cNvSpPr/>
            <p:nvPr/>
          </p:nvSpPr>
          <p:spPr>
            <a:xfrm>
              <a:off x="161027" y="241848"/>
              <a:ext cx="8378493" cy="62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925" name="Shape 2925"/>
          <p:cNvSpPr/>
          <p:nvPr/>
        </p:nvSpPr>
        <p:spPr>
          <a:xfrm>
            <a:off x="3284002" y="3464468"/>
            <a:ext cx="5507951" cy="344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680132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26" name="Shape 2926"/>
          <p:cNvSpPr>
            <a:spLocks noGrp="1"/>
          </p:cNvSpPr>
          <p:nvPr>
            <p:ph type="pic" sz="quarter" idx="14"/>
          </p:nvPr>
        </p:nvSpPr>
        <p:spPr>
          <a:xfrm>
            <a:off x="3284065" y="4112294"/>
            <a:ext cx="5507692" cy="27971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937" name="Group 2937"/>
          <p:cNvGrpSpPr/>
          <p:nvPr/>
        </p:nvGrpSpPr>
        <p:grpSpPr>
          <a:xfrm>
            <a:off x="3284006" y="3464461"/>
            <a:ext cx="5507855" cy="674040"/>
            <a:chOff x="0" y="0"/>
            <a:chExt cx="11015705" cy="1348078"/>
          </a:xfrm>
        </p:grpSpPr>
        <p:sp>
          <p:nvSpPr>
            <p:cNvPr id="2927" name="Shape 2927"/>
            <p:cNvSpPr/>
            <p:nvPr/>
          </p:nvSpPr>
          <p:spPr>
            <a:xfrm>
              <a:off x="113" y="0"/>
              <a:ext cx="11015486" cy="5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8" name="Shape 2928"/>
            <p:cNvSpPr/>
            <p:nvPr/>
          </p:nvSpPr>
          <p:spPr>
            <a:xfrm>
              <a:off x="1699995" y="151625"/>
              <a:ext cx="1947114" cy="38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29" name="Shape 2929"/>
            <p:cNvSpPr/>
            <p:nvPr/>
          </p:nvSpPr>
          <p:spPr>
            <a:xfrm>
              <a:off x="0" y="157223"/>
              <a:ext cx="11015706" cy="119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0" name="Shape 2930"/>
            <p:cNvSpPr/>
            <p:nvPr/>
          </p:nvSpPr>
          <p:spPr>
            <a:xfrm>
              <a:off x="9845735" y="145921"/>
              <a:ext cx="226145" cy="22614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1" name="Shape 2931"/>
            <p:cNvSpPr/>
            <p:nvPr/>
          </p:nvSpPr>
          <p:spPr>
            <a:xfrm>
              <a:off x="10227922" y="145921"/>
              <a:ext cx="226140" cy="22614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2" name="Shape 2932"/>
            <p:cNvSpPr/>
            <p:nvPr/>
          </p:nvSpPr>
          <p:spPr>
            <a:xfrm>
              <a:off x="10615815" y="145921"/>
              <a:ext cx="226140" cy="22614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3" name="Shape 2933"/>
            <p:cNvSpPr/>
            <p:nvPr/>
          </p:nvSpPr>
          <p:spPr>
            <a:xfrm>
              <a:off x="1534570" y="722055"/>
              <a:ext cx="8411490" cy="47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4" name="Shape 2934"/>
            <p:cNvSpPr/>
            <p:nvPr/>
          </p:nvSpPr>
          <p:spPr>
            <a:xfrm>
              <a:off x="1677178" y="819028"/>
              <a:ext cx="188819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5" name="Shape 2935"/>
            <p:cNvSpPr/>
            <p:nvPr/>
          </p:nvSpPr>
          <p:spPr>
            <a:xfrm>
              <a:off x="1802672" y="819028"/>
              <a:ext cx="65849" cy="68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36" name="Shape 2936"/>
            <p:cNvSpPr/>
            <p:nvPr/>
          </p:nvSpPr>
          <p:spPr>
            <a:xfrm>
              <a:off x="199781" y="300053"/>
              <a:ext cx="10394968" cy="78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938" name="Shape 2938"/>
          <p:cNvSpPr/>
          <p:nvPr/>
        </p:nvSpPr>
        <p:spPr>
          <a:xfrm>
            <a:off x="-136833" y="3161268"/>
            <a:ext cx="5992700" cy="374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680132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39" name="Shape 2939"/>
          <p:cNvSpPr>
            <a:spLocks noGrp="1"/>
          </p:cNvSpPr>
          <p:nvPr>
            <p:ph type="pic" sz="half" idx="15"/>
          </p:nvPr>
        </p:nvSpPr>
        <p:spPr>
          <a:xfrm>
            <a:off x="-136771" y="3913630"/>
            <a:ext cx="5992421" cy="29957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950" name="Group 2950"/>
          <p:cNvGrpSpPr/>
          <p:nvPr/>
        </p:nvGrpSpPr>
        <p:grpSpPr>
          <a:xfrm>
            <a:off x="-136833" y="3161274"/>
            <a:ext cx="5992597" cy="733361"/>
            <a:chOff x="0" y="0"/>
            <a:chExt cx="11985192" cy="1466721"/>
          </a:xfrm>
        </p:grpSpPr>
        <p:sp>
          <p:nvSpPr>
            <p:cNvPr id="2940" name="Shape 2940"/>
            <p:cNvSpPr/>
            <p:nvPr/>
          </p:nvSpPr>
          <p:spPr>
            <a:xfrm>
              <a:off x="124" y="0"/>
              <a:ext cx="11984952" cy="59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1" name="Shape 2941"/>
            <p:cNvSpPr/>
            <p:nvPr/>
          </p:nvSpPr>
          <p:spPr>
            <a:xfrm>
              <a:off x="1849610" y="164970"/>
              <a:ext cx="2118479" cy="415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2" name="Shape 2942"/>
            <p:cNvSpPr/>
            <p:nvPr/>
          </p:nvSpPr>
          <p:spPr>
            <a:xfrm>
              <a:off x="0" y="171060"/>
              <a:ext cx="11985193" cy="1295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3" name="Shape 2943"/>
            <p:cNvSpPr/>
            <p:nvPr/>
          </p:nvSpPr>
          <p:spPr>
            <a:xfrm>
              <a:off x="10712253" y="158763"/>
              <a:ext cx="246048" cy="246043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4" name="Shape 2944"/>
            <p:cNvSpPr/>
            <p:nvPr/>
          </p:nvSpPr>
          <p:spPr>
            <a:xfrm>
              <a:off x="11128077" y="158763"/>
              <a:ext cx="246042" cy="246043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5" name="Shape 2945"/>
            <p:cNvSpPr/>
            <p:nvPr/>
          </p:nvSpPr>
          <p:spPr>
            <a:xfrm>
              <a:off x="11550107" y="158763"/>
              <a:ext cx="246042" cy="246043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6" name="Shape 2946"/>
            <p:cNvSpPr/>
            <p:nvPr/>
          </p:nvSpPr>
          <p:spPr>
            <a:xfrm>
              <a:off x="1669627" y="785603"/>
              <a:ext cx="9151781" cy="51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7" name="Shape 2947"/>
            <p:cNvSpPr/>
            <p:nvPr/>
          </p:nvSpPr>
          <p:spPr>
            <a:xfrm>
              <a:off x="1824785" y="891110"/>
              <a:ext cx="205438" cy="27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8" name="Shape 2948"/>
            <p:cNvSpPr/>
            <p:nvPr/>
          </p:nvSpPr>
          <p:spPr>
            <a:xfrm>
              <a:off x="1961324" y="891110"/>
              <a:ext cx="71644" cy="7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49" name="Shape 2949"/>
            <p:cNvSpPr/>
            <p:nvPr/>
          </p:nvSpPr>
          <p:spPr>
            <a:xfrm>
              <a:off x="217364" y="326461"/>
              <a:ext cx="11309824" cy="849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38676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 Browser-Mult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Shape 295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958" name="Shape 295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961" name="Group 296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959" name="Shape 295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60" name="Shape 296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964" name="Group 296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962" name="Shape 296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63" name="Shape 296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967" name="Shape 296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8" name="Shape 296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969" name="Shape 2969"/>
          <p:cNvSpPr/>
          <p:nvPr/>
        </p:nvSpPr>
        <p:spPr>
          <a:xfrm>
            <a:off x="624352" y="1639356"/>
            <a:ext cx="4265265" cy="5295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70" name="Shape 2970"/>
          <p:cNvSpPr>
            <a:spLocks noGrp="1"/>
          </p:cNvSpPr>
          <p:nvPr>
            <p:ph type="pic" sz="half" idx="14"/>
          </p:nvPr>
        </p:nvSpPr>
        <p:spPr>
          <a:xfrm>
            <a:off x="624393" y="2161316"/>
            <a:ext cx="4265067" cy="47737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981" name="Group 2981"/>
          <p:cNvGrpSpPr/>
          <p:nvPr/>
        </p:nvGrpSpPr>
        <p:grpSpPr>
          <a:xfrm>
            <a:off x="624352" y="1639350"/>
            <a:ext cx="4265193" cy="521965"/>
            <a:chOff x="0" y="0"/>
            <a:chExt cx="8530382" cy="1043929"/>
          </a:xfrm>
        </p:grpSpPr>
        <p:sp>
          <p:nvSpPr>
            <p:cNvPr id="2971" name="Shape 2971"/>
            <p:cNvSpPr/>
            <p:nvPr/>
          </p:nvSpPr>
          <p:spPr>
            <a:xfrm>
              <a:off x="88" y="0"/>
              <a:ext cx="8530211" cy="423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2" name="Shape 2972"/>
            <p:cNvSpPr/>
            <p:nvPr/>
          </p:nvSpPr>
          <p:spPr>
            <a:xfrm>
              <a:off x="1316448" y="117416"/>
              <a:ext cx="1507813" cy="29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3" name="Shape 2973"/>
            <p:cNvSpPr/>
            <p:nvPr/>
          </p:nvSpPr>
          <p:spPr>
            <a:xfrm>
              <a:off x="0" y="121751"/>
              <a:ext cx="8530383" cy="922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4" name="Shape 2974"/>
            <p:cNvSpPr/>
            <p:nvPr/>
          </p:nvSpPr>
          <p:spPr>
            <a:xfrm>
              <a:off x="7624374" y="112999"/>
              <a:ext cx="175124" cy="175119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5" name="Shape 2975"/>
            <p:cNvSpPr/>
            <p:nvPr/>
          </p:nvSpPr>
          <p:spPr>
            <a:xfrm>
              <a:off x="7920335" y="112999"/>
              <a:ext cx="175119" cy="175119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6" name="Shape 2976"/>
            <p:cNvSpPr/>
            <p:nvPr/>
          </p:nvSpPr>
          <p:spPr>
            <a:xfrm>
              <a:off x="8220712" y="112999"/>
              <a:ext cx="175120" cy="175119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7" name="Shape 2977"/>
            <p:cNvSpPr/>
            <p:nvPr/>
          </p:nvSpPr>
          <p:spPr>
            <a:xfrm>
              <a:off x="1188346" y="559148"/>
              <a:ext cx="6513721" cy="36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8" name="Shape 2978"/>
            <p:cNvSpPr/>
            <p:nvPr/>
          </p:nvSpPr>
          <p:spPr>
            <a:xfrm>
              <a:off x="1298779" y="634242"/>
              <a:ext cx="146219" cy="192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79" name="Shape 2979"/>
            <p:cNvSpPr/>
            <p:nvPr/>
          </p:nvSpPr>
          <p:spPr>
            <a:xfrm>
              <a:off x="1395960" y="634242"/>
              <a:ext cx="50992" cy="5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0" name="Shape 2980"/>
            <p:cNvSpPr/>
            <p:nvPr/>
          </p:nvSpPr>
          <p:spPr>
            <a:xfrm>
              <a:off x="154707" y="232357"/>
              <a:ext cx="8049693" cy="60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4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2982" name="Shape 2982"/>
          <p:cNvSpPr/>
          <p:nvPr/>
        </p:nvSpPr>
        <p:spPr>
          <a:xfrm>
            <a:off x="3951549" y="4107212"/>
            <a:ext cx="4521273" cy="282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" y="0"/>
                </a:moveTo>
                <a:cubicBezTo>
                  <a:pt x="89" y="0"/>
                  <a:pt x="1" y="142"/>
                  <a:pt x="1" y="316"/>
                </a:cubicBezTo>
                <a:lnTo>
                  <a:pt x="1" y="1674"/>
                </a:lnTo>
                <a:lnTo>
                  <a:pt x="0" y="1674"/>
                </a:lnTo>
                <a:lnTo>
                  <a:pt x="0" y="4226"/>
                </a:lnTo>
                <a:lnTo>
                  <a:pt x="1" y="4226"/>
                </a:lnTo>
                <a:lnTo>
                  <a:pt x="1" y="21284"/>
                </a:lnTo>
                <a:cubicBezTo>
                  <a:pt x="1" y="21459"/>
                  <a:pt x="88" y="21600"/>
                  <a:pt x="198" y="21600"/>
                </a:cubicBezTo>
                <a:lnTo>
                  <a:pt x="21402" y="21600"/>
                </a:lnTo>
                <a:cubicBezTo>
                  <a:pt x="21511" y="21600"/>
                  <a:pt x="21599" y="21459"/>
                  <a:pt x="21599" y="21284"/>
                </a:cubicBezTo>
                <a:lnTo>
                  <a:pt x="21599" y="4226"/>
                </a:lnTo>
                <a:lnTo>
                  <a:pt x="21600" y="4226"/>
                </a:lnTo>
                <a:cubicBezTo>
                  <a:pt x="21600" y="4226"/>
                  <a:pt x="21600" y="1674"/>
                  <a:pt x="21600" y="1674"/>
                </a:cubicBezTo>
                <a:lnTo>
                  <a:pt x="21600" y="316"/>
                </a:lnTo>
                <a:cubicBezTo>
                  <a:pt x="21600" y="142"/>
                  <a:pt x="21511" y="0"/>
                  <a:pt x="21402" y="0"/>
                </a:cubicBezTo>
                <a:lnTo>
                  <a:pt x="198" y="0"/>
                </a:lnTo>
                <a:close/>
              </a:path>
            </a:pathLst>
          </a:custGeom>
          <a:solidFill>
            <a:srgbClr val="F5F5F6"/>
          </a:solidFill>
          <a:ln w="12700">
            <a:miter lim="400000"/>
          </a:ln>
          <a:effectLst>
            <a:outerShdw blurRad="127000" dist="68660" dir="12183538" rotWithShape="0">
              <a:srgbClr val="000000">
                <a:alpha val="13464"/>
              </a:srgbClr>
            </a:outerShdw>
          </a:effectLst>
        </p:spPr>
        <p:txBody>
          <a:bodyPr lIns="19051" tIns="19051" rIns="19051" bIns="19051" anchor="ctr"/>
          <a:lstStyle/>
          <a:p>
            <a:pPr marL="0" marR="0" lvl="0" indent="0" algn="ctr" defTabSz="228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83" name="Shape 2983"/>
          <p:cNvSpPr>
            <a:spLocks noGrp="1"/>
          </p:cNvSpPr>
          <p:nvPr>
            <p:ph type="pic" sz="quarter" idx="15"/>
          </p:nvPr>
        </p:nvSpPr>
        <p:spPr>
          <a:xfrm>
            <a:off x="3951599" y="4649088"/>
            <a:ext cx="4521061" cy="22859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994" name="Group 2994"/>
          <p:cNvGrpSpPr/>
          <p:nvPr/>
        </p:nvGrpSpPr>
        <p:grpSpPr>
          <a:xfrm>
            <a:off x="3951554" y="4107218"/>
            <a:ext cx="4521193" cy="553295"/>
            <a:chOff x="0" y="0"/>
            <a:chExt cx="9042385" cy="1106588"/>
          </a:xfrm>
        </p:grpSpPr>
        <p:sp>
          <p:nvSpPr>
            <p:cNvPr id="2984" name="Shape 2984"/>
            <p:cNvSpPr/>
            <p:nvPr/>
          </p:nvSpPr>
          <p:spPr>
            <a:xfrm>
              <a:off x="93" y="0"/>
              <a:ext cx="9042205" cy="449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975"/>
                  </a:lnTo>
                  <a:cubicBezTo>
                    <a:pt x="21600" y="1779"/>
                    <a:pt x="21512" y="0"/>
                    <a:pt x="21402" y="0"/>
                  </a:cubicBezTo>
                  <a:lnTo>
                    <a:pt x="198" y="0"/>
                  </a:lnTo>
                  <a:cubicBezTo>
                    <a:pt x="88" y="0"/>
                    <a:pt x="0" y="1779"/>
                    <a:pt x="0" y="3975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5" name="Shape 2985"/>
            <p:cNvSpPr/>
            <p:nvPr/>
          </p:nvSpPr>
          <p:spPr>
            <a:xfrm>
              <a:off x="1395463" y="124463"/>
              <a:ext cx="1598314" cy="31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cubicBezTo>
                    <a:pt x="1647" y="21597"/>
                    <a:pt x="1578" y="0"/>
                    <a:pt x="2951" y="0"/>
                  </a:cubicBezTo>
                  <a:lnTo>
                    <a:pt x="18649" y="7"/>
                  </a:lnTo>
                  <a:cubicBezTo>
                    <a:pt x="20296" y="1"/>
                    <a:pt x="20227" y="21600"/>
                    <a:pt x="21600" y="21600"/>
                  </a:cubicBezTo>
                  <a:cubicBezTo>
                    <a:pt x="21600" y="21600"/>
                    <a:pt x="0" y="21593"/>
                    <a:pt x="0" y="21593"/>
                  </a:cubicBezTo>
                  <a:close/>
                </a:path>
              </a:pathLst>
            </a:custGeom>
            <a:gradFill flip="none" rotWithShape="1">
              <a:gsLst>
                <a:gs pos="96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6" name="Shape 2986"/>
            <p:cNvSpPr/>
            <p:nvPr/>
          </p:nvSpPr>
          <p:spPr>
            <a:xfrm>
              <a:off x="0" y="129059"/>
              <a:ext cx="9042386" cy="97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" y="0"/>
                  </a:moveTo>
                  <a:cubicBezTo>
                    <a:pt x="329" y="0"/>
                    <a:pt x="324" y="6021"/>
                    <a:pt x="89" y="6832"/>
                  </a:cubicBezTo>
                  <a:lnTo>
                    <a:pt x="0" y="6832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6832"/>
                    <a:pt x="21600" y="6832"/>
                  </a:cubicBezTo>
                  <a:lnTo>
                    <a:pt x="3806" y="6832"/>
                  </a:lnTo>
                  <a:cubicBezTo>
                    <a:pt x="3610" y="6021"/>
                    <a:pt x="3602" y="4"/>
                    <a:pt x="3330" y="5"/>
                  </a:cubicBezTo>
                  <a:lnTo>
                    <a:pt x="555" y="0"/>
                  </a:ln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7" name="Shape 2987"/>
            <p:cNvSpPr/>
            <p:nvPr/>
          </p:nvSpPr>
          <p:spPr>
            <a:xfrm>
              <a:off x="8081999" y="119781"/>
              <a:ext cx="185635" cy="185630"/>
            </a:xfrm>
            <a:prstGeom prst="ellipse">
              <a:avLst/>
            </a:prstGeom>
            <a:solidFill>
              <a:srgbClr val="83CB0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8" name="Shape 2988"/>
            <p:cNvSpPr/>
            <p:nvPr/>
          </p:nvSpPr>
          <p:spPr>
            <a:xfrm>
              <a:off x="8395723" y="119781"/>
              <a:ext cx="185630" cy="185630"/>
            </a:xfrm>
            <a:prstGeom prst="ellipse">
              <a:avLst/>
            </a:prstGeom>
            <a:solidFill>
              <a:srgbClr val="FFC25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89" name="Shape 2989"/>
            <p:cNvSpPr/>
            <p:nvPr/>
          </p:nvSpPr>
          <p:spPr>
            <a:xfrm>
              <a:off x="8714128" y="119781"/>
              <a:ext cx="185630" cy="185630"/>
            </a:xfrm>
            <a:prstGeom prst="ellipse">
              <a:avLst/>
            </a:prstGeom>
            <a:solidFill>
              <a:srgbClr val="EF5D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90" name="Shape 2990"/>
            <p:cNvSpPr/>
            <p:nvPr/>
          </p:nvSpPr>
          <p:spPr>
            <a:xfrm>
              <a:off x="1259671" y="592708"/>
              <a:ext cx="6904683" cy="38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863"/>
                  </a:moveTo>
                  <a:cubicBezTo>
                    <a:pt x="21600" y="20374"/>
                    <a:pt x="21532" y="21600"/>
                    <a:pt x="21447" y="21600"/>
                  </a:cubicBezTo>
                  <a:lnTo>
                    <a:pt x="153" y="20674"/>
                  </a:lnTo>
                  <a:cubicBezTo>
                    <a:pt x="68" y="20674"/>
                    <a:pt x="0" y="19448"/>
                    <a:pt x="0" y="17937"/>
                  </a:cubicBezTo>
                  <a:lnTo>
                    <a:pt x="0" y="2738"/>
                  </a:lnTo>
                  <a:cubicBezTo>
                    <a:pt x="0" y="1227"/>
                    <a:pt x="68" y="0"/>
                    <a:pt x="153" y="0"/>
                  </a:cubicBezTo>
                  <a:lnTo>
                    <a:pt x="21447" y="926"/>
                  </a:lnTo>
                  <a:cubicBezTo>
                    <a:pt x="21532" y="926"/>
                    <a:pt x="21600" y="2152"/>
                    <a:pt x="21600" y="3663"/>
                  </a:cubicBezTo>
                  <a:cubicBezTo>
                    <a:pt x="21600" y="3663"/>
                    <a:pt x="21600" y="18863"/>
                    <a:pt x="21600" y="188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91" name="Shape 2991"/>
            <p:cNvSpPr/>
            <p:nvPr/>
          </p:nvSpPr>
          <p:spPr>
            <a:xfrm>
              <a:off x="1376733" y="672310"/>
              <a:ext cx="154995" cy="204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7" y="0"/>
                  </a:moveTo>
                  <a:lnTo>
                    <a:pt x="344" y="0"/>
                  </a:lnTo>
                  <a:cubicBezTo>
                    <a:pt x="153" y="0"/>
                    <a:pt x="0" y="128"/>
                    <a:pt x="0" y="288"/>
                  </a:cubicBezTo>
                  <a:lnTo>
                    <a:pt x="0" y="21314"/>
                  </a:lnTo>
                  <a:cubicBezTo>
                    <a:pt x="0" y="21472"/>
                    <a:pt x="153" y="21600"/>
                    <a:pt x="344" y="21600"/>
                  </a:cubicBezTo>
                  <a:lnTo>
                    <a:pt x="21253" y="21600"/>
                  </a:lnTo>
                  <a:cubicBezTo>
                    <a:pt x="21445" y="21600"/>
                    <a:pt x="21600" y="21472"/>
                    <a:pt x="21600" y="21314"/>
                  </a:cubicBezTo>
                  <a:lnTo>
                    <a:pt x="21600" y="5943"/>
                  </a:lnTo>
                  <a:cubicBezTo>
                    <a:pt x="21600" y="5943"/>
                    <a:pt x="14067" y="0"/>
                    <a:pt x="14067" y="0"/>
                  </a:cubicBezTo>
                  <a:close/>
                </a:path>
              </a:pathLst>
            </a:custGeom>
            <a:solidFill>
              <a:srgbClr val="E2E2E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92" name="Shape 2992"/>
            <p:cNvSpPr/>
            <p:nvPr/>
          </p:nvSpPr>
          <p:spPr>
            <a:xfrm>
              <a:off x="1479746" y="672310"/>
              <a:ext cx="54053" cy="56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452" y="21406"/>
                  </a:lnTo>
                  <a:cubicBezTo>
                    <a:pt x="1452" y="21406"/>
                    <a:pt x="13" y="21204"/>
                    <a:pt x="25" y="19598"/>
                  </a:cubicBezTo>
                  <a:cubicBezTo>
                    <a:pt x="45" y="17985"/>
                    <a:pt x="0" y="0"/>
                    <a:pt x="0" y="0"/>
                  </a:cubicBezTo>
                </a:path>
              </a:pathLst>
            </a:custGeom>
            <a:solidFill>
              <a:srgbClr val="C6C6C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993" name="Shape 2993"/>
            <p:cNvSpPr/>
            <p:nvPr/>
          </p:nvSpPr>
          <p:spPr>
            <a:xfrm>
              <a:off x="163993" y="246303"/>
              <a:ext cx="8532844" cy="64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6481" y="0"/>
                  </a:moveTo>
                  <a:cubicBezTo>
                    <a:pt x="6476" y="0"/>
                    <a:pt x="6470" y="28"/>
                    <a:pt x="6466" y="84"/>
                  </a:cubicBezTo>
                  <a:cubicBezTo>
                    <a:pt x="6458" y="193"/>
                    <a:pt x="6458" y="366"/>
                    <a:pt x="6466" y="475"/>
                  </a:cubicBezTo>
                  <a:lnTo>
                    <a:pt x="6515" y="1217"/>
                  </a:lnTo>
                  <a:lnTo>
                    <a:pt x="6466" y="1958"/>
                  </a:lnTo>
                  <a:cubicBezTo>
                    <a:pt x="6458" y="2068"/>
                    <a:pt x="6458" y="2248"/>
                    <a:pt x="6466" y="2358"/>
                  </a:cubicBezTo>
                  <a:cubicBezTo>
                    <a:pt x="6474" y="2467"/>
                    <a:pt x="6488" y="2467"/>
                    <a:pt x="6496" y="2358"/>
                  </a:cubicBezTo>
                  <a:lnTo>
                    <a:pt x="6543" y="1641"/>
                  </a:lnTo>
                  <a:lnTo>
                    <a:pt x="6590" y="2358"/>
                  </a:lnTo>
                  <a:cubicBezTo>
                    <a:pt x="6598" y="2467"/>
                    <a:pt x="6611" y="2467"/>
                    <a:pt x="6620" y="2358"/>
                  </a:cubicBezTo>
                  <a:cubicBezTo>
                    <a:pt x="6628" y="2248"/>
                    <a:pt x="6628" y="2068"/>
                    <a:pt x="6620" y="1958"/>
                  </a:cubicBezTo>
                  <a:lnTo>
                    <a:pt x="6571" y="1217"/>
                  </a:lnTo>
                  <a:lnTo>
                    <a:pt x="6620" y="475"/>
                  </a:lnTo>
                  <a:cubicBezTo>
                    <a:pt x="6628" y="366"/>
                    <a:pt x="6628" y="193"/>
                    <a:pt x="6620" y="84"/>
                  </a:cubicBezTo>
                  <a:cubicBezTo>
                    <a:pt x="6611" y="-27"/>
                    <a:pt x="6598" y="-26"/>
                    <a:pt x="6590" y="84"/>
                  </a:cubicBezTo>
                  <a:lnTo>
                    <a:pt x="6543" y="792"/>
                  </a:lnTo>
                  <a:lnTo>
                    <a:pt x="6496" y="84"/>
                  </a:lnTo>
                  <a:cubicBezTo>
                    <a:pt x="6492" y="29"/>
                    <a:pt x="6487" y="1"/>
                    <a:pt x="6481" y="0"/>
                  </a:cubicBezTo>
                  <a:close/>
                  <a:moveTo>
                    <a:pt x="463" y="309"/>
                  </a:moveTo>
                  <a:cubicBezTo>
                    <a:pt x="449" y="309"/>
                    <a:pt x="435" y="350"/>
                    <a:pt x="425" y="434"/>
                  </a:cubicBezTo>
                  <a:cubicBezTo>
                    <a:pt x="414" y="517"/>
                    <a:pt x="405" y="637"/>
                    <a:pt x="399" y="792"/>
                  </a:cubicBezTo>
                  <a:cubicBezTo>
                    <a:pt x="394" y="946"/>
                    <a:pt x="391" y="1128"/>
                    <a:pt x="391" y="1333"/>
                  </a:cubicBezTo>
                  <a:cubicBezTo>
                    <a:pt x="391" y="1660"/>
                    <a:pt x="397" y="1913"/>
                    <a:pt x="409" y="2091"/>
                  </a:cubicBezTo>
                  <a:cubicBezTo>
                    <a:pt x="421" y="2269"/>
                    <a:pt x="438" y="2358"/>
                    <a:pt x="460" y="2358"/>
                  </a:cubicBezTo>
                  <a:cubicBezTo>
                    <a:pt x="475" y="2358"/>
                    <a:pt x="488" y="2334"/>
                    <a:pt x="498" y="2283"/>
                  </a:cubicBezTo>
                  <a:lnTo>
                    <a:pt x="498" y="2074"/>
                  </a:lnTo>
                  <a:cubicBezTo>
                    <a:pt x="485" y="2124"/>
                    <a:pt x="473" y="2149"/>
                    <a:pt x="463" y="2149"/>
                  </a:cubicBezTo>
                  <a:cubicBezTo>
                    <a:pt x="446" y="2149"/>
                    <a:pt x="432" y="2083"/>
                    <a:pt x="423" y="1941"/>
                  </a:cubicBezTo>
                  <a:cubicBezTo>
                    <a:pt x="414" y="1799"/>
                    <a:pt x="409" y="1593"/>
                    <a:pt x="409" y="1333"/>
                  </a:cubicBezTo>
                  <a:cubicBezTo>
                    <a:pt x="409" y="1080"/>
                    <a:pt x="414" y="887"/>
                    <a:pt x="424" y="742"/>
                  </a:cubicBezTo>
                  <a:cubicBezTo>
                    <a:pt x="433" y="596"/>
                    <a:pt x="446" y="517"/>
                    <a:pt x="463" y="517"/>
                  </a:cubicBezTo>
                  <a:cubicBezTo>
                    <a:pt x="474" y="517"/>
                    <a:pt x="485" y="555"/>
                    <a:pt x="497" y="625"/>
                  </a:cubicBezTo>
                  <a:lnTo>
                    <a:pt x="504" y="425"/>
                  </a:lnTo>
                  <a:cubicBezTo>
                    <a:pt x="492" y="349"/>
                    <a:pt x="479" y="309"/>
                    <a:pt x="463" y="309"/>
                  </a:cubicBezTo>
                  <a:close/>
                  <a:moveTo>
                    <a:pt x="818" y="309"/>
                  </a:moveTo>
                  <a:lnTo>
                    <a:pt x="758" y="2308"/>
                  </a:lnTo>
                  <a:lnTo>
                    <a:pt x="776" y="2308"/>
                  </a:lnTo>
                  <a:lnTo>
                    <a:pt x="795" y="1675"/>
                  </a:lnTo>
                  <a:lnTo>
                    <a:pt x="855" y="1675"/>
                  </a:lnTo>
                  <a:lnTo>
                    <a:pt x="873" y="2308"/>
                  </a:lnTo>
                  <a:cubicBezTo>
                    <a:pt x="873" y="2308"/>
                    <a:pt x="891" y="2308"/>
                    <a:pt x="891" y="2308"/>
                  </a:cubicBezTo>
                  <a:lnTo>
                    <a:pt x="832" y="309"/>
                  </a:lnTo>
                  <a:lnTo>
                    <a:pt x="818" y="309"/>
                  </a:lnTo>
                  <a:close/>
                  <a:moveTo>
                    <a:pt x="1114" y="309"/>
                  </a:moveTo>
                  <a:lnTo>
                    <a:pt x="1114" y="2424"/>
                  </a:lnTo>
                  <a:lnTo>
                    <a:pt x="1131" y="2424"/>
                  </a:lnTo>
                  <a:lnTo>
                    <a:pt x="1131" y="1650"/>
                  </a:lnTo>
                  <a:cubicBezTo>
                    <a:pt x="1131" y="1456"/>
                    <a:pt x="1134" y="1319"/>
                    <a:pt x="1139" y="1233"/>
                  </a:cubicBezTo>
                  <a:cubicBezTo>
                    <a:pt x="1144" y="1148"/>
                    <a:pt x="1153" y="1100"/>
                    <a:pt x="1165" y="1100"/>
                  </a:cubicBezTo>
                  <a:cubicBezTo>
                    <a:pt x="1174" y="1100"/>
                    <a:pt x="1181" y="1132"/>
                    <a:pt x="1185" y="1192"/>
                  </a:cubicBezTo>
                  <a:cubicBezTo>
                    <a:pt x="1189" y="1251"/>
                    <a:pt x="1191" y="1345"/>
                    <a:pt x="1191" y="1466"/>
                  </a:cubicBezTo>
                  <a:lnTo>
                    <a:pt x="1191" y="2424"/>
                  </a:lnTo>
                  <a:cubicBezTo>
                    <a:pt x="1191" y="2424"/>
                    <a:pt x="1208" y="2424"/>
                    <a:pt x="1208" y="2424"/>
                  </a:cubicBezTo>
                  <a:lnTo>
                    <a:pt x="1208" y="1458"/>
                  </a:lnTo>
                  <a:cubicBezTo>
                    <a:pt x="1208" y="1269"/>
                    <a:pt x="1205" y="1128"/>
                    <a:pt x="1198" y="1042"/>
                  </a:cubicBezTo>
                  <a:cubicBezTo>
                    <a:pt x="1191" y="955"/>
                    <a:pt x="1180" y="917"/>
                    <a:pt x="1167" y="917"/>
                  </a:cubicBezTo>
                  <a:cubicBezTo>
                    <a:pt x="1159" y="917"/>
                    <a:pt x="1152" y="934"/>
                    <a:pt x="1146" y="975"/>
                  </a:cubicBezTo>
                  <a:cubicBezTo>
                    <a:pt x="1140" y="1016"/>
                    <a:pt x="1135" y="1070"/>
                    <a:pt x="1131" y="1142"/>
                  </a:cubicBezTo>
                  <a:lnTo>
                    <a:pt x="1130" y="1142"/>
                  </a:lnTo>
                  <a:cubicBezTo>
                    <a:pt x="1131" y="1091"/>
                    <a:pt x="1131" y="1027"/>
                    <a:pt x="1131" y="950"/>
                  </a:cubicBezTo>
                  <a:lnTo>
                    <a:pt x="1131" y="309"/>
                  </a:lnTo>
                  <a:lnTo>
                    <a:pt x="1114" y="309"/>
                  </a:lnTo>
                  <a:close/>
                  <a:moveTo>
                    <a:pt x="1707" y="309"/>
                  </a:moveTo>
                  <a:lnTo>
                    <a:pt x="1746" y="2299"/>
                  </a:lnTo>
                  <a:lnTo>
                    <a:pt x="1764" y="2299"/>
                  </a:lnTo>
                  <a:lnTo>
                    <a:pt x="1793" y="975"/>
                  </a:lnTo>
                  <a:cubicBezTo>
                    <a:pt x="1797" y="833"/>
                    <a:pt x="1799" y="703"/>
                    <a:pt x="1800" y="584"/>
                  </a:cubicBezTo>
                  <a:cubicBezTo>
                    <a:pt x="1800" y="602"/>
                    <a:pt x="1801" y="660"/>
                    <a:pt x="1803" y="750"/>
                  </a:cubicBezTo>
                  <a:cubicBezTo>
                    <a:pt x="1804" y="840"/>
                    <a:pt x="1806" y="908"/>
                    <a:pt x="1808" y="967"/>
                  </a:cubicBezTo>
                  <a:lnTo>
                    <a:pt x="1838" y="2299"/>
                  </a:lnTo>
                  <a:lnTo>
                    <a:pt x="1855" y="2299"/>
                  </a:lnTo>
                  <a:cubicBezTo>
                    <a:pt x="1855" y="2299"/>
                    <a:pt x="1895" y="309"/>
                    <a:pt x="1895" y="309"/>
                  </a:cubicBezTo>
                  <a:lnTo>
                    <a:pt x="1877" y="309"/>
                  </a:lnTo>
                  <a:lnTo>
                    <a:pt x="1853" y="1541"/>
                  </a:lnTo>
                  <a:cubicBezTo>
                    <a:pt x="1850" y="1726"/>
                    <a:pt x="1847" y="1879"/>
                    <a:pt x="1846" y="2008"/>
                  </a:cubicBezTo>
                  <a:cubicBezTo>
                    <a:pt x="1844" y="1831"/>
                    <a:pt x="1841" y="1674"/>
                    <a:pt x="1838" y="1533"/>
                  </a:cubicBezTo>
                  <a:lnTo>
                    <a:pt x="1810" y="309"/>
                  </a:lnTo>
                  <a:lnTo>
                    <a:pt x="1791" y="309"/>
                  </a:lnTo>
                  <a:lnTo>
                    <a:pt x="1764" y="1525"/>
                  </a:lnTo>
                  <a:cubicBezTo>
                    <a:pt x="1760" y="1683"/>
                    <a:pt x="1758" y="1842"/>
                    <a:pt x="1756" y="2008"/>
                  </a:cubicBezTo>
                  <a:cubicBezTo>
                    <a:pt x="1754" y="1868"/>
                    <a:pt x="1752" y="1714"/>
                    <a:pt x="1749" y="1541"/>
                  </a:cubicBezTo>
                  <a:lnTo>
                    <a:pt x="1725" y="309"/>
                  </a:lnTo>
                  <a:lnTo>
                    <a:pt x="1707" y="309"/>
                  </a:lnTo>
                  <a:close/>
                  <a:moveTo>
                    <a:pt x="2039" y="309"/>
                  </a:moveTo>
                  <a:lnTo>
                    <a:pt x="2039" y="2424"/>
                  </a:lnTo>
                  <a:lnTo>
                    <a:pt x="2051" y="2424"/>
                  </a:lnTo>
                  <a:lnTo>
                    <a:pt x="2054" y="2233"/>
                  </a:lnTo>
                  <a:lnTo>
                    <a:pt x="2056" y="2233"/>
                  </a:lnTo>
                  <a:cubicBezTo>
                    <a:pt x="2060" y="2307"/>
                    <a:pt x="2065" y="2364"/>
                    <a:pt x="2071" y="2399"/>
                  </a:cubicBezTo>
                  <a:cubicBezTo>
                    <a:pt x="2077" y="2435"/>
                    <a:pt x="2083" y="2458"/>
                    <a:pt x="2091" y="2458"/>
                  </a:cubicBezTo>
                  <a:cubicBezTo>
                    <a:pt x="2105" y="2458"/>
                    <a:pt x="2117" y="2385"/>
                    <a:pt x="2125" y="2249"/>
                  </a:cubicBezTo>
                  <a:cubicBezTo>
                    <a:pt x="2133" y="2114"/>
                    <a:pt x="2138" y="1928"/>
                    <a:pt x="2138" y="1683"/>
                  </a:cubicBezTo>
                  <a:cubicBezTo>
                    <a:pt x="2138" y="1438"/>
                    <a:pt x="2133" y="1250"/>
                    <a:pt x="2125" y="1117"/>
                  </a:cubicBezTo>
                  <a:cubicBezTo>
                    <a:pt x="2117" y="983"/>
                    <a:pt x="2105" y="917"/>
                    <a:pt x="2091" y="917"/>
                  </a:cubicBezTo>
                  <a:cubicBezTo>
                    <a:pt x="2075" y="917"/>
                    <a:pt x="2064" y="984"/>
                    <a:pt x="2056" y="1133"/>
                  </a:cubicBezTo>
                  <a:lnTo>
                    <a:pt x="2055" y="1133"/>
                  </a:lnTo>
                  <a:cubicBezTo>
                    <a:pt x="2056" y="1042"/>
                    <a:pt x="2056" y="940"/>
                    <a:pt x="2056" y="825"/>
                  </a:cubicBezTo>
                  <a:lnTo>
                    <a:pt x="2056" y="309"/>
                  </a:lnTo>
                  <a:lnTo>
                    <a:pt x="2039" y="309"/>
                  </a:lnTo>
                  <a:close/>
                  <a:moveTo>
                    <a:pt x="2201" y="309"/>
                  </a:moveTo>
                  <a:lnTo>
                    <a:pt x="2145" y="2299"/>
                  </a:lnTo>
                  <a:lnTo>
                    <a:pt x="2162" y="2299"/>
                  </a:lnTo>
                  <a:lnTo>
                    <a:pt x="2218" y="309"/>
                  </a:lnTo>
                  <a:cubicBezTo>
                    <a:pt x="2218" y="309"/>
                    <a:pt x="2201" y="309"/>
                    <a:pt x="2201" y="309"/>
                  </a:cubicBezTo>
                  <a:close/>
                  <a:moveTo>
                    <a:pt x="2240" y="309"/>
                  </a:moveTo>
                  <a:lnTo>
                    <a:pt x="2240" y="1591"/>
                  </a:lnTo>
                  <a:cubicBezTo>
                    <a:pt x="2240" y="1820"/>
                    <a:pt x="2245" y="2002"/>
                    <a:pt x="2255" y="2133"/>
                  </a:cubicBezTo>
                  <a:cubicBezTo>
                    <a:pt x="2265" y="2263"/>
                    <a:pt x="2279" y="2324"/>
                    <a:pt x="2297" y="2324"/>
                  </a:cubicBezTo>
                  <a:cubicBezTo>
                    <a:pt x="2315" y="2324"/>
                    <a:pt x="2329" y="2262"/>
                    <a:pt x="2339" y="2133"/>
                  </a:cubicBezTo>
                  <a:cubicBezTo>
                    <a:pt x="2350" y="2003"/>
                    <a:pt x="2354" y="1826"/>
                    <a:pt x="2354" y="1600"/>
                  </a:cubicBezTo>
                  <a:lnTo>
                    <a:pt x="2354" y="309"/>
                  </a:lnTo>
                  <a:cubicBezTo>
                    <a:pt x="2354" y="309"/>
                    <a:pt x="2337" y="309"/>
                    <a:pt x="2337" y="309"/>
                  </a:cubicBezTo>
                  <a:lnTo>
                    <a:pt x="2337" y="1608"/>
                  </a:lnTo>
                  <a:cubicBezTo>
                    <a:pt x="2337" y="1775"/>
                    <a:pt x="2334" y="1902"/>
                    <a:pt x="2327" y="1991"/>
                  </a:cubicBezTo>
                  <a:cubicBezTo>
                    <a:pt x="2320" y="2080"/>
                    <a:pt x="2311" y="2124"/>
                    <a:pt x="2298" y="2124"/>
                  </a:cubicBezTo>
                  <a:cubicBezTo>
                    <a:pt x="2285" y="2124"/>
                    <a:pt x="2275" y="2080"/>
                    <a:pt x="2268" y="1991"/>
                  </a:cubicBezTo>
                  <a:cubicBezTo>
                    <a:pt x="2261" y="1902"/>
                    <a:pt x="2258" y="1774"/>
                    <a:pt x="2258" y="1608"/>
                  </a:cubicBezTo>
                  <a:lnTo>
                    <a:pt x="2258" y="309"/>
                  </a:lnTo>
                  <a:lnTo>
                    <a:pt x="2240" y="309"/>
                  </a:lnTo>
                  <a:close/>
                  <a:moveTo>
                    <a:pt x="2404" y="309"/>
                  </a:moveTo>
                  <a:cubicBezTo>
                    <a:pt x="2402" y="309"/>
                    <a:pt x="2399" y="326"/>
                    <a:pt x="2397" y="350"/>
                  </a:cubicBezTo>
                  <a:cubicBezTo>
                    <a:pt x="2395" y="374"/>
                    <a:pt x="2394" y="407"/>
                    <a:pt x="2394" y="459"/>
                  </a:cubicBezTo>
                  <a:cubicBezTo>
                    <a:pt x="2394" y="510"/>
                    <a:pt x="2395" y="550"/>
                    <a:pt x="2397" y="575"/>
                  </a:cubicBezTo>
                  <a:cubicBezTo>
                    <a:pt x="2399" y="600"/>
                    <a:pt x="2402" y="617"/>
                    <a:pt x="2404" y="617"/>
                  </a:cubicBezTo>
                  <a:cubicBezTo>
                    <a:pt x="2407" y="617"/>
                    <a:pt x="2409" y="600"/>
                    <a:pt x="2411" y="575"/>
                  </a:cubicBezTo>
                  <a:cubicBezTo>
                    <a:pt x="2413" y="550"/>
                    <a:pt x="2414" y="510"/>
                    <a:pt x="2414" y="459"/>
                  </a:cubicBezTo>
                  <a:cubicBezTo>
                    <a:pt x="2414" y="408"/>
                    <a:pt x="2413" y="375"/>
                    <a:pt x="2411" y="350"/>
                  </a:cubicBezTo>
                  <a:cubicBezTo>
                    <a:pt x="2409" y="326"/>
                    <a:pt x="2407" y="309"/>
                    <a:pt x="2404" y="309"/>
                  </a:cubicBezTo>
                  <a:close/>
                  <a:moveTo>
                    <a:pt x="4658" y="309"/>
                  </a:moveTo>
                  <a:lnTo>
                    <a:pt x="4658" y="2424"/>
                  </a:lnTo>
                  <a:lnTo>
                    <a:pt x="4670" y="2424"/>
                  </a:lnTo>
                  <a:lnTo>
                    <a:pt x="4674" y="2233"/>
                  </a:lnTo>
                  <a:lnTo>
                    <a:pt x="4675" y="2233"/>
                  </a:lnTo>
                  <a:cubicBezTo>
                    <a:pt x="4679" y="2307"/>
                    <a:pt x="4684" y="2364"/>
                    <a:pt x="4690" y="2399"/>
                  </a:cubicBezTo>
                  <a:cubicBezTo>
                    <a:pt x="4696" y="2435"/>
                    <a:pt x="4703" y="2458"/>
                    <a:pt x="4710" y="2458"/>
                  </a:cubicBezTo>
                  <a:cubicBezTo>
                    <a:pt x="4725" y="2458"/>
                    <a:pt x="4736" y="2385"/>
                    <a:pt x="4744" y="2249"/>
                  </a:cubicBezTo>
                  <a:cubicBezTo>
                    <a:pt x="4752" y="2114"/>
                    <a:pt x="4757" y="1928"/>
                    <a:pt x="4757" y="1683"/>
                  </a:cubicBezTo>
                  <a:cubicBezTo>
                    <a:pt x="4757" y="1438"/>
                    <a:pt x="4753" y="1250"/>
                    <a:pt x="4745" y="1117"/>
                  </a:cubicBezTo>
                  <a:cubicBezTo>
                    <a:pt x="4737" y="983"/>
                    <a:pt x="4725" y="917"/>
                    <a:pt x="4710" y="917"/>
                  </a:cubicBezTo>
                  <a:cubicBezTo>
                    <a:pt x="4695" y="917"/>
                    <a:pt x="4683" y="984"/>
                    <a:pt x="4675" y="1133"/>
                  </a:cubicBezTo>
                  <a:lnTo>
                    <a:pt x="4674" y="1133"/>
                  </a:lnTo>
                  <a:cubicBezTo>
                    <a:pt x="4675" y="1042"/>
                    <a:pt x="4675" y="940"/>
                    <a:pt x="4675" y="825"/>
                  </a:cubicBezTo>
                  <a:lnTo>
                    <a:pt x="4675" y="309"/>
                  </a:lnTo>
                  <a:lnTo>
                    <a:pt x="4658" y="309"/>
                  </a:lnTo>
                  <a:close/>
                  <a:moveTo>
                    <a:pt x="1054" y="467"/>
                  </a:moveTo>
                  <a:lnTo>
                    <a:pt x="1048" y="792"/>
                  </a:lnTo>
                  <a:lnTo>
                    <a:pt x="1031" y="883"/>
                  </a:lnTo>
                  <a:lnTo>
                    <a:pt x="1031" y="992"/>
                  </a:lnTo>
                  <a:lnTo>
                    <a:pt x="1048" y="992"/>
                  </a:lnTo>
                  <a:lnTo>
                    <a:pt x="1048" y="1875"/>
                  </a:lnTo>
                  <a:cubicBezTo>
                    <a:pt x="1048" y="2178"/>
                    <a:pt x="1058" y="2333"/>
                    <a:pt x="1079" y="2333"/>
                  </a:cubicBezTo>
                  <a:cubicBezTo>
                    <a:pt x="1082" y="2333"/>
                    <a:pt x="1086" y="2332"/>
                    <a:pt x="1089" y="2324"/>
                  </a:cubicBezTo>
                  <a:cubicBezTo>
                    <a:pt x="1093" y="2316"/>
                    <a:pt x="1096" y="2303"/>
                    <a:pt x="1098" y="2291"/>
                  </a:cubicBezTo>
                  <a:lnTo>
                    <a:pt x="1098" y="2116"/>
                  </a:lnTo>
                  <a:cubicBezTo>
                    <a:pt x="1096" y="2123"/>
                    <a:pt x="1094" y="2135"/>
                    <a:pt x="1091" y="2141"/>
                  </a:cubicBezTo>
                  <a:cubicBezTo>
                    <a:pt x="1088" y="2147"/>
                    <a:pt x="1085" y="2149"/>
                    <a:pt x="1082" y="2149"/>
                  </a:cubicBezTo>
                  <a:cubicBezTo>
                    <a:pt x="1076" y="2149"/>
                    <a:pt x="1072" y="2122"/>
                    <a:pt x="1069" y="2074"/>
                  </a:cubicBezTo>
                  <a:cubicBezTo>
                    <a:pt x="1066" y="2026"/>
                    <a:pt x="1064" y="1956"/>
                    <a:pt x="1064" y="1866"/>
                  </a:cubicBezTo>
                  <a:lnTo>
                    <a:pt x="1064" y="992"/>
                  </a:lnTo>
                  <a:lnTo>
                    <a:pt x="1097" y="992"/>
                  </a:lnTo>
                  <a:lnTo>
                    <a:pt x="1097" y="817"/>
                  </a:lnTo>
                  <a:lnTo>
                    <a:pt x="1064" y="817"/>
                  </a:lnTo>
                  <a:lnTo>
                    <a:pt x="1064" y="467"/>
                  </a:lnTo>
                  <a:lnTo>
                    <a:pt x="1054" y="467"/>
                  </a:lnTo>
                  <a:close/>
                  <a:moveTo>
                    <a:pt x="2972" y="467"/>
                  </a:moveTo>
                  <a:cubicBezTo>
                    <a:pt x="2967" y="467"/>
                    <a:pt x="2962" y="495"/>
                    <a:pt x="2958" y="550"/>
                  </a:cubicBezTo>
                  <a:cubicBezTo>
                    <a:pt x="2950" y="660"/>
                    <a:pt x="2950" y="839"/>
                    <a:pt x="2958" y="950"/>
                  </a:cubicBezTo>
                  <a:lnTo>
                    <a:pt x="3006" y="1691"/>
                  </a:lnTo>
                  <a:lnTo>
                    <a:pt x="2958" y="2433"/>
                  </a:lnTo>
                  <a:cubicBezTo>
                    <a:pt x="2950" y="2543"/>
                    <a:pt x="2950" y="2715"/>
                    <a:pt x="2958" y="2824"/>
                  </a:cubicBezTo>
                  <a:cubicBezTo>
                    <a:pt x="2966" y="2935"/>
                    <a:pt x="2979" y="2935"/>
                    <a:pt x="2987" y="2824"/>
                  </a:cubicBezTo>
                  <a:lnTo>
                    <a:pt x="3034" y="2116"/>
                  </a:lnTo>
                  <a:lnTo>
                    <a:pt x="3081" y="2824"/>
                  </a:lnTo>
                  <a:cubicBezTo>
                    <a:pt x="3089" y="2935"/>
                    <a:pt x="3103" y="2935"/>
                    <a:pt x="3111" y="2824"/>
                  </a:cubicBezTo>
                  <a:cubicBezTo>
                    <a:pt x="3120" y="2715"/>
                    <a:pt x="3120" y="2543"/>
                    <a:pt x="3111" y="2433"/>
                  </a:cubicBezTo>
                  <a:lnTo>
                    <a:pt x="3062" y="1691"/>
                  </a:lnTo>
                  <a:lnTo>
                    <a:pt x="3111" y="950"/>
                  </a:lnTo>
                  <a:cubicBezTo>
                    <a:pt x="3120" y="839"/>
                    <a:pt x="3120" y="660"/>
                    <a:pt x="3111" y="550"/>
                  </a:cubicBezTo>
                  <a:cubicBezTo>
                    <a:pt x="3103" y="440"/>
                    <a:pt x="3089" y="440"/>
                    <a:pt x="3081" y="550"/>
                  </a:cubicBezTo>
                  <a:lnTo>
                    <a:pt x="3034" y="1267"/>
                  </a:lnTo>
                  <a:lnTo>
                    <a:pt x="2987" y="550"/>
                  </a:lnTo>
                  <a:cubicBezTo>
                    <a:pt x="2983" y="495"/>
                    <a:pt x="2978" y="467"/>
                    <a:pt x="2972" y="467"/>
                  </a:cubicBezTo>
                  <a:close/>
                  <a:moveTo>
                    <a:pt x="3935" y="467"/>
                  </a:moveTo>
                  <a:lnTo>
                    <a:pt x="3935" y="2458"/>
                  </a:lnTo>
                  <a:lnTo>
                    <a:pt x="3951" y="2458"/>
                  </a:lnTo>
                  <a:lnTo>
                    <a:pt x="3951" y="1325"/>
                  </a:lnTo>
                  <a:cubicBezTo>
                    <a:pt x="3951" y="1162"/>
                    <a:pt x="3951" y="988"/>
                    <a:pt x="3950" y="792"/>
                  </a:cubicBezTo>
                  <a:lnTo>
                    <a:pt x="3950" y="792"/>
                  </a:lnTo>
                  <a:lnTo>
                    <a:pt x="4032" y="2458"/>
                  </a:lnTo>
                  <a:lnTo>
                    <a:pt x="4052" y="2458"/>
                  </a:lnTo>
                  <a:cubicBezTo>
                    <a:pt x="4052" y="2458"/>
                    <a:pt x="4052" y="467"/>
                    <a:pt x="4052" y="467"/>
                  </a:cubicBezTo>
                  <a:lnTo>
                    <a:pt x="4035" y="467"/>
                  </a:lnTo>
                  <a:lnTo>
                    <a:pt x="4035" y="1608"/>
                  </a:lnTo>
                  <a:cubicBezTo>
                    <a:pt x="4035" y="1665"/>
                    <a:pt x="4036" y="1767"/>
                    <a:pt x="4036" y="1900"/>
                  </a:cubicBezTo>
                  <a:cubicBezTo>
                    <a:pt x="4037" y="2032"/>
                    <a:pt x="4037" y="2108"/>
                    <a:pt x="4037" y="2133"/>
                  </a:cubicBezTo>
                  <a:lnTo>
                    <a:pt x="4036" y="2133"/>
                  </a:lnTo>
                  <a:lnTo>
                    <a:pt x="3955" y="467"/>
                  </a:lnTo>
                  <a:lnTo>
                    <a:pt x="3935" y="467"/>
                  </a:lnTo>
                  <a:close/>
                  <a:moveTo>
                    <a:pt x="4409" y="467"/>
                  </a:moveTo>
                  <a:lnTo>
                    <a:pt x="4409" y="675"/>
                  </a:lnTo>
                  <a:lnTo>
                    <a:pt x="4457" y="675"/>
                  </a:lnTo>
                  <a:lnTo>
                    <a:pt x="4457" y="2458"/>
                  </a:lnTo>
                  <a:lnTo>
                    <a:pt x="4474" y="2458"/>
                  </a:lnTo>
                  <a:cubicBezTo>
                    <a:pt x="4474" y="2458"/>
                    <a:pt x="4474" y="675"/>
                    <a:pt x="4474" y="675"/>
                  </a:cubicBezTo>
                  <a:lnTo>
                    <a:pt x="4521" y="675"/>
                  </a:lnTo>
                  <a:lnTo>
                    <a:pt x="4521" y="467"/>
                  </a:lnTo>
                  <a:lnTo>
                    <a:pt x="4409" y="467"/>
                  </a:lnTo>
                  <a:close/>
                  <a:moveTo>
                    <a:pt x="825" y="567"/>
                  </a:moveTo>
                  <a:cubicBezTo>
                    <a:pt x="827" y="680"/>
                    <a:pt x="829" y="772"/>
                    <a:pt x="832" y="850"/>
                  </a:cubicBezTo>
                  <a:lnTo>
                    <a:pt x="849" y="1466"/>
                  </a:lnTo>
                  <a:cubicBezTo>
                    <a:pt x="849" y="1466"/>
                    <a:pt x="801" y="1466"/>
                    <a:pt x="801" y="1466"/>
                  </a:cubicBezTo>
                  <a:lnTo>
                    <a:pt x="818" y="850"/>
                  </a:lnTo>
                  <a:cubicBezTo>
                    <a:pt x="821" y="746"/>
                    <a:pt x="823" y="654"/>
                    <a:pt x="825" y="567"/>
                  </a:cubicBezTo>
                  <a:close/>
                  <a:moveTo>
                    <a:pt x="563" y="783"/>
                  </a:moveTo>
                  <a:cubicBezTo>
                    <a:pt x="550" y="783"/>
                    <a:pt x="540" y="821"/>
                    <a:pt x="533" y="892"/>
                  </a:cubicBezTo>
                  <a:cubicBezTo>
                    <a:pt x="525" y="962"/>
                    <a:pt x="522" y="1054"/>
                    <a:pt x="522" y="1175"/>
                  </a:cubicBezTo>
                  <a:cubicBezTo>
                    <a:pt x="522" y="1243"/>
                    <a:pt x="523" y="1301"/>
                    <a:pt x="525" y="1350"/>
                  </a:cubicBezTo>
                  <a:cubicBezTo>
                    <a:pt x="527" y="1399"/>
                    <a:pt x="530" y="1445"/>
                    <a:pt x="535" y="1483"/>
                  </a:cubicBezTo>
                  <a:cubicBezTo>
                    <a:pt x="539" y="1522"/>
                    <a:pt x="546" y="1565"/>
                    <a:pt x="557" y="1616"/>
                  </a:cubicBezTo>
                  <a:cubicBezTo>
                    <a:pt x="568" y="1673"/>
                    <a:pt x="575" y="1725"/>
                    <a:pt x="579" y="1766"/>
                  </a:cubicBezTo>
                  <a:cubicBezTo>
                    <a:pt x="583" y="1808"/>
                    <a:pt x="585" y="1858"/>
                    <a:pt x="585" y="1916"/>
                  </a:cubicBezTo>
                  <a:cubicBezTo>
                    <a:pt x="585" y="1993"/>
                    <a:pt x="582" y="2053"/>
                    <a:pt x="577" y="2091"/>
                  </a:cubicBezTo>
                  <a:cubicBezTo>
                    <a:pt x="573" y="2129"/>
                    <a:pt x="566" y="2141"/>
                    <a:pt x="557" y="2141"/>
                  </a:cubicBezTo>
                  <a:cubicBezTo>
                    <a:pt x="552" y="2141"/>
                    <a:pt x="545" y="2137"/>
                    <a:pt x="539" y="2116"/>
                  </a:cubicBezTo>
                  <a:cubicBezTo>
                    <a:pt x="533" y="2095"/>
                    <a:pt x="527" y="2061"/>
                    <a:pt x="522" y="2024"/>
                  </a:cubicBezTo>
                  <a:lnTo>
                    <a:pt x="522" y="2233"/>
                  </a:lnTo>
                  <a:cubicBezTo>
                    <a:pt x="530" y="2295"/>
                    <a:pt x="542" y="2333"/>
                    <a:pt x="557" y="2333"/>
                  </a:cubicBezTo>
                  <a:cubicBezTo>
                    <a:pt x="571" y="2333"/>
                    <a:pt x="581" y="2291"/>
                    <a:pt x="589" y="2216"/>
                  </a:cubicBezTo>
                  <a:cubicBezTo>
                    <a:pt x="597" y="2141"/>
                    <a:pt x="601" y="2038"/>
                    <a:pt x="601" y="1900"/>
                  </a:cubicBezTo>
                  <a:cubicBezTo>
                    <a:pt x="601" y="1801"/>
                    <a:pt x="599" y="1715"/>
                    <a:pt x="594" y="1650"/>
                  </a:cubicBezTo>
                  <a:cubicBezTo>
                    <a:pt x="590" y="1584"/>
                    <a:pt x="581" y="1523"/>
                    <a:pt x="567" y="1458"/>
                  </a:cubicBezTo>
                  <a:cubicBezTo>
                    <a:pt x="558" y="1410"/>
                    <a:pt x="551" y="1367"/>
                    <a:pt x="547" y="1341"/>
                  </a:cubicBezTo>
                  <a:cubicBezTo>
                    <a:pt x="544" y="1316"/>
                    <a:pt x="541" y="1295"/>
                    <a:pt x="540" y="1267"/>
                  </a:cubicBezTo>
                  <a:cubicBezTo>
                    <a:pt x="538" y="1238"/>
                    <a:pt x="538" y="1206"/>
                    <a:pt x="538" y="1167"/>
                  </a:cubicBezTo>
                  <a:cubicBezTo>
                    <a:pt x="538" y="1108"/>
                    <a:pt x="539" y="1059"/>
                    <a:pt x="543" y="1025"/>
                  </a:cubicBezTo>
                  <a:cubicBezTo>
                    <a:pt x="548" y="991"/>
                    <a:pt x="554" y="975"/>
                    <a:pt x="562" y="975"/>
                  </a:cubicBezTo>
                  <a:cubicBezTo>
                    <a:pt x="571" y="975"/>
                    <a:pt x="581" y="1005"/>
                    <a:pt x="592" y="1067"/>
                  </a:cubicBezTo>
                  <a:lnTo>
                    <a:pt x="599" y="883"/>
                  </a:lnTo>
                  <a:cubicBezTo>
                    <a:pt x="587" y="818"/>
                    <a:pt x="575" y="783"/>
                    <a:pt x="563" y="783"/>
                  </a:cubicBezTo>
                  <a:close/>
                  <a:moveTo>
                    <a:pt x="658" y="783"/>
                  </a:moveTo>
                  <a:cubicBezTo>
                    <a:pt x="645" y="783"/>
                    <a:pt x="635" y="821"/>
                    <a:pt x="627" y="892"/>
                  </a:cubicBezTo>
                  <a:cubicBezTo>
                    <a:pt x="620" y="962"/>
                    <a:pt x="616" y="1054"/>
                    <a:pt x="616" y="1175"/>
                  </a:cubicBezTo>
                  <a:cubicBezTo>
                    <a:pt x="616" y="1243"/>
                    <a:pt x="617" y="1301"/>
                    <a:pt x="619" y="1350"/>
                  </a:cubicBezTo>
                  <a:cubicBezTo>
                    <a:pt x="621" y="1399"/>
                    <a:pt x="625" y="1445"/>
                    <a:pt x="629" y="1483"/>
                  </a:cubicBezTo>
                  <a:cubicBezTo>
                    <a:pt x="634" y="1522"/>
                    <a:pt x="641" y="1565"/>
                    <a:pt x="652" y="1616"/>
                  </a:cubicBezTo>
                  <a:cubicBezTo>
                    <a:pt x="663" y="1673"/>
                    <a:pt x="670" y="1725"/>
                    <a:pt x="674" y="1766"/>
                  </a:cubicBezTo>
                  <a:cubicBezTo>
                    <a:pt x="678" y="1808"/>
                    <a:pt x="679" y="1858"/>
                    <a:pt x="679" y="1916"/>
                  </a:cubicBezTo>
                  <a:cubicBezTo>
                    <a:pt x="679" y="1993"/>
                    <a:pt x="677" y="2053"/>
                    <a:pt x="672" y="2091"/>
                  </a:cubicBezTo>
                  <a:cubicBezTo>
                    <a:pt x="668" y="2129"/>
                    <a:pt x="661" y="2141"/>
                    <a:pt x="652" y="2141"/>
                  </a:cubicBezTo>
                  <a:cubicBezTo>
                    <a:pt x="646" y="2141"/>
                    <a:pt x="640" y="2137"/>
                    <a:pt x="634" y="2116"/>
                  </a:cubicBezTo>
                  <a:cubicBezTo>
                    <a:pt x="628" y="2095"/>
                    <a:pt x="622" y="2061"/>
                    <a:pt x="617" y="2024"/>
                  </a:cubicBezTo>
                  <a:lnTo>
                    <a:pt x="617" y="2233"/>
                  </a:lnTo>
                  <a:cubicBezTo>
                    <a:pt x="625" y="2295"/>
                    <a:pt x="636" y="2333"/>
                    <a:pt x="651" y="2333"/>
                  </a:cubicBezTo>
                  <a:cubicBezTo>
                    <a:pt x="665" y="2333"/>
                    <a:pt x="677" y="2291"/>
                    <a:pt x="684" y="2216"/>
                  </a:cubicBezTo>
                  <a:cubicBezTo>
                    <a:pt x="692" y="2141"/>
                    <a:pt x="696" y="2038"/>
                    <a:pt x="696" y="1900"/>
                  </a:cubicBezTo>
                  <a:cubicBezTo>
                    <a:pt x="696" y="1801"/>
                    <a:pt x="693" y="1715"/>
                    <a:pt x="689" y="1650"/>
                  </a:cubicBezTo>
                  <a:cubicBezTo>
                    <a:pt x="684" y="1584"/>
                    <a:pt x="675" y="1523"/>
                    <a:pt x="662" y="1458"/>
                  </a:cubicBezTo>
                  <a:cubicBezTo>
                    <a:pt x="652" y="1410"/>
                    <a:pt x="646" y="1367"/>
                    <a:pt x="642" y="1341"/>
                  </a:cubicBezTo>
                  <a:cubicBezTo>
                    <a:pt x="639" y="1316"/>
                    <a:pt x="636" y="1295"/>
                    <a:pt x="635" y="1267"/>
                  </a:cubicBezTo>
                  <a:cubicBezTo>
                    <a:pt x="633" y="1238"/>
                    <a:pt x="632" y="1206"/>
                    <a:pt x="632" y="1167"/>
                  </a:cubicBezTo>
                  <a:cubicBezTo>
                    <a:pt x="632" y="1108"/>
                    <a:pt x="635" y="1059"/>
                    <a:pt x="639" y="1025"/>
                  </a:cubicBezTo>
                  <a:cubicBezTo>
                    <a:pt x="643" y="991"/>
                    <a:pt x="649" y="975"/>
                    <a:pt x="657" y="975"/>
                  </a:cubicBezTo>
                  <a:cubicBezTo>
                    <a:pt x="666" y="975"/>
                    <a:pt x="676" y="1005"/>
                    <a:pt x="688" y="1067"/>
                  </a:cubicBezTo>
                  <a:lnTo>
                    <a:pt x="693" y="883"/>
                  </a:lnTo>
                  <a:cubicBezTo>
                    <a:pt x="682" y="818"/>
                    <a:pt x="670" y="783"/>
                    <a:pt x="658" y="783"/>
                  </a:cubicBezTo>
                  <a:close/>
                  <a:moveTo>
                    <a:pt x="1284" y="783"/>
                  </a:moveTo>
                  <a:cubicBezTo>
                    <a:pt x="1268" y="783"/>
                    <a:pt x="1256" y="856"/>
                    <a:pt x="1247" y="992"/>
                  </a:cubicBezTo>
                  <a:cubicBezTo>
                    <a:pt x="1238" y="1127"/>
                    <a:pt x="1233" y="1315"/>
                    <a:pt x="1233" y="1558"/>
                  </a:cubicBezTo>
                  <a:cubicBezTo>
                    <a:pt x="1233" y="1715"/>
                    <a:pt x="1235" y="1849"/>
                    <a:pt x="1239" y="1966"/>
                  </a:cubicBezTo>
                  <a:cubicBezTo>
                    <a:pt x="1243" y="2083"/>
                    <a:pt x="1250" y="2170"/>
                    <a:pt x="1257" y="2233"/>
                  </a:cubicBezTo>
                  <a:cubicBezTo>
                    <a:pt x="1265" y="2295"/>
                    <a:pt x="1274" y="2333"/>
                    <a:pt x="1284" y="2333"/>
                  </a:cubicBezTo>
                  <a:cubicBezTo>
                    <a:pt x="1300" y="2333"/>
                    <a:pt x="1313" y="2261"/>
                    <a:pt x="1322" y="2124"/>
                  </a:cubicBezTo>
                  <a:cubicBezTo>
                    <a:pt x="1331" y="1988"/>
                    <a:pt x="1336" y="1801"/>
                    <a:pt x="1336" y="1558"/>
                  </a:cubicBezTo>
                  <a:cubicBezTo>
                    <a:pt x="1336" y="1322"/>
                    <a:pt x="1331" y="1130"/>
                    <a:pt x="1322" y="992"/>
                  </a:cubicBezTo>
                  <a:cubicBezTo>
                    <a:pt x="1313" y="853"/>
                    <a:pt x="1300" y="783"/>
                    <a:pt x="1284" y="783"/>
                  </a:cubicBezTo>
                  <a:close/>
                  <a:moveTo>
                    <a:pt x="1426" y="783"/>
                  </a:moveTo>
                  <a:cubicBezTo>
                    <a:pt x="1419" y="783"/>
                    <a:pt x="1413" y="814"/>
                    <a:pt x="1407" y="867"/>
                  </a:cubicBezTo>
                  <a:cubicBezTo>
                    <a:pt x="1401" y="919"/>
                    <a:pt x="1396" y="994"/>
                    <a:pt x="1392" y="1092"/>
                  </a:cubicBezTo>
                  <a:lnTo>
                    <a:pt x="1391" y="1092"/>
                  </a:lnTo>
                  <a:lnTo>
                    <a:pt x="1389" y="817"/>
                  </a:lnTo>
                  <a:lnTo>
                    <a:pt x="1375" y="817"/>
                  </a:lnTo>
                  <a:lnTo>
                    <a:pt x="1375" y="2299"/>
                  </a:lnTo>
                  <a:lnTo>
                    <a:pt x="1392" y="2299"/>
                  </a:lnTo>
                  <a:lnTo>
                    <a:pt x="1392" y="1500"/>
                  </a:lnTo>
                  <a:cubicBezTo>
                    <a:pt x="1392" y="1354"/>
                    <a:pt x="1395" y="1239"/>
                    <a:pt x="1401" y="1142"/>
                  </a:cubicBezTo>
                  <a:cubicBezTo>
                    <a:pt x="1408" y="1044"/>
                    <a:pt x="1416" y="992"/>
                    <a:pt x="1425" y="992"/>
                  </a:cubicBezTo>
                  <a:cubicBezTo>
                    <a:pt x="1429" y="992"/>
                    <a:pt x="1432" y="995"/>
                    <a:pt x="1437" y="1008"/>
                  </a:cubicBezTo>
                  <a:lnTo>
                    <a:pt x="1439" y="800"/>
                  </a:lnTo>
                  <a:cubicBezTo>
                    <a:pt x="1436" y="789"/>
                    <a:pt x="1431" y="783"/>
                    <a:pt x="1426" y="783"/>
                  </a:cubicBezTo>
                  <a:close/>
                  <a:moveTo>
                    <a:pt x="1969" y="783"/>
                  </a:moveTo>
                  <a:cubicBezTo>
                    <a:pt x="1954" y="783"/>
                    <a:pt x="1942" y="859"/>
                    <a:pt x="1934" y="1000"/>
                  </a:cubicBezTo>
                  <a:cubicBezTo>
                    <a:pt x="1925" y="1141"/>
                    <a:pt x="1920" y="1326"/>
                    <a:pt x="1920" y="1566"/>
                  </a:cubicBezTo>
                  <a:cubicBezTo>
                    <a:pt x="1920" y="1805"/>
                    <a:pt x="1925" y="1999"/>
                    <a:pt x="1935" y="2133"/>
                  </a:cubicBezTo>
                  <a:cubicBezTo>
                    <a:pt x="1944" y="2267"/>
                    <a:pt x="1957" y="2333"/>
                    <a:pt x="1974" y="2333"/>
                  </a:cubicBezTo>
                  <a:cubicBezTo>
                    <a:pt x="1981" y="2333"/>
                    <a:pt x="1988" y="2323"/>
                    <a:pt x="1993" y="2308"/>
                  </a:cubicBezTo>
                  <a:cubicBezTo>
                    <a:pt x="1998" y="2293"/>
                    <a:pt x="2004" y="2267"/>
                    <a:pt x="2010" y="2233"/>
                  </a:cubicBezTo>
                  <a:lnTo>
                    <a:pt x="2010" y="2033"/>
                  </a:lnTo>
                  <a:cubicBezTo>
                    <a:pt x="1998" y="2100"/>
                    <a:pt x="1986" y="2133"/>
                    <a:pt x="1974" y="2133"/>
                  </a:cubicBezTo>
                  <a:cubicBezTo>
                    <a:pt x="1963" y="2133"/>
                    <a:pt x="1954" y="2090"/>
                    <a:pt x="1948" y="1999"/>
                  </a:cubicBezTo>
                  <a:cubicBezTo>
                    <a:pt x="1942" y="1909"/>
                    <a:pt x="1938" y="1775"/>
                    <a:pt x="1938" y="1600"/>
                  </a:cubicBezTo>
                  <a:lnTo>
                    <a:pt x="2015" y="1600"/>
                  </a:lnTo>
                  <a:lnTo>
                    <a:pt x="2015" y="1458"/>
                  </a:lnTo>
                  <a:cubicBezTo>
                    <a:pt x="2015" y="1257"/>
                    <a:pt x="2011" y="1089"/>
                    <a:pt x="2002" y="967"/>
                  </a:cubicBezTo>
                  <a:cubicBezTo>
                    <a:pt x="1994" y="844"/>
                    <a:pt x="1983" y="783"/>
                    <a:pt x="1969" y="783"/>
                  </a:cubicBezTo>
                  <a:close/>
                  <a:moveTo>
                    <a:pt x="2396" y="867"/>
                  </a:moveTo>
                  <a:lnTo>
                    <a:pt x="2396" y="2358"/>
                  </a:lnTo>
                  <a:lnTo>
                    <a:pt x="2413" y="2358"/>
                  </a:lnTo>
                  <a:cubicBezTo>
                    <a:pt x="2413" y="2358"/>
                    <a:pt x="2413" y="867"/>
                    <a:pt x="2413" y="867"/>
                  </a:cubicBezTo>
                  <a:lnTo>
                    <a:pt x="2396" y="867"/>
                  </a:lnTo>
                  <a:close/>
                  <a:moveTo>
                    <a:pt x="913" y="942"/>
                  </a:moveTo>
                  <a:lnTo>
                    <a:pt x="913" y="1916"/>
                  </a:lnTo>
                  <a:cubicBezTo>
                    <a:pt x="913" y="2105"/>
                    <a:pt x="916" y="2247"/>
                    <a:pt x="923" y="2333"/>
                  </a:cubicBezTo>
                  <a:cubicBezTo>
                    <a:pt x="930" y="2419"/>
                    <a:pt x="940" y="2458"/>
                    <a:pt x="954" y="2458"/>
                  </a:cubicBezTo>
                  <a:cubicBezTo>
                    <a:pt x="962" y="2458"/>
                    <a:pt x="968" y="2438"/>
                    <a:pt x="974" y="2399"/>
                  </a:cubicBezTo>
                  <a:cubicBezTo>
                    <a:pt x="980" y="2360"/>
                    <a:pt x="986" y="2306"/>
                    <a:pt x="989" y="2233"/>
                  </a:cubicBezTo>
                  <a:lnTo>
                    <a:pt x="990" y="2233"/>
                  </a:lnTo>
                  <a:lnTo>
                    <a:pt x="992" y="2433"/>
                  </a:lnTo>
                  <a:lnTo>
                    <a:pt x="1006" y="2433"/>
                  </a:lnTo>
                  <a:lnTo>
                    <a:pt x="1006" y="942"/>
                  </a:lnTo>
                  <a:lnTo>
                    <a:pt x="989" y="942"/>
                  </a:lnTo>
                  <a:lnTo>
                    <a:pt x="989" y="1725"/>
                  </a:lnTo>
                  <a:cubicBezTo>
                    <a:pt x="989" y="1918"/>
                    <a:pt x="987" y="2056"/>
                    <a:pt x="981" y="2141"/>
                  </a:cubicBezTo>
                  <a:cubicBezTo>
                    <a:pt x="976" y="2226"/>
                    <a:pt x="967" y="2274"/>
                    <a:pt x="955" y="2274"/>
                  </a:cubicBezTo>
                  <a:cubicBezTo>
                    <a:pt x="947" y="2274"/>
                    <a:pt x="940" y="2243"/>
                    <a:pt x="936" y="2183"/>
                  </a:cubicBezTo>
                  <a:cubicBezTo>
                    <a:pt x="932" y="2123"/>
                    <a:pt x="930" y="2029"/>
                    <a:pt x="930" y="1908"/>
                  </a:cubicBezTo>
                  <a:lnTo>
                    <a:pt x="930" y="942"/>
                  </a:lnTo>
                  <a:cubicBezTo>
                    <a:pt x="930" y="942"/>
                    <a:pt x="913" y="942"/>
                    <a:pt x="913" y="942"/>
                  </a:cubicBezTo>
                  <a:close/>
                  <a:moveTo>
                    <a:pt x="4138" y="942"/>
                  </a:moveTo>
                  <a:cubicBezTo>
                    <a:pt x="4123" y="942"/>
                    <a:pt x="4111" y="1017"/>
                    <a:pt x="4102" y="1158"/>
                  </a:cubicBezTo>
                  <a:cubicBezTo>
                    <a:pt x="4094" y="1300"/>
                    <a:pt x="4089" y="1484"/>
                    <a:pt x="4089" y="1725"/>
                  </a:cubicBezTo>
                  <a:cubicBezTo>
                    <a:pt x="4089" y="1963"/>
                    <a:pt x="4094" y="2148"/>
                    <a:pt x="4104" y="2283"/>
                  </a:cubicBezTo>
                  <a:cubicBezTo>
                    <a:pt x="4113" y="2417"/>
                    <a:pt x="4126" y="2491"/>
                    <a:pt x="4143" y="2491"/>
                  </a:cubicBezTo>
                  <a:cubicBezTo>
                    <a:pt x="4150" y="2491"/>
                    <a:pt x="4157" y="2481"/>
                    <a:pt x="4162" y="2466"/>
                  </a:cubicBezTo>
                  <a:cubicBezTo>
                    <a:pt x="4167" y="2451"/>
                    <a:pt x="4173" y="2425"/>
                    <a:pt x="4179" y="2391"/>
                  </a:cubicBezTo>
                  <a:lnTo>
                    <a:pt x="4179" y="2191"/>
                  </a:lnTo>
                  <a:cubicBezTo>
                    <a:pt x="4168" y="2258"/>
                    <a:pt x="4155" y="2291"/>
                    <a:pt x="4143" y="2291"/>
                  </a:cubicBezTo>
                  <a:cubicBezTo>
                    <a:pt x="4132" y="2291"/>
                    <a:pt x="4123" y="2248"/>
                    <a:pt x="4117" y="2158"/>
                  </a:cubicBezTo>
                  <a:cubicBezTo>
                    <a:pt x="4111" y="2067"/>
                    <a:pt x="4107" y="1933"/>
                    <a:pt x="4107" y="1758"/>
                  </a:cubicBezTo>
                  <a:lnTo>
                    <a:pt x="4184" y="1758"/>
                  </a:lnTo>
                  <a:lnTo>
                    <a:pt x="4184" y="1616"/>
                  </a:lnTo>
                  <a:cubicBezTo>
                    <a:pt x="4184" y="1415"/>
                    <a:pt x="4180" y="1248"/>
                    <a:pt x="4172" y="1125"/>
                  </a:cubicBezTo>
                  <a:cubicBezTo>
                    <a:pt x="4164" y="1002"/>
                    <a:pt x="4152" y="942"/>
                    <a:pt x="4138" y="942"/>
                  </a:cubicBezTo>
                  <a:close/>
                  <a:moveTo>
                    <a:pt x="4196" y="942"/>
                  </a:moveTo>
                  <a:lnTo>
                    <a:pt x="4226" y="2433"/>
                  </a:lnTo>
                  <a:lnTo>
                    <a:pt x="4246" y="2433"/>
                  </a:lnTo>
                  <a:lnTo>
                    <a:pt x="4267" y="1558"/>
                  </a:lnTo>
                  <a:cubicBezTo>
                    <a:pt x="4269" y="1472"/>
                    <a:pt x="4272" y="1350"/>
                    <a:pt x="4275" y="1192"/>
                  </a:cubicBezTo>
                  <a:lnTo>
                    <a:pt x="4275" y="1192"/>
                  </a:lnTo>
                  <a:cubicBezTo>
                    <a:pt x="4279" y="1381"/>
                    <a:pt x="4282" y="1505"/>
                    <a:pt x="4283" y="1558"/>
                  </a:cubicBezTo>
                  <a:lnTo>
                    <a:pt x="4303" y="2433"/>
                  </a:lnTo>
                  <a:cubicBezTo>
                    <a:pt x="4303" y="2433"/>
                    <a:pt x="4324" y="2433"/>
                    <a:pt x="4324" y="2433"/>
                  </a:cubicBezTo>
                  <a:lnTo>
                    <a:pt x="4354" y="942"/>
                  </a:lnTo>
                  <a:lnTo>
                    <a:pt x="4337" y="942"/>
                  </a:lnTo>
                  <a:cubicBezTo>
                    <a:pt x="4324" y="1605"/>
                    <a:pt x="4317" y="1973"/>
                    <a:pt x="4315" y="2041"/>
                  </a:cubicBezTo>
                  <a:cubicBezTo>
                    <a:pt x="4314" y="2109"/>
                    <a:pt x="4313" y="2158"/>
                    <a:pt x="4313" y="2191"/>
                  </a:cubicBezTo>
                  <a:lnTo>
                    <a:pt x="4312" y="2191"/>
                  </a:lnTo>
                  <a:cubicBezTo>
                    <a:pt x="4311" y="2085"/>
                    <a:pt x="4309" y="1956"/>
                    <a:pt x="4305" y="1800"/>
                  </a:cubicBezTo>
                  <a:lnTo>
                    <a:pt x="4285" y="942"/>
                  </a:lnTo>
                  <a:lnTo>
                    <a:pt x="4266" y="942"/>
                  </a:lnTo>
                  <a:lnTo>
                    <a:pt x="4245" y="1800"/>
                  </a:lnTo>
                  <a:cubicBezTo>
                    <a:pt x="4244" y="1848"/>
                    <a:pt x="4243" y="1909"/>
                    <a:pt x="4241" y="1991"/>
                  </a:cubicBezTo>
                  <a:cubicBezTo>
                    <a:pt x="4240" y="2073"/>
                    <a:pt x="4238" y="2139"/>
                    <a:pt x="4238" y="2191"/>
                  </a:cubicBezTo>
                  <a:lnTo>
                    <a:pt x="4236" y="2191"/>
                  </a:lnTo>
                  <a:cubicBezTo>
                    <a:pt x="4236" y="2123"/>
                    <a:pt x="4234" y="1996"/>
                    <a:pt x="4230" y="1800"/>
                  </a:cubicBezTo>
                  <a:cubicBezTo>
                    <a:pt x="4226" y="1604"/>
                    <a:pt x="4221" y="1316"/>
                    <a:pt x="4214" y="942"/>
                  </a:cubicBezTo>
                  <a:lnTo>
                    <a:pt x="4196" y="942"/>
                  </a:lnTo>
                  <a:close/>
                  <a:moveTo>
                    <a:pt x="4578" y="942"/>
                  </a:moveTo>
                  <a:cubicBezTo>
                    <a:pt x="4572" y="942"/>
                    <a:pt x="4565" y="952"/>
                    <a:pt x="4558" y="975"/>
                  </a:cubicBezTo>
                  <a:cubicBezTo>
                    <a:pt x="4552" y="997"/>
                    <a:pt x="4546" y="1035"/>
                    <a:pt x="4540" y="1075"/>
                  </a:cubicBezTo>
                  <a:lnTo>
                    <a:pt x="4546" y="1242"/>
                  </a:lnTo>
                  <a:cubicBezTo>
                    <a:pt x="4558" y="1165"/>
                    <a:pt x="4568" y="1133"/>
                    <a:pt x="4577" y="1133"/>
                  </a:cubicBezTo>
                  <a:cubicBezTo>
                    <a:pt x="4585" y="1133"/>
                    <a:pt x="4591" y="1161"/>
                    <a:pt x="4595" y="1217"/>
                  </a:cubicBezTo>
                  <a:cubicBezTo>
                    <a:pt x="4599" y="1272"/>
                    <a:pt x="4601" y="1358"/>
                    <a:pt x="4601" y="1475"/>
                  </a:cubicBezTo>
                  <a:lnTo>
                    <a:pt x="4601" y="1566"/>
                  </a:lnTo>
                  <a:lnTo>
                    <a:pt x="4582" y="1575"/>
                  </a:lnTo>
                  <a:cubicBezTo>
                    <a:pt x="4546" y="1589"/>
                    <a:pt x="4528" y="1748"/>
                    <a:pt x="4528" y="2049"/>
                  </a:cubicBezTo>
                  <a:cubicBezTo>
                    <a:pt x="4528" y="2190"/>
                    <a:pt x="4531" y="2298"/>
                    <a:pt x="4537" y="2374"/>
                  </a:cubicBezTo>
                  <a:cubicBezTo>
                    <a:pt x="4543" y="2450"/>
                    <a:pt x="4552" y="2483"/>
                    <a:pt x="4563" y="2483"/>
                  </a:cubicBezTo>
                  <a:cubicBezTo>
                    <a:pt x="4572" y="2483"/>
                    <a:pt x="4578" y="2466"/>
                    <a:pt x="4584" y="2433"/>
                  </a:cubicBezTo>
                  <a:cubicBezTo>
                    <a:pt x="4590" y="2400"/>
                    <a:pt x="4595" y="2343"/>
                    <a:pt x="4601" y="2249"/>
                  </a:cubicBezTo>
                  <a:lnTo>
                    <a:pt x="4602" y="2249"/>
                  </a:lnTo>
                  <a:lnTo>
                    <a:pt x="4605" y="2458"/>
                  </a:lnTo>
                  <a:cubicBezTo>
                    <a:pt x="4605" y="2458"/>
                    <a:pt x="4618" y="2458"/>
                    <a:pt x="4618" y="2458"/>
                  </a:cubicBezTo>
                  <a:lnTo>
                    <a:pt x="4618" y="1441"/>
                  </a:lnTo>
                  <a:cubicBezTo>
                    <a:pt x="4618" y="1267"/>
                    <a:pt x="4614" y="1137"/>
                    <a:pt x="4608" y="1058"/>
                  </a:cubicBezTo>
                  <a:cubicBezTo>
                    <a:pt x="4601" y="979"/>
                    <a:pt x="4592" y="942"/>
                    <a:pt x="4578" y="942"/>
                  </a:cubicBezTo>
                  <a:close/>
                  <a:moveTo>
                    <a:pt x="1543" y="967"/>
                  </a:moveTo>
                  <a:cubicBezTo>
                    <a:pt x="1540" y="1001"/>
                    <a:pt x="1540" y="1056"/>
                    <a:pt x="1543" y="1092"/>
                  </a:cubicBezTo>
                  <a:lnTo>
                    <a:pt x="1573" y="1533"/>
                  </a:lnTo>
                  <a:cubicBezTo>
                    <a:pt x="1573" y="1533"/>
                    <a:pt x="1543" y="1975"/>
                    <a:pt x="1543" y="1975"/>
                  </a:cubicBezTo>
                  <a:cubicBezTo>
                    <a:pt x="1540" y="2009"/>
                    <a:pt x="1540" y="2064"/>
                    <a:pt x="1543" y="2099"/>
                  </a:cubicBezTo>
                  <a:cubicBezTo>
                    <a:pt x="1545" y="2135"/>
                    <a:pt x="1550" y="2135"/>
                    <a:pt x="1552" y="2099"/>
                  </a:cubicBezTo>
                  <a:lnTo>
                    <a:pt x="1589" y="1600"/>
                  </a:lnTo>
                  <a:cubicBezTo>
                    <a:pt x="1592" y="1565"/>
                    <a:pt x="1592" y="1509"/>
                    <a:pt x="1589" y="1475"/>
                  </a:cubicBezTo>
                  <a:lnTo>
                    <a:pt x="1552" y="967"/>
                  </a:lnTo>
                  <a:cubicBezTo>
                    <a:pt x="1550" y="932"/>
                    <a:pt x="1545" y="932"/>
                    <a:pt x="1543" y="967"/>
                  </a:cubicBezTo>
                  <a:close/>
                  <a:moveTo>
                    <a:pt x="1590" y="967"/>
                  </a:moveTo>
                  <a:cubicBezTo>
                    <a:pt x="1588" y="1001"/>
                    <a:pt x="1588" y="1056"/>
                    <a:pt x="1590" y="1092"/>
                  </a:cubicBezTo>
                  <a:lnTo>
                    <a:pt x="1620" y="1533"/>
                  </a:lnTo>
                  <a:cubicBezTo>
                    <a:pt x="1620" y="1533"/>
                    <a:pt x="1590" y="1975"/>
                    <a:pt x="1590" y="1975"/>
                  </a:cubicBezTo>
                  <a:cubicBezTo>
                    <a:pt x="1588" y="2009"/>
                    <a:pt x="1588" y="2064"/>
                    <a:pt x="1590" y="2099"/>
                  </a:cubicBezTo>
                  <a:cubicBezTo>
                    <a:pt x="1593" y="2134"/>
                    <a:pt x="1597" y="2134"/>
                    <a:pt x="1600" y="2099"/>
                  </a:cubicBezTo>
                  <a:lnTo>
                    <a:pt x="1637" y="1600"/>
                  </a:lnTo>
                  <a:cubicBezTo>
                    <a:pt x="1639" y="1565"/>
                    <a:pt x="1639" y="1509"/>
                    <a:pt x="1637" y="1475"/>
                  </a:cubicBezTo>
                  <a:lnTo>
                    <a:pt x="1600" y="967"/>
                  </a:lnTo>
                  <a:cubicBezTo>
                    <a:pt x="1597" y="932"/>
                    <a:pt x="1593" y="932"/>
                    <a:pt x="1590" y="967"/>
                  </a:cubicBezTo>
                  <a:close/>
                  <a:moveTo>
                    <a:pt x="1284" y="975"/>
                  </a:moveTo>
                  <a:cubicBezTo>
                    <a:pt x="1295" y="975"/>
                    <a:pt x="1304" y="1026"/>
                    <a:pt x="1309" y="1125"/>
                  </a:cubicBezTo>
                  <a:cubicBezTo>
                    <a:pt x="1315" y="1223"/>
                    <a:pt x="1318" y="1369"/>
                    <a:pt x="1318" y="1558"/>
                  </a:cubicBezTo>
                  <a:cubicBezTo>
                    <a:pt x="1318" y="1749"/>
                    <a:pt x="1315" y="1892"/>
                    <a:pt x="1309" y="1991"/>
                  </a:cubicBezTo>
                  <a:cubicBezTo>
                    <a:pt x="1303" y="2090"/>
                    <a:pt x="1295" y="2141"/>
                    <a:pt x="1284" y="2141"/>
                  </a:cubicBezTo>
                  <a:cubicBezTo>
                    <a:pt x="1273" y="2141"/>
                    <a:pt x="1265" y="2091"/>
                    <a:pt x="1259" y="1991"/>
                  </a:cubicBezTo>
                  <a:cubicBezTo>
                    <a:pt x="1253" y="1891"/>
                    <a:pt x="1250" y="1748"/>
                    <a:pt x="1250" y="1558"/>
                  </a:cubicBezTo>
                  <a:cubicBezTo>
                    <a:pt x="1250" y="1366"/>
                    <a:pt x="1253" y="1222"/>
                    <a:pt x="1259" y="1125"/>
                  </a:cubicBezTo>
                  <a:cubicBezTo>
                    <a:pt x="1264" y="1028"/>
                    <a:pt x="1273" y="975"/>
                    <a:pt x="1284" y="975"/>
                  </a:cubicBezTo>
                  <a:close/>
                  <a:moveTo>
                    <a:pt x="1969" y="975"/>
                  </a:moveTo>
                  <a:cubicBezTo>
                    <a:pt x="1978" y="975"/>
                    <a:pt x="1985" y="1016"/>
                    <a:pt x="1990" y="1092"/>
                  </a:cubicBezTo>
                  <a:cubicBezTo>
                    <a:pt x="1995" y="1167"/>
                    <a:pt x="1997" y="1274"/>
                    <a:pt x="1997" y="1416"/>
                  </a:cubicBezTo>
                  <a:lnTo>
                    <a:pt x="1938" y="1416"/>
                  </a:lnTo>
                  <a:cubicBezTo>
                    <a:pt x="1939" y="1279"/>
                    <a:pt x="1943" y="1169"/>
                    <a:pt x="1948" y="1092"/>
                  </a:cubicBezTo>
                  <a:cubicBezTo>
                    <a:pt x="1953" y="1013"/>
                    <a:pt x="1960" y="975"/>
                    <a:pt x="1969" y="975"/>
                  </a:cubicBezTo>
                  <a:close/>
                  <a:moveTo>
                    <a:pt x="2088" y="1100"/>
                  </a:moveTo>
                  <a:cubicBezTo>
                    <a:pt x="2099" y="1100"/>
                    <a:pt x="2107" y="1146"/>
                    <a:pt x="2112" y="1242"/>
                  </a:cubicBezTo>
                  <a:cubicBezTo>
                    <a:pt x="2117" y="1337"/>
                    <a:pt x="2119" y="1489"/>
                    <a:pt x="2119" y="1683"/>
                  </a:cubicBezTo>
                  <a:cubicBezTo>
                    <a:pt x="2119" y="1873"/>
                    <a:pt x="2117" y="2015"/>
                    <a:pt x="2112" y="2116"/>
                  </a:cubicBezTo>
                  <a:cubicBezTo>
                    <a:pt x="2107" y="2217"/>
                    <a:pt x="2099" y="2266"/>
                    <a:pt x="2089" y="2266"/>
                  </a:cubicBezTo>
                  <a:cubicBezTo>
                    <a:pt x="2077" y="2266"/>
                    <a:pt x="2069" y="2223"/>
                    <a:pt x="2064" y="2133"/>
                  </a:cubicBezTo>
                  <a:cubicBezTo>
                    <a:pt x="2059" y="2042"/>
                    <a:pt x="2056" y="1892"/>
                    <a:pt x="2056" y="1683"/>
                  </a:cubicBezTo>
                  <a:cubicBezTo>
                    <a:pt x="2056" y="1474"/>
                    <a:pt x="2058" y="1322"/>
                    <a:pt x="2063" y="1233"/>
                  </a:cubicBezTo>
                  <a:cubicBezTo>
                    <a:pt x="2068" y="1145"/>
                    <a:pt x="2077" y="1100"/>
                    <a:pt x="2088" y="1100"/>
                  </a:cubicBezTo>
                  <a:close/>
                  <a:moveTo>
                    <a:pt x="4708" y="1100"/>
                  </a:moveTo>
                  <a:cubicBezTo>
                    <a:pt x="4719" y="1100"/>
                    <a:pt x="4727" y="1146"/>
                    <a:pt x="4732" y="1242"/>
                  </a:cubicBezTo>
                  <a:cubicBezTo>
                    <a:pt x="4737" y="1337"/>
                    <a:pt x="4739" y="1489"/>
                    <a:pt x="4739" y="1683"/>
                  </a:cubicBezTo>
                  <a:cubicBezTo>
                    <a:pt x="4739" y="1873"/>
                    <a:pt x="4737" y="2015"/>
                    <a:pt x="4732" y="2116"/>
                  </a:cubicBezTo>
                  <a:cubicBezTo>
                    <a:pt x="4727" y="2217"/>
                    <a:pt x="4719" y="2266"/>
                    <a:pt x="4709" y="2266"/>
                  </a:cubicBezTo>
                  <a:cubicBezTo>
                    <a:pt x="4697" y="2266"/>
                    <a:pt x="4688" y="2223"/>
                    <a:pt x="4683" y="2133"/>
                  </a:cubicBezTo>
                  <a:cubicBezTo>
                    <a:pt x="4678" y="2042"/>
                    <a:pt x="4675" y="1892"/>
                    <a:pt x="4675" y="1683"/>
                  </a:cubicBezTo>
                  <a:cubicBezTo>
                    <a:pt x="4675" y="1474"/>
                    <a:pt x="4678" y="1322"/>
                    <a:pt x="4683" y="1233"/>
                  </a:cubicBezTo>
                  <a:cubicBezTo>
                    <a:pt x="4688" y="1145"/>
                    <a:pt x="4696" y="1100"/>
                    <a:pt x="4708" y="1100"/>
                  </a:cubicBezTo>
                  <a:close/>
                  <a:moveTo>
                    <a:pt x="4138" y="1133"/>
                  </a:moveTo>
                  <a:cubicBezTo>
                    <a:pt x="4147" y="1133"/>
                    <a:pt x="4154" y="1174"/>
                    <a:pt x="4159" y="1250"/>
                  </a:cubicBezTo>
                  <a:cubicBezTo>
                    <a:pt x="4164" y="1326"/>
                    <a:pt x="4166" y="1432"/>
                    <a:pt x="4166" y="1575"/>
                  </a:cubicBezTo>
                  <a:lnTo>
                    <a:pt x="4107" y="1575"/>
                  </a:lnTo>
                  <a:cubicBezTo>
                    <a:pt x="4108" y="1437"/>
                    <a:pt x="4112" y="1328"/>
                    <a:pt x="4117" y="1250"/>
                  </a:cubicBezTo>
                  <a:cubicBezTo>
                    <a:pt x="4122" y="1172"/>
                    <a:pt x="4129" y="1133"/>
                    <a:pt x="4138" y="1133"/>
                  </a:cubicBezTo>
                  <a:close/>
                  <a:moveTo>
                    <a:pt x="4601" y="1725"/>
                  </a:moveTo>
                  <a:lnTo>
                    <a:pt x="4601" y="1858"/>
                  </a:lnTo>
                  <a:cubicBezTo>
                    <a:pt x="4601" y="1997"/>
                    <a:pt x="4598" y="2106"/>
                    <a:pt x="4591" y="2183"/>
                  </a:cubicBezTo>
                  <a:cubicBezTo>
                    <a:pt x="4585" y="2260"/>
                    <a:pt x="4578" y="2299"/>
                    <a:pt x="4567" y="2299"/>
                  </a:cubicBezTo>
                  <a:cubicBezTo>
                    <a:pt x="4560" y="2299"/>
                    <a:pt x="4555" y="2275"/>
                    <a:pt x="4551" y="2233"/>
                  </a:cubicBezTo>
                  <a:cubicBezTo>
                    <a:pt x="4548" y="2190"/>
                    <a:pt x="4546" y="2131"/>
                    <a:pt x="4546" y="2049"/>
                  </a:cubicBezTo>
                  <a:cubicBezTo>
                    <a:pt x="4546" y="1945"/>
                    <a:pt x="4549" y="1866"/>
                    <a:pt x="4555" y="1816"/>
                  </a:cubicBezTo>
                  <a:cubicBezTo>
                    <a:pt x="4561" y="1767"/>
                    <a:pt x="4570" y="1739"/>
                    <a:pt x="4584" y="1733"/>
                  </a:cubicBezTo>
                  <a:lnTo>
                    <a:pt x="4601" y="1725"/>
                  </a:lnTo>
                  <a:close/>
                  <a:moveTo>
                    <a:pt x="2012" y="14343"/>
                  </a:moveTo>
                  <a:cubicBezTo>
                    <a:pt x="1889" y="14343"/>
                    <a:pt x="1790" y="15671"/>
                    <a:pt x="1790" y="17308"/>
                  </a:cubicBezTo>
                  <a:cubicBezTo>
                    <a:pt x="1790" y="18948"/>
                    <a:pt x="1889" y="20282"/>
                    <a:pt x="2012" y="20282"/>
                  </a:cubicBezTo>
                  <a:cubicBezTo>
                    <a:pt x="2063" y="20282"/>
                    <a:pt x="2111" y="20043"/>
                    <a:pt x="2149" y="19649"/>
                  </a:cubicBezTo>
                  <a:lnTo>
                    <a:pt x="2111" y="19108"/>
                  </a:lnTo>
                  <a:cubicBezTo>
                    <a:pt x="2083" y="19378"/>
                    <a:pt x="2049" y="19541"/>
                    <a:pt x="2012" y="19541"/>
                  </a:cubicBezTo>
                  <a:cubicBezTo>
                    <a:pt x="1920" y="19541"/>
                    <a:pt x="1845" y="18538"/>
                    <a:pt x="1845" y="17308"/>
                  </a:cubicBezTo>
                  <a:cubicBezTo>
                    <a:pt x="1845" y="16080"/>
                    <a:pt x="1920" y="15085"/>
                    <a:pt x="2012" y="15085"/>
                  </a:cubicBezTo>
                  <a:cubicBezTo>
                    <a:pt x="2102" y="15085"/>
                    <a:pt x="2176" y="16047"/>
                    <a:pt x="2179" y="17242"/>
                  </a:cubicBezTo>
                  <a:lnTo>
                    <a:pt x="2101" y="17242"/>
                  </a:lnTo>
                  <a:lnTo>
                    <a:pt x="2201" y="18724"/>
                  </a:lnTo>
                  <a:lnTo>
                    <a:pt x="2301" y="17242"/>
                  </a:lnTo>
                  <a:lnTo>
                    <a:pt x="2234" y="17242"/>
                  </a:lnTo>
                  <a:cubicBezTo>
                    <a:pt x="2231" y="15638"/>
                    <a:pt x="2133" y="14343"/>
                    <a:pt x="2012" y="14343"/>
                  </a:cubicBezTo>
                  <a:close/>
                  <a:moveTo>
                    <a:pt x="229" y="14502"/>
                  </a:moveTo>
                  <a:cubicBezTo>
                    <a:pt x="217" y="14503"/>
                    <a:pt x="205" y="14566"/>
                    <a:pt x="197" y="14676"/>
                  </a:cubicBezTo>
                  <a:cubicBezTo>
                    <a:pt x="180" y="14897"/>
                    <a:pt x="14" y="17217"/>
                    <a:pt x="14" y="17217"/>
                  </a:cubicBezTo>
                  <a:cubicBezTo>
                    <a:pt x="5" y="17334"/>
                    <a:pt x="0" y="17487"/>
                    <a:pt x="0" y="17642"/>
                  </a:cubicBezTo>
                  <a:cubicBezTo>
                    <a:pt x="0" y="17796"/>
                    <a:pt x="5" y="17948"/>
                    <a:pt x="14" y="18066"/>
                  </a:cubicBezTo>
                  <a:cubicBezTo>
                    <a:pt x="14" y="18066"/>
                    <a:pt x="180" y="20386"/>
                    <a:pt x="197" y="20607"/>
                  </a:cubicBezTo>
                  <a:cubicBezTo>
                    <a:pt x="214" y="20827"/>
                    <a:pt x="244" y="20842"/>
                    <a:pt x="262" y="20607"/>
                  </a:cubicBezTo>
                  <a:cubicBezTo>
                    <a:pt x="280" y="20372"/>
                    <a:pt x="282" y="20038"/>
                    <a:pt x="262" y="19749"/>
                  </a:cubicBezTo>
                  <a:lnTo>
                    <a:pt x="110" y="17642"/>
                  </a:lnTo>
                  <a:lnTo>
                    <a:pt x="262" y="15526"/>
                  </a:lnTo>
                  <a:cubicBezTo>
                    <a:pt x="282" y="15237"/>
                    <a:pt x="280" y="14912"/>
                    <a:pt x="262" y="14676"/>
                  </a:cubicBezTo>
                  <a:cubicBezTo>
                    <a:pt x="253" y="14559"/>
                    <a:pt x="241" y="14500"/>
                    <a:pt x="229" y="14502"/>
                  </a:cubicBezTo>
                  <a:close/>
                  <a:moveTo>
                    <a:pt x="936" y="14502"/>
                  </a:moveTo>
                  <a:cubicBezTo>
                    <a:pt x="924" y="14500"/>
                    <a:pt x="912" y="14559"/>
                    <a:pt x="903" y="14676"/>
                  </a:cubicBezTo>
                  <a:cubicBezTo>
                    <a:pt x="885" y="14911"/>
                    <a:pt x="883" y="15238"/>
                    <a:pt x="903" y="15526"/>
                  </a:cubicBezTo>
                  <a:lnTo>
                    <a:pt x="1056" y="17642"/>
                  </a:lnTo>
                  <a:lnTo>
                    <a:pt x="903" y="19749"/>
                  </a:lnTo>
                  <a:cubicBezTo>
                    <a:pt x="883" y="20037"/>
                    <a:pt x="885" y="20372"/>
                    <a:pt x="903" y="20607"/>
                  </a:cubicBezTo>
                  <a:cubicBezTo>
                    <a:pt x="921" y="20841"/>
                    <a:pt x="952" y="20827"/>
                    <a:pt x="969" y="20607"/>
                  </a:cubicBezTo>
                  <a:cubicBezTo>
                    <a:pt x="986" y="20386"/>
                    <a:pt x="1151" y="18066"/>
                    <a:pt x="1151" y="18066"/>
                  </a:cubicBezTo>
                  <a:cubicBezTo>
                    <a:pt x="1160" y="17949"/>
                    <a:pt x="1165" y="17795"/>
                    <a:pt x="1165" y="17642"/>
                  </a:cubicBezTo>
                  <a:cubicBezTo>
                    <a:pt x="1165" y="17487"/>
                    <a:pt x="1160" y="17334"/>
                    <a:pt x="1151" y="17217"/>
                  </a:cubicBezTo>
                  <a:cubicBezTo>
                    <a:pt x="1151" y="17217"/>
                    <a:pt x="986" y="14897"/>
                    <a:pt x="969" y="14676"/>
                  </a:cubicBezTo>
                  <a:cubicBezTo>
                    <a:pt x="960" y="14566"/>
                    <a:pt x="948" y="14503"/>
                    <a:pt x="936" y="14502"/>
                  </a:cubicBezTo>
                  <a:close/>
                  <a:moveTo>
                    <a:pt x="21068" y="15135"/>
                  </a:moveTo>
                  <a:cubicBezTo>
                    <a:pt x="21046" y="15135"/>
                    <a:pt x="21028" y="15420"/>
                    <a:pt x="21028" y="15776"/>
                  </a:cubicBezTo>
                  <a:cubicBezTo>
                    <a:pt x="21028" y="16132"/>
                    <a:pt x="21046" y="16426"/>
                    <a:pt x="21068" y="16426"/>
                  </a:cubicBezTo>
                  <a:lnTo>
                    <a:pt x="21559" y="16426"/>
                  </a:lnTo>
                  <a:cubicBezTo>
                    <a:pt x="21581" y="16426"/>
                    <a:pt x="21600" y="16132"/>
                    <a:pt x="21600" y="15776"/>
                  </a:cubicBezTo>
                  <a:cubicBezTo>
                    <a:pt x="21600" y="15420"/>
                    <a:pt x="21581" y="15135"/>
                    <a:pt x="21559" y="15135"/>
                  </a:cubicBezTo>
                  <a:lnTo>
                    <a:pt x="21068" y="15135"/>
                  </a:lnTo>
                  <a:close/>
                  <a:moveTo>
                    <a:pt x="21068" y="17708"/>
                  </a:moveTo>
                  <a:cubicBezTo>
                    <a:pt x="21046" y="17708"/>
                    <a:pt x="21028" y="18003"/>
                    <a:pt x="21028" y="18358"/>
                  </a:cubicBezTo>
                  <a:cubicBezTo>
                    <a:pt x="21028" y="18714"/>
                    <a:pt x="21046" y="18999"/>
                    <a:pt x="21068" y="18999"/>
                  </a:cubicBezTo>
                  <a:lnTo>
                    <a:pt x="21559" y="18999"/>
                  </a:lnTo>
                  <a:cubicBezTo>
                    <a:pt x="21581" y="18999"/>
                    <a:pt x="21600" y="18714"/>
                    <a:pt x="21600" y="18358"/>
                  </a:cubicBezTo>
                  <a:cubicBezTo>
                    <a:pt x="21600" y="18003"/>
                    <a:pt x="21581" y="17708"/>
                    <a:pt x="21559" y="17708"/>
                  </a:cubicBezTo>
                  <a:lnTo>
                    <a:pt x="21068" y="17708"/>
                  </a:lnTo>
                  <a:close/>
                  <a:moveTo>
                    <a:pt x="21068" y="20290"/>
                  </a:moveTo>
                  <a:cubicBezTo>
                    <a:pt x="21046" y="20290"/>
                    <a:pt x="21028" y="20576"/>
                    <a:pt x="21028" y="20932"/>
                  </a:cubicBezTo>
                  <a:cubicBezTo>
                    <a:pt x="21028" y="21288"/>
                    <a:pt x="21046" y="21573"/>
                    <a:pt x="21068" y="21573"/>
                  </a:cubicBezTo>
                  <a:lnTo>
                    <a:pt x="21559" y="21573"/>
                  </a:lnTo>
                  <a:cubicBezTo>
                    <a:pt x="21581" y="21573"/>
                    <a:pt x="21600" y="21288"/>
                    <a:pt x="21600" y="20932"/>
                  </a:cubicBezTo>
                  <a:cubicBezTo>
                    <a:pt x="21600" y="20576"/>
                    <a:pt x="21581" y="20290"/>
                    <a:pt x="21559" y="20290"/>
                  </a:cubicBezTo>
                  <a:lnTo>
                    <a:pt x="21068" y="20290"/>
                  </a:lnTo>
                  <a:close/>
                </a:path>
              </a:pathLst>
            </a:custGeom>
            <a:solidFill>
              <a:srgbClr val="A9AFB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4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4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1871014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owser, Mobile &amp; Tablet Mock-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002" name="Shape 300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005" name="Group 300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003" name="Shape 300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04" name="Shape 300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008" name="Group 300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006" name="Shape 300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07" name="Shape 300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009" name="Shape 300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10" name="Shape 301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011" name="Shape 3011"/>
          <p:cNvSpPr/>
          <p:nvPr/>
        </p:nvSpPr>
        <p:spPr>
          <a:xfrm>
            <a:off x="3519433" y="1535356"/>
            <a:ext cx="5133876" cy="322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" y="0"/>
                </a:moveTo>
                <a:cubicBezTo>
                  <a:pt x="66" y="0"/>
                  <a:pt x="0" y="106"/>
                  <a:pt x="0" y="23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37"/>
                </a:lnTo>
                <a:cubicBezTo>
                  <a:pt x="21600" y="106"/>
                  <a:pt x="21534" y="0"/>
                  <a:pt x="21451" y="0"/>
                </a:cubicBezTo>
                <a:lnTo>
                  <a:pt x="14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r="5400000" rotWithShape="0">
              <a:srgbClr val="000000">
                <a:alpha val="27455"/>
              </a:srgbClr>
            </a:outerShdw>
          </a:effectLst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12" name="Shape 3012"/>
          <p:cNvSpPr>
            <a:spLocks noGrp="1"/>
          </p:cNvSpPr>
          <p:nvPr>
            <p:ph type="pic" sz="quarter" idx="13"/>
          </p:nvPr>
        </p:nvSpPr>
        <p:spPr>
          <a:xfrm>
            <a:off x="3559769" y="1967050"/>
            <a:ext cx="5053044" cy="27551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3054" name="Group 3054"/>
          <p:cNvGrpSpPr/>
          <p:nvPr/>
        </p:nvGrpSpPr>
        <p:grpSpPr>
          <a:xfrm>
            <a:off x="3559764" y="1572003"/>
            <a:ext cx="5053296" cy="401219"/>
            <a:chOff x="0" y="0"/>
            <a:chExt cx="10106591" cy="802437"/>
          </a:xfrm>
        </p:grpSpPr>
        <p:sp>
          <p:nvSpPr>
            <p:cNvPr id="3013" name="Shape 3013"/>
            <p:cNvSpPr/>
            <p:nvPr/>
          </p:nvSpPr>
          <p:spPr>
            <a:xfrm>
              <a:off x="0" y="0"/>
              <a:ext cx="10106592" cy="79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58"/>
                  </a:moveTo>
                  <a:cubicBezTo>
                    <a:pt x="21600" y="65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653"/>
                    <a:pt x="0" y="1458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1458"/>
                    <a:pt x="21600" y="1458"/>
                  </a:cubicBezTo>
                  <a:close/>
                </a:path>
              </a:pathLst>
            </a:custGeom>
            <a:gradFill flip="none" rotWithShape="1">
              <a:gsLst>
                <a:gs pos="31527">
                  <a:srgbClr val="F5F6F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014" name="Shape 3014"/>
            <p:cNvSpPr/>
            <p:nvPr/>
          </p:nvSpPr>
          <p:spPr>
            <a:xfrm>
              <a:off x="0" y="40659"/>
              <a:ext cx="10106592" cy="41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299"/>
                    <a:pt x="1970" y="13402"/>
                    <a:pt x="2003" y="11459"/>
                  </a:cubicBezTo>
                  <a:cubicBezTo>
                    <a:pt x="2036" y="9516"/>
                    <a:pt x="2091" y="7573"/>
                    <a:pt x="2173" y="7573"/>
                  </a:cubicBezTo>
                  <a:cubicBezTo>
                    <a:pt x="2254" y="7573"/>
                    <a:pt x="6362" y="7573"/>
                    <a:pt x="6408" y="7573"/>
                  </a:cubicBezTo>
                  <a:cubicBezTo>
                    <a:pt x="6455" y="7573"/>
                    <a:pt x="6504" y="8191"/>
                    <a:pt x="6537" y="9512"/>
                  </a:cubicBezTo>
                  <a:cubicBezTo>
                    <a:pt x="6569" y="10832"/>
                    <a:pt x="6662" y="16380"/>
                    <a:pt x="6695" y="18823"/>
                  </a:cubicBezTo>
                  <a:cubicBezTo>
                    <a:pt x="6728" y="21268"/>
                    <a:pt x="6772" y="21466"/>
                    <a:pt x="6846" y="21466"/>
                  </a:cubicBezTo>
                  <a:cubicBezTo>
                    <a:pt x="6916" y="21466"/>
                    <a:pt x="20403" y="21466"/>
                    <a:pt x="21600" y="21466"/>
                  </a:cubicBezTo>
                  <a:lnTo>
                    <a:pt x="21600" y="2776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6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9"/>
                    <a:pt x="1852" y="20444"/>
                  </a:cubicBezTo>
                  <a:close/>
                </a:path>
              </a:pathLst>
            </a:custGeom>
            <a:solidFill>
              <a:srgbClr val="F5F6F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015" name="Shape 3015"/>
            <p:cNvSpPr/>
            <p:nvPr/>
          </p:nvSpPr>
          <p:spPr>
            <a:xfrm>
              <a:off x="0" y="25450"/>
              <a:ext cx="10106592" cy="41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300"/>
                    <a:pt x="1970" y="13402"/>
                    <a:pt x="2003" y="11459"/>
                  </a:cubicBezTo>
                  <a:cubicBezTo>
                    <a:pt x="2036" y="9516"/>
                    <a:pt x="2091" y="7574"/>
                    <a:pt x="2173" y="7574"/>
                  </a:cubicBezTo>
                  <a:cubicBezTo>
                    <a:pt x="2254" y="7574"/>
                    <a:pt x="6362" y="7574"/>
                    <a:pt x="6408" y="7574"/>
                  </a:cubicBezTo>
                  <a:cubicBezTo>
                    <a:pt x="6455" y="7574"/>
                    <a:pt x="6504" y="8190"/>
                    <a:pt x="6537" y="9512"/>
                  </a:cubicBezTo>
                  <a:cubicBezTo>
                    <a:pt x="6569" y="10832"/>
                    <a:pt x="6662" y="16380"/>
                    <a:pt x="6695" y="18823"/>
                  </a:cubicBezTo>
                  <a:cubicBezTo>
                    <a:pt x="6728" y="21268"/>
                    <a:pt x="6772" y="21466"/>
                    <a:pt x="6846" y="21466"/>
                  </a:cubicBezTo>
                  <a:cubicBezTo>
                    <a:pt x="6916" y="21466"/>
                    <a:pt x="20403" y="21466"/>
                    <a:pt x="21600" y="21466"/>
                  </a:cubicBezTo>
                  <a:lnTo>
                    <a:pt x="21600" y="2775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5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9"/>
                    <a:pt x="1852" y="20444"/>
                  </a:cubicBezTo>
                  <a:close/>
                </a:path>
              </a:pathLst>
            </a:custGeom>
            <a:solidFill>
              <a:srgbClr val="8D959D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016" name="Shape 3016"/>
            <p:cNvSpPr/>
            <p:nvPr/>
          </p:nvSpPr>
          <p:spPr>
            <a:xfrm>
              <a:off x="0" y="12725"/>
              <a:ext cx="10106592" cy="41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" y="20444"/>
                  </a:moveTo>
                  <a:cubicBezTo>
                    <a:pt x="1881" y="19299"/>
                    <a:pt x="1970" y="13401"/>
                    <a:pt x="2003" y="11458"/>
                  </a:cubicBezTo>
                  <a:cubicBezTo>
                    <a:pt x="2036" y="9516"/>
                    <a:pt x="2091" y="7573"/>
                    <a:pt x="2173" y="7573"/>
                  </a:cubicBezTo>
                  <a:cubicBezTo>
                    <a:pt x="2254" y="7573"/>
                    <a:pt x="6362" y="7573"/>
                    <a:pt x="6408" y="7573"/>
                  </a:cubicBezTo>
                  <a:cubicBezTo>
                    <a:pt x="6455" y="7573"/>
                    <a:pt x="6504" y="8190"/>
                    <a:pt x="6537" y="9511"/>
                  </a:cubicBezTo>
                  <a:cubicBezTo>
                    <a:pt x="6569" y="10832"/>
                    <a:pt x="6662" y="16379"/>
                    <a:pt x="6695" y="18823"/>
                  </a:cubicBezTo>
                  <a:cubicBezTo>
                    <a:pt x="6728" y="21266"/>
                    <a:pt x="6772" y="21465"/>
                    <a:pt x="6846" y="21465"/>
                  </a:cubicBezTo>
                  <a:cubicBezTo>
                    <a:pt x="6916" y="21465"/>
                    <a:pt x="20403" y="21465"/>
                    <a:pt x="21600" y="21465"/>
                  </a:cubicBezTo>
                  <a:lnTo>
                    <a:pt x="21600" y="2776"/>
                  </a:lnTo>
                  <a:cubicBezTo>
                    <a:pt x="21600" y="1243"/>
                    <a:pt x="21549" y="0"/>
                    <a:pt x="21485" y="0"/>
                  </a:cubicBezTo>
                  <a:lnTo>
                    <a:pt x="115" y="0"/>
                  </a:lnTo>
                  <a:cubicBezTo>
                    <a:pt x="51" y="0"/>
                    <a:pt x="0" y="1243"/>
                    <a:pt x="0" y="2776"/>
                  </a:cubicBezTo>
                  <a:lnTo>
                    <a:pt x="0" y="21600"/>
                  </a:lnTo>
                  <a:cubicBezTo>
                    <a:pt x="243" y="21600"/>
                    <a:pt x="1714" y="21600"/>
                    <a:pt x="1751" y="21600"/>
                  </a:cubicBezTo>
                  <a:cubicBezTo>
                    <a:pt x="1792" y="21600"/>
                    <a:pt x="1824" y="21588"/>
                    <a:pt x="1852" y="204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4E6E7"/>
                </a:gs>
                <a:gs pos="100000">
                  <a:srgbClr val="C2C6C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017" name="Shape 3017"/>
            <p:cNvSpPr/>
            <p:nvPr/>
          </p:nvSpPr>
          <p:spPr>
            <a:xfrm>
              <a:off x="992586" y="483567"/>
              <a:ext cx="8764584" cy="283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498"/>
                  </a:moveTo>
                  <a:cubicBezTo>
                    <a:pt x="21600" y="19763"/>
                    <a:pt x="21541" y="21600"/>
                    <a:pt x="21468" y="21600"/>
                  </a:cubicBezTo>
                  <a:lnTo>
                    <a:pt x="132" y="21600"/>
                  </a:lnTo>
                  <a:cubicBezTo>
                    <a:pt x="59" y="21600"/>
                    <a:pt x="0" y="19763"/>
                    <a:pt x="0" y="17498"/>
                  </a:cubicBezTo>
                  <a:lnTo>
                    <a:pt x="0" y="4101"/>
                  </a:lnTo>
                  <a:cubicBezTo>
                    <a:pt x="0" y="1837"/>
                    <a:pt x="59" y="0"/>
                    <a:pt x="132" y="0"/>
                  </a:cubicBezTo>
                  <a:lnTo>
                    <a:pt x="21468" y="0"/>
                  </a:lnTo>
                  <a:cubicBezTo>
                    <a:pt x="21541" y="0"/>
                    <a:pt x="21600" y="1837"/>
                    <a:pt x="21600" y="4101"/>
                  </a:cubicBezTo>
                  <a:cubicBezTo>
                    <a:pt x="21600" y="4101"/>
                    <a:pt x="21600" y="17498"/>
                    <a:pt x="21600" y="17498"/>
                  </a:cubicBezTo>
                  <a:close/>
                </a:path>
              </a:pathLst>
            </a:custGeom>
            <a:solidFill>
              <a:srgbClr val="F5F6F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3020" name="Group 3020"/>
            <p:cNvGrpSpPr/>
            <p:nvPr/>
          </p:nvGrpSpPr>
          <p:grpSpPr>
            <a:xfrm>
              <a:off x="165430" y="165431"/>
              <a:ext cx="126691" cy="152805"/>
              <a:chOff x="0" y="0"/>
              <a:chExt cx="126689" cy="152804"/>
            </a:xfrm>
          </p:grpSpPr>
          <p:sp>
            <p:nvSpPr>
              <p:cNvPr id="3018" name="Shape 3018"/>
              <p:cNvSpPr/>
              <p:nvPr/>
            </p:nvSpPr>
            <p:spPr>
              <a:xfrm>
                <a:off x="0" y="26097"/>
                <a:ext cx="126690" cy="126708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19" name="Shape 3019"/>
              <p:cNvSpPr/>
              <p:nvPr/>
            </p:nvSpPr>
            <p:spPr>
              <a:xfrm>
                <a:off x="0" y="0"/>
                <a:ext cx="126690" cy="126708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29493">
                    <a:srgbClr val="F18C7C"/>
                  </a:gs>
                  <a:gs pos="61460">
                    <a:srgbClr val="EE2200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23" name="Group 3023"/>
            <p:cNvGrpSpPr/>
            <p:nvPr/>
          </p:nvGrpSpPr>
          <p:grpSpPr>
            <a:xfrm>
              <a:off x="394489" y="165431"/>
              <a:ext cx="126691" cy="152805"/>
              <a:chOff x="0" y="0"/>
              <a:chExt cx="126689" cy="152804"/>
            </a:xfrm>
          </p:grpSpPr>
          <p:sp>
            <p:nvSpPr>
              <p:cNvPr id="3021" name="Shape 3021"/>
              <p:cNvSpPr/>
              <p:nvPr/>
            </p:nvSpPr>
            <p:spPr>
              <a:xfrm>
                <a:off x="0" y="26097"/>
                <a:ext cx="126690" cy="126708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22" name="Shape 3022"/>
              <p:cNvSpPr/>
              <p:nvPr/>
            </p:nvSpPr>
            <p:spPr>
              <a:xfrm>
                <a:off x="0" y="0"/>
                <a:ext cx="126690" cy="126708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29628">
                    <a:srgbClr val="FACB7C"/>
                  </a:gs>
                  <a:gs pos="49985">
                    <a:srgbClr val="FF9F00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26" name="Group 3026"/>
            <p:cNvGrpSpPr/>
            <p:nvPr/>
          </p:nvGrpSpPr>
          <p:grpSpPr>
            <a:xfrm>
              <a:off x="623547" y="165431"/>
              <a:ext cx="126702" cy="152805"/>
              <a:chOff x="0" y="0"/>
              <a:chExt cx="126701" cy="152804"/>
            </a:xfrm>
          </p:grpSpPr>
          <p:sp>
            <p:nvSpPr>
              <p:cNvPr id="3024" name="Shape 3024"/>
              <p:cNvSpPr/>
              <p:nvPr/>
            </p:nvSpPr>
            <p:spPr>
              <a:xfrm>
                <a:off x="0" y="26097"/>
                <a:ext cx="126702" cy="126708"/>
              </a:xfrm>
              <a:prstGeom prst="ellipse">
                <a:avLst/>
              </a:prstGeom>
              <a:solidFill>
                <a:srgbClr val="E4E6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25" name="Shape 3025"/>
              <p:cNvSpPr/>
              <p:nvPr/>
            </p:nvSpPr>
            <p:spPr>
              <a:xfrm>
                <a:off x="0" y="0"/>
                <a:ext cx="126702" cy="126708"/>
              </a:xfrm>
              <a:prstGeom prst="ellipse">
                <a:avLst/>
              </a:prstGeom>
              <a:gradFill flip="none" rotWithShape="1">
                <a:gsLst>
                  <a:gs pos="0">
                    <a:srgbClr val="F5F6F7"/>
                  </a:gs>
                  <a:gs pos="76093">
                    <a:srgbClr val="8FC321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4F5D6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3027" name="Shape 3027"/>
            <p:cNvSpPr/>
            <p:nvPr/>
          </p:nvSpPr>
          <p:spPr>
            <a:xfrm>
              <a:off x="992586" y="470842"/>
              <a:ext cx="8764584" cy="283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498"/>
                  </a:moveTo>
                  <a:cubicBezTo>
                    <a:pt x="21600" y="19763"/>
                    <a:pt x="21541" y="21600"/>
                    <a:pt x="21468" y="21600"/>
                  </a:cubicBezTo>
                  <a:lnTo>
                    <a:pt x="132" y="21600"/>
                  </a:lnTo>
                  <a:cubicBezTo>
                    <a:pt x="59" y="21600"/>
                    <a:pt x="0" y="19763"/>
                    <a:pt x="0" y="17498"/>
                  </a:cubicBezTo>
                  <a:lnTo>
                    <a:pt x="0" y="4102"/>
                  </a:lnTo>
                  <a:cubicBezTo>
                    <a:pt x="0" y="1837"/>
                    <a:pt x="59" y="0"/>
                    <a:pt x="132" y="0"/>
                  </a:cubicBezTo>
                  <a:lnTo>
                    <a:pt x="21468" y="0"/>
                  </a:lnTo>
                  <a:cubicBezTo>
                    <a:pt x="21541" y="0"/>
                    <a:pt x="21600" y="1837"/>
                    <a:pt x="21600" y="4102"/>
                  </a:cubicBezTo>
                  <a:cubicBezTo>
                    <a:pt x="21600" y="4102"/>
                    <a:pt x="21600" y="17498"/>
                    <a:pt x="21600" y="1749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8D959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028" name="Shape 3028"/>
            <p:cNvSpPr/>
            <p:nvPr/>
          </p:nvSpPr>
          <p:spPr>
            <a:xfrm>
              <a:off x="9531374" y="521744"/>
              <a:ext cx="170728" cy="16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467" extrusionOk="0">
                  <a:moveTo>
                    <a:pt x="13924" y="12769"/>
                  </a:moveTo>
                  <a:lnTo>
                    <a:pt x="15958" y="19356"/>
                  </a:lnTo>
                  <a:lnTo>
                    <a:pt x="10631" y="15283"/>
                  </a:lnTo>
                  <a:lnTo>
                    <a:pt x="5302" y="19356"/>
                  </a:lnTo>
                  <a:lnTo>
                    <a:pt x="7338" y="12769"/>
                  </a:lnTo>
                  <a:lnTo>
                    <a:pt x="2009" y="8699"/>
                  </a:lnTo>
                  <a:lnTo>
                    <a:pt x="8596" y="8699"/>
                  </a:lnTo>
                  <a:lnTo>
                    <a:pt x="10631" y="2109"/>
                  </a:lnTo>
                  <a:lnTo>
                    <a:pt x="12667" y="8699"/>
                  </a:lnTo>
                  <a:lnTo>
                    <a:pt x="19253" y="8699"/>
                  </a:lnTo>
                  <a:cubicBezTo>
                    <a:pt x="19253" y="8699"/>
                    <a:pt x="13924" y="12769"/>
                    <a:pt x="13924" y="12769"/>
                  </a:cubicBezTo>
                  <a:close/>
                  <a:moveTo>
                    <a:pt x="21161" y="8045"/>
                  </a:moveTo>
                  <a:cubicBezTo>
                    <a:pt x="20895" y="7179"/>
                    <a:pt x="20118" y="6587"/>
                    <a:pt x="19253" y="6587"/>
                  </a:cubicBezTo>
                  <a:lnTo>
                    <a:pt x="14123" y="6587"/>
                  </a:lnTo>
                  <a:lnTo>
                    <a:pt x="12540" y="1456"/>
                  </a:lnTo>
                  <a:cubicBezTo>
                    <a:pt x="12269" y="591"/>
                    <a:pt x="11496" y="0"/>
                    <a:pt x="10631" y="0"/>
                  </a:cubicBezTo>
                  <a:cubicBezTo>
                    <a:pt x="9761" y="0"/>
                    <a:pt x="8989" y="591"/>
                    <a:pt x="8720" y="1456"/>
                  </a:cubicBezTo>
                  <a:lnTo>
                    <a:pt x="7135" y="6587"/>
                  </a:lnTo>
                  <a:lnTo>
                    <a:pt x="2009" y="6587"/>
                  </a:lnTo>
                  <a:cubicBezTo>
                    <a:pt x="1141" y="6587"/>
                    <a:pt x="367" y="7179"/>
                    <a:pt x="98" y="8045"/>
                  </a:cubicBezTo>
                  <a:cubicBezTo>
                    <a:pt x="-170" y="8914"/>
                    <a:pt x="127" y="9871"/>
                    <a:pt x="828" y="10406"/>
                  </a:cubicBezTo>
                  <a:lnTo>
                    <a:pt x="4975" y="13576"/>
                  </a:lnTo>
                  <a:lnTo>
                    <a:pt x="3391" y="18700"/>
                  </a:lnTo>
                  <a:cubicBezTo>
                    <a:pt x="3121" y="19569"/>
                    <a:pt x="3420" y="20529"/>
                    <a:pt x="4121" y="21063"/>
                  </a:cubicBezTo>
                  <a:cubicBezTo>
                    <a:pt x="4822" y="21600"/>
                    <a:pt x="5780" y="21600"/>
                    <a:pt x="6479" y="21063"/>
                  </a:cubicBezTo>
                  <a:lnTo>
                    <a:pt x="10629" y="17892"/>
                  </a:lnTo>
                  <a:lnTo>
                    <a:pt x="14778" y="21063"/>
                  </a:lnTo>
                  <a:cubicBezTo>
                    <a:pt x="15127" y="21333"/>
                    <a:pt x="15542" y="21467"/>
                    <a:pt x="15958" y="21467"/>
                  </a:cubicBezTo>
                  <a:cubicBezTo>
                    <a:pt x="16373" y="21467"/>
                    <a:pt x="16788" y="21333"/>
                    <a:pt x="17141" y="21063"/>
                  </a:cubicBezTo>
                  <a:cubicBezTo>
                    <a:pt x="17837" y="20529"/>
                    <a:pt x="18134" y="19569"/>
                    <a:pt x="17868" y="18700"/>
                  </a:cubicBezTo>
                  <a:lnTo>
                    <a:pt x="16283" y="13576"/>
                  </a:lnTo>
                  <a:lnTo>
                    <a:pt x="20430" y="10406"/>
                  </a:lnTo>
                  <a:cubicBezTo>
                    <a:pt x="21130" y="9871"/>
                    <a:pt x="21430" y="8914"/>
                    <a:pt x="21161" y="8045"/>
                  </a:cubicBezTo>
                  <a:close/>
                </a:path>
              </a:pathLst>
            </a:custGeom>
            <a:solidFill>
              <a:srgbClr val="C2C6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3033" name="Group 3033"/>
            <p:cNvGrpSpPr/>
            <p:nvPr/>
          </p:nvGrpSpPr>
          <p:grpSpPr>
            <a:xfrm>
              <a:off x="9862236" y="152705"/>
              <a:ext cx="138931" cy="157717"/>
              <a:chOff x="0" y="0"/>
              <a:chExt cx="138929" cy="157715"/>
            </a:xfrm>
          </p:grpSpPr>
          <p:sp>
            <p:nvSpPr>
              <p:cNvPr id="3029" name="Shape 3029"/>
              <p:cNvSpPr/>
              <p:nvPr/>
            </p:nvSpPr>
            <p:spPr>
              <a:xfrm>
                <a:off x="63627" y="0"/>
                <a:ext cx="75037" cy="74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7384" y="7587"/>
                    </a:lnTo>
                    <a:cubicBezTo>
                      <a:pt x="5602" y="9374"/>
                      <a:pt x="2225" y="12782"/>
                      <a:pt x="1606" y="13626"/>
                    </a:cubicBezTo>
                    <a:cubicBezTo>
                      <a:pt x="1252" y="14128"/>
                      <a:pt x="458" y="15150"/>
                      <a:pt x="447" y="16684"/>
                    </a:cubicBezTo>
                    <a:cubicBezTo>
                      <a:pt x="444" y="17532"/>
                      <a:pt x="737" y="18452"/>
                      <a:pt x="1316" y="19290"/>
                    </a:cubicBezTo>
                    <a:cubicBezTo>
                      <a:pt x="2297" y="20730"/>
                      <a:pt x="3881" y="21196"/>
                      <a:pt x="5119" y="21181"/>
                    </a:cubicBezTo>
                    <a:cubicBezTo>
                      <a:pt x="6343" y="21145"/>
                      <a:pt x="7319" y="20903"/>
                      <a:pt x="8192" y="20163"/>
                    </a:cubicBezTo>
                    <a:cubicBezTo>
                      <a:pt x="8790" y="19607"/>
                      <a:pt x="12285" y="16063"/>
                      <a:pt x="14088" y="14226"/>
                    </a:cubicBez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30" name="Shape 3030"/>
              <p:cNvSpPr/>
              <p:nvPr/>
            </p:nvSpPr>
            <p:spPr>
              <a:xfrm>
                <a:off x="0" y="89078"/>
                <a:ext cx="69146" cy="68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20478" y="7117"/>
                    </a:moveTo>
                    <a:cubicBezTo>
                      <a:pt x="20847" y="6578"/>
                      <a:pt x="21596" y="5597"/>
                      <a:pt x="21600" y="4202"/>
                    </a:cubicBezTo>
                    <a:cubicBezTo>
                      <a:pt x="21600" y="3432"/>
                      <a:pt x="21355" y="2580"/>
                      <a:pt x="20785" y="1763"/>
                    </a:cubicBezTo>
                    <a:cubicBezTo>
                      <a:pt x="19869" y="431"/>
                      <a:pt x="18405" y="-15"/>
                      <a:pt x="17209" y="1"/>
                    </a:cubicBezTo>
                    <a:cubicBezTo>
                      <a:pt x="16029" y="28"/>
                      <a:pt x="15047" y="302"/>
                      <a:pt x="14329" y="931"/>
                    </a:cubicBezTo>
                    <a:cubicBezTo>
                      <a:pt x="13661" y="1552"/>
                      <a:pt x="9236" y="6035"/>
                      <a:pt x="7489" y="7805"/>
                    </a:cubicBezTo>
                    <a:lnTo>
                      <a:pt x="0" y="481"/>
                    </a:lnTo>
                    <a:lnTo>
                      <a:pt x="0" y="21585"/>
                    </a:lnTo>
                    <a:lnTo>
                      <a:pt x="21161" y="21585"/>
                    </a:lnTo>
                    <a:lnTo>
                      <a:pt x="13809" y="14042"/>
                    </a:lnTo>
                    <a:cubicBezTo>
                      <a:pt x="15532" y="12319"/>
                      <a:pt x="19845" y="7985"/>
                      <a:pt x="20478" y="7117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31" name="Shape 3031"/>
              <p:cNvSpPr/>
              <p:nvPr/>
            </p:nvSpPr>
            <p:spPr>
              <a:xfrm>
                <a:off x="76352" y="0"/>
                <a:ext cx="62578" cy="62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2" h="20956" extrusionOk="0">
                    <a:moveTo>
                      <a:pt x="8747" y="7007"/>
                    </a:moveTo>
                    <a:lnTo>
                      <a:pt x="1951" y="0"/>
                    </a:lnTo>
                    <a:lnTo>
                      <a:pt x="20882" y="0"/>
                    </a:lnTo>
                    <a:lnTo>
                      <a:pt x="20882" y="18965"/>
                    </a:lnTo>
                    <a:lnTo>
                      <a:pt x="13958" y="12147"/>
                    </a:lnTo>
                    <a:cubicBezTo>
                      <a:pt x="13958" y="12147"/>
                      <a:pt x="6777" y="19476"/>
                      <a:pt x="5954" y="20247"/>
                    </a:cubicBezTo>
                    <a:cubicBezTo>
                      <a:pt x="5130" y="21018"/>
                      <a:pt x="2080" y="21600"/>
                      <a:pt x="685" y="19539"/>
                    </a:cubicBezTo>
                    <a:cubicBezTo>
                      <a:pt x="-718" y="17483"/>
                      <a:pt x="366" y="15946"/>
                      <a:pt x="1000" y="15037"/>
                    </a:cubicBezTo>
                    <a:cubicBezTo>
                      <a:pt x="1633" y="14140"/>
                      <a:pt x="8747" y="7007"/>
                      <a:pt x="8747" y="7007"/>
                    </a:cubicBezTo>
                    <a:close/>
                  </a:path>
                </a:pathLst>
              </a:custGeom>
              <a:solidFill>
                <a:srgbClr val="8D959D"/>
              </a:solidFill>
              <a:ln w="6437" cap="flat">
                <a:solidFill>
                  <a:srgbClr val="242E3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32" name="Shape 3032"/>
              <p:cNvSpPr/>
              <p:nvPr/>
            </p:nvSpPr>
            <p:spPr>
              <a:xfrm>
                <a:off x="0" y="76352"/>
                <a:ext cx="62577" cy="62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2" h="20955" extrusionOk="0">
                    <a:moveTo>
                      <a:pt x="12135" y="13945"/>
                    </a:moveTo>
                    <a:lnTo>
                      <a:pt x="18931" y="20955"/>
                    </a:lnTo>
                    <a:lnTo>
                      <a:pt x="0" y="20955"/>
                    </a:lnTo>
                    <a:lnTo>
                      <a:pt x="0" y="1989"/>
                    </a:lnTo>
                    <a:lnTo>
                      <a:pt x="6920" y="8807"/>
                    </a:lnTo>
                    <a:cubicBezTo>
                      <a:pt x="6920" y="8807"/>
                      <a:pt x="14105" y="1478"/>
                      <a:pt x="14924" y="708"/>
                    </a:cubicBezTo>
                    <a:cubicBezTo>
                      <a:pt x="15752" y="-63"/>
                      <a:pt x="18802" y="-645"/>
                      <a:pt x="20197" y="1420"/>
                    </a:cubicBezTo>
                    <a:cubicBezTo>
                      <a:pt x="21600" y="3471"/>
                      <a:pt x="20516" y="5013"/>
                      <a:pt x="19882" y="5917"/>
                    </a:cubicBezTo>
                    <a:cubicBezTo>
                      <a:pt x="19249" y="6813"/>
                      <a:pt x="12135" y="13945"/>
                      <a:pt x="12135" y="13945"/>
                    </a:cubicBezTo>
                    <a:close/>
                  </a:path>
                </a:pathLst>
              </a:custGeom>
              <a:solidFill>
                <a:srgbClr val="8D959D"/>
              </a:solidFill>
              <a:ln w="6437" cap="flat">
                <a:solidFill>
                  <a:srgbClr val="242E38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3034" name="Shape 3034"/>
            <p:cNvSpPr/>
            <p:nvPr/>
          </p:nvSpPr>
          <p:spPr>
            <a:xfrm>
              <a:off x="3155915" y="229058"/>
              <a:ext cx="263236" cy="14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0" h="21600" extrusionOk="0">
                  <a:moveTo>
                    <a:pt x="20890" y="21600"/>
                  </a:moveTo>
                  <a:cubicBezTo>
                    <a:pt x="20890" y="21600"/>
                    <a:pt x="10090" y="21600"/>
                    <a:pt x="8127" y="21600"/>
                  </a:cubicBezTo>
                  <a:cubicBezTo>
                    <a:pt x="6163" y="21600"/>
                    <a:pt x="4813" y="20707"/>
                    <a:pt x="3524" y="17481"/>
                  </a:cubicBezTo>
                  <a:cubicBezTo>
                    <a:pt x="2236" y="14253"/>
                    <a:pt x="-526" y="779"/>
                    <a:pt x="88" y="0"/>
                  </a:cubicBezTo>
                  <a:cubicBezTo>
                    <a:pt x="1070" y="0"/>
                    <a:pt x="13342" y="0"/>
                    <a:pt x="14570" y="0"/>
                  </a:cubicBezTo>
                  <a:cubicBezTo>
                    <a:pt x="15797" y="0"/>
                    <a:pt x="16963" y="1003"/>
                    <a:pt x="17822" y="3004"/>
                  </a:cubicBezTo>
                  <a:cubicBezTo>
                    <a:pt x="18681" y="5011"/>
                    <a:pt x="21074" y="12804"/>
                    <a:pt x="20890" y="21600"/>
                  </a:cubicBezTo>
                  <a:close/>
                </a:path>
              </a:pathLst>
            </a:custGeom>
            <a:solidFill>
              <a:srgbClr val="C2C6CA"/>
            </a:solidFill>
            <a:ln w="12700" cap="flat">
              <a:solidFill>
                <a:srgbClr val="8D959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3037" name="Group 3037"/>
            <p:cNvGrpSpPr/>
            <p:nvPr/>
          </p:nvGrpSpPr>
          <p:grpSpPr>
            <a:xfrm>
              <a:off x="2952307" y="254509"/>
              <a:ext cx="75740" cy="89178"/>
              <a:chOff x="0" y="0"/>
              <a:chExt cx="75738" cy="89177"/>
            </a:xfrm>
          </p:grpSpPr>
          <p:sp>
            <p:nvSpPr>
              <p:cNvPr id="3035" name="Shape 3035"/>
              <p:cNvSpPr/>
              <p:nvPr/>
            </p:nvSpPr>
            <p:spPr>
              <a:xfrm>
                <a:off x="0" y="12725"/>
                <a:ext cx="75739" cy="76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381"/>
                    </a:moveTo>
                    <a:lnTo>
                      <a:pt x="18320" y="0"/>
                    </a:lnTo>
                    <a:lnTo>
                      <a:pt x="10799" y="7528"/>
                    </a:lnTo>
                    <a:lnTo>
                      <a:pt x="3280" y="0"/>
                    </a:lnTo>
                    <a:lnTo>
                      <a:pt x="0" y="3381"/>
                    </a:lnTo>
                    <a:lnTo>
                      <a:pt x="7508" y="10821"/>
                    </a:lnTo>
                    <a:lnTo>
                      <a:pt x="0" y="18349"/>
                    </a:lnTo>
                    <a:lnTo>
                      <a:pt x="3213" y="21600"/>
                    </a:lnTo>
                    <a:lnTo>
                      <a:pt x="10799" y="14083"/>
                    </a:lnTo>
                    <a:lnTo>
                      <a:pt x="18387" y="21600"/>
                    </a:lnTo>
                    <a:lnTo>
                      <a:pt x="21600" y="18349"/>
                    </a:lnTo>
                    <a:lnTo>
                      <a:pt x="14090" y="10821"/>
                    </a:lnTo>
                    <a:cubicBezTo>
                      <a:pt x="14090" y="10821"/>
                      <a:pt x="21600" y="3381"/>
                      <a:pt x="21600" y="3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36" name="Shape 3036"/>
              <p:cNvSpPr/>
              <p:nvPr/>
            </p:nvSpPr>
            <p:spPr>
              <a:xfrm>
                <a:off x="0" y="0"/>
                <a:ext cx="75739" cy="76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381"/>
                    </a:moveTo>
                    <a:lnTo>
                      <a:pt x="18320" y="0"/>
                    </a:lnTo>
                    <a:lnTo>
                      <a:pt x="10799" y="7531"/>
                    </a:lnTo>
                    <a:lnTo>
                      <a:pt x="3280" y="0"/>
                    </a:lnTo>
                    <a:lnTo>
                      <a:pt x="0" y="3381"/>
                    </a:lnTo>
                    <a:lnTo>
                      <a:pt x="7508" y="10825"/>
                    </a:lnTo>
                    <a:lnTo>
                      <a:pt x="0" y="18349"/>
                    </a:lnTo>
                    <a:lnTo>
                      <a:pt x="3213" y="21600"/>
                    </a:lnTo>
                    <a:lnTo>
                      <a:pt x="10799" y="14083"/>
                    </a:lnTo>
                    <a:lnTo>
                      <a:pt x="18387" y="21600"/>
                    </a:lnTo>
                    <a:lnTo>
                      <a:pt x="21600" y="18349"/>
                    </a:lnTo>
                    <a:lnTo>
                      <a:pt x="14090" y="10825"/>
                    </a:lnTo>
                    <a:cubicBezTo>
                      <a:pt x="14090" y="10825"/>
                      <a:pt x="21600" y="3381"/>
                      <a:pt x="21600" y="3381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40" name="Group 3040"/>
            <p:cNvGrpSpPr/>
            <p:nvPr/>
          </p:nvGrpSpPr>
          <p:grpSpPr>
            <a:xfrm>
              <a:off x="750802" y="547194"/>
              <a:ext cx="129635" cy="151651"/>
              <a:chOff x="0" y="0"/>
              <a:chExt cx="129634" cy="151649"/>
            </a:xfrm>
          </p:grpSpPr>
          <p:sp>
            <p:nvSpPr>
              <p:cNvPr id="3038" name="Shape 3038"/>
              <p:cNvSpPr/>
              <p:nvPr/>
            </p:nvSpPr>
            <p:spPr>
              <a:xfrm>
                <a:off x="0" y="12725"/>
                <a:ext cx="129635" cy="13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89"/>
                    </a:moveTo>
                    <a:lnTo>
                      <a:pt x="21600" y="0"/>
                    </a:lnTo>
                    <a:lnTo>
                      <a:pt x="18109" y="3229"/>
                    </a:lnTo>
                    <a:cubicBezTo>
                      <a:pt x="16199" y="1770"/>
                      <a:pt x="13758" y="893"/>
                      <a:pt x="11096" y="893"/>
                    </a:cubicBezTo>
                    <a:cubicBezTo>
                      <a:pt x="4966" y="893"/>
                      <a:pt x="0" y="5528"/>
                      <a:pt x="0" y="11247"/>
                    </a:cubicBezTo>
                    <a:cubicBezTo>
                      <a:pt x="0" y="16965"/>
                      <a:pt x="4966" y="21600"/>
                      <a:pt x="11096" y="21600"/>
                    </a:cubicBezTo>
                    <a:cubicBezTo>
                      <a:pt x="14663" y="21600"/>
                      <a:pt x="17933" y="20099"/>
                      <a:pt x="19868" y="17591"/>
                    </a:cubicBezTo>
                    <a:cubicBezTo>
                      <a:pt x="20658" y="16563"/>
                      <a:pt x="20393" y="15168"/>
                      <a:pt x="19552" y="14646"/>
                    </a:cubicBezTo>
                    <a:cubicBezTo>
                      <a:pt x="18181" y="13576"/>
                      <a:pt x="17003" y="15061"/>
                      <a:pt x="17003" y="15061"/>
                    </a:cubicBezTo>
                    <a:cubicBezTo>
                      <a:pt x="15705" y="16806"/>
                      <a:pt x="13545" y="17948"/>
                      <a:pt x="11096" y="17948"/>
                    </a:cubicBezTo>
                    <a:cubicBezTo>
                      <a:pt x="7126" y="17948"/>
                      <a:pt x="3911" y="14949"/>
                      <a:pt x="3911" y="11247"/>
                    </a:cubicBezTo>
                    <a:cubicBezTo>
                      <a:pt x="3911" y="7543"/>
                      <a:pt x="7126" y="4543"/>
                      <a:pt x="11096" y="4543"/>
                    </a:cubicBezTo>
                    <a:cubicBezTo>
                      <a:pt x="12672" y="4543"/>
                      <a:pt x="14127" y="5018"/>
                      <a:pt x="15311" y="5820"/>
                    </a:cubicBezTo>
                    <a:lnTo>
                      <a:pt x="10913" y="9889"/>
                    </a:lnTo>
                    <a:cubicBezTo>
                      <a:pt x="10913" y="9889"/>
                      <a:pt x="21600" y="9889"/>
                      <a:pt x="21600" y="9889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39" name="Shape 3039"/>
              <p:cNvSpPr/>
              <p:nvPr/>
            </p:nvSpPr>
            <p:spPr>
              <a:xfrm>
                <a:off x="0" y="0"/>
                <a:ext cx="129635" cy="138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91"/>
                    </a:moveTo>
                    <a:lnTo>
                      <a:pt x="21600" y="0"/>
                    </a:lnTo>
                    <a:lnTo>
                      <a:pt x="18109" y="3231"/>
                    </a:lnTo>
                    <a:cubicBezTo>
                      <a:pt x="16199" y="1772"/>
                      <a:pt x="13758" y="893"/>
                      <a:pt x="11096" y="893"/>
                    </a:cubicBezTo>
                    <a:cubicBezTo>
                      <a:pt x="4966" y="893"/>
                      <a:pt x="0" y="5528"/>
                      <a:pt x="0" y="11247"/>
                    </a:cubicBezTo>
                    <a:cubicBezTo>
                      <a:pt x="0" y="16965"/>
                      <a:pt x="4966" y="21600"/>
                      <a:pt x="11096" y="21600"/>
                    </a:cubicBezTo>
                    <a:cubicBezTo>
                      <a:pt x="14663" y="21600"/>
                      <a:pt x="17933" y="20099"/>
                      <a:pt x="19868" y="17591"/>
                    </a:cubicBezTo>
                    <a:cubicBezTo>
                      <a:pt x="20658" y="16565"/>
                      <a:pt x="20393" y="15170"/>
                      <a:pt x="19552" y="14648"/>
                    </a:cubicBezTo>
                    <a:cubicBezTo>
                      <a:pt x="18181" y="13578"/>
                      <a:pt x="17003" y="15063"/>
                      <a:pt x="17003" y="15063"/>
                    </a:cubicBezTo>
                    <a:cubicBezTo>
                      <a:pt x="15705" y="16808"/>
                      <a:pt x="13545" y="17952"/>
                      <a:pt x="11096" y="17952"/>
                    </a:cubicBezTo>
                    <a:cubicBezTo>
                      <a:pt x="7126" y="17952"/>
                      <a:pt x="3911" y="14949"/>
                      <a:pt x="3911" y="11247"/>
                    </a:cubicBezTo>
                    <a:cubicBezTo>
                      <a:pt x="3911" y="7543"/>
                      <a:pt x="7126" y="4545"/>
                      <a:pt x="11096" y="4545"/>
                    </a:cubicBezTo>
                    <a:cubicBezTo>
                      <a:pt x="12672" y="4545"/>
                      <a:pt x="14127" y="5018"/>
                      <a:pt x="15311" y="5820"/>
                    </a:cubicBezTo>
                    <a:lnTo>
                      <a:pt x="10913" y="9891"/>
                    </a:lnTo>
                    <a:cubicBezTo>
                      <a:pt x="10913" y="9891"/>
                      <a:pt x="21600" y="9891"/>
                      <a:pt x="21600" y="9891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43" name="Group 3043"/>
            <p:cNvGrpSpPr/>
            <p:nvPr/>
          </p:nvGrpSpPr>
          <p:grpSpPr>
            <a:xfrm>
              <a:off x="445391" y="547194"/>
              <a:ext cx="149891" cy="155425"/>
              <a:chOff x="0" y="0"/>
              <a:chExt cx="149889" cy="155423"/>
            </a:xfrm>
          </p:grpSpPr>
          <p:sp>
            <p:nvSpPr>
              <p:cNvPr id="3041" name="Shape 3041"/>
              <p:cNvSpPr/>
              <p:nvPr/>
            </p:nvSpPr>
            <p:spPr>
              <a:xfrm>
                <a:off x="0" y="12725"/>
                <a:ext cx="149890" cy="142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28" extrusionOk="0">
                    <a:moveTo>
                      <a:pt x="20228" y="9150"/>
                    </a:moveTo>
                    <a:lnTo>
                      <a:pt x="17418" y="6366"/>
                    </a:lnTo>
                    <a:lnTo>
                      <a:pt x="11967" y="557"/>
                    </a:lnTo>
                    <a:cubicBezTo>
                      <a:pt x="11273" y="-186"/>
                      <a:pt x="10147" y="-186"/>
                      <a:pt x="9453" y="557"/>
                    </a:cubicBezTo>
                    <a:cubicBezTo>
                      <a:pt x="8757" y="1297"/>
                      <a:pt x="8757" y="2496"/>
                      <a:pt x="9453" y="3236"/>
                    </a:cubicBezTo>
                    <a:lnTo>
                      <a:pt x="14086" y="8177"/>
                    </a:lnTo>
                    <a:lnTo>
                      <a:pt x="2319" y="8177"/>
                    </a:lnTo>
                    <a:cubicBezTo>
                      <a:pt x="1040" y="8177"/>
                      <a:pt x="0" y="9268"/>
                      <a:pt x="0" y="10616"/>
                    </a:cubicBezTo>
                    <a:cubicBezTo>
                      <a:pt x="0" y="11958"/>
                      <a:pt x="1040" y="13049"/>
                      <a:pt x="2319" y="13049"/>
                    </a:cubicBezTo>
                    <a:lnTo>
                      <a:pt x="14088" y="13049"/>
                    </a:lnTo>
                    <a:lnTo>
                      <a:pt x="9453" y="17990"/>
                    </a:lnTo>
                    <a:cubicBezTo>
                      <a:pt x="8757" y="18730"/>
                      <a:pt x="8757" y="19930"/>
                      <a:pt x="9453" y="20669"/>
                    </a:cubicBezTo>
                    <a:cubicBezTo>
                      <a:pt x="10147" y="21414"/>
                      <a:pt x="11273" y="21414"/>
                      <a:pt x="11967" y="20669"/>
                    </a:cubicBezTo>
                    <a:lnTo>
                      <a:pt x="17418" y="14860"/>
                    </a:lnTo>
                    <a:lnTo>
                      <a:pt x="20463" y="11849"/>
                    </a:lnTo>
                    <a:cubicBezTo>
                      <a:pt x="21600" y="10636"/>
                      <a:pt x="20228" y="9150"/>
                      <a:pt x="20228" y="915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42" name="Shape 3042"/>
              <p:cNvSpPr/>
              <p:nvPr/>
            </p:nvSpPr>
            <p:spPr>
              <a:xfrm>
                <a:off x="0" y="-1"/>
                <a:ext cx="149890" cy="142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30" extrusionOk="0">
                    <a:moveTo>
                      <a:pt x="20228" y="9149"/>
                    </a:moveTo>
                    <a:lnTo>
                      <a:pt x="17418" y="6366"/>
                    </a:lnTo>
                    <a:lnTo>
                      <a:pt x="11967" y="555"/>
                    </a:lnTo>
                    <a:cubicBezTo>
                      <a:pt x="11273" y="-185"/>
                      <a:pt x="10147" y="-185"/>
                      <a:pt x="9453" y="555"/>
                    </a:cubicBezTo>
                    <a:cubicBezTo>
                      <a:pt x="8757" y="1294"/>
                      <a:pt x="8757" y="2496"/>
                      <a:pt x="9453" y="3236"/>
                    </a:cubicBezTo>
                    <a:lnTo>
                      <a:pt x="14086" y="8176"/>
                    </a:lnTo>
                    <a:lnTo>
                      <a:pt x="2319" y="8176"/>
                    </a:lnTo>
                    <a:cubicBezTo>
                      <a:pt x="1040" y="8176"/>
                      <a:pt x="0" y="9267"/>
                      <a:pt x="0" y="10615"/>
                    </a:cubicBezTo>
                    <a:cubicBezTo>
                      <a:pt x="0" y="11957"/>
                      <a:pt x="1040" y="13048"/>
                      <a:pt x="2319" y="13048"/>
                    </a:cubicBezTo>
                    <a:lnTo>
                      <a:pt x="14088" y="13048"/>
                    </a:lnTo>
                    <a:lnTo>
                      <a:pt x="9453" y="17991"/>
                    </a:lnTo>
                    <a:cubicBezTo>
                      <a:pt x="8757" y="18730"/>
                      <a:pt x="8757" y="19930"/>
                      <a:pt x="9453" y="20674"/>
                    </a:cubicBezTo>
                    <a:cubicBezTo>
                      <a:pt x="10147" y="21415"/>
                      <a:pt x="11273" y="21415"/>
                      <a:pt x="11967" y="20674"/>
                    </a:cubicBezTo>
                    <a:lnTo>
                      <a:pt x="17418" y="14862"/>
                    </a:lnTo>
                    <a:lnTo>
                      <a:pt x="20463" y="11846"/>
                    </a:lnTo>
                    <a:cubicBezTo>
                      <a:pt x="21600" y="10635"/>
                      <a:pt x="20228" y="9149"/>
                      <a:pt x="20228" y="9149"/>
                    </a:cubicBezTo>
                    <a:close/>
                  </a:path>
                </a:pathLst>
              </a:custGeom>
              <a:solidFill>
                <a:srgbClr val="8D95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46" name="Group 3046"/>
            <p:cNvGrpSpPr/>
            <p:nvPr/>
          </p:nvGrpSpPr>
          <p:grpSpPr>
            <a:xfrm>
              <a:off x="178156" y="547194"/>
              <a:ext cx="149882" cy="155425"/>
              <a:chOff x="0" y="0"/>
              <a:chExt cx="149881" cy="155423"/>
            </a:xfrm>
          </p:grpSpPr>
          <p:sp>
            <p:nvSpPr>
              <p:cNvPr id="3044" name="Shape 3044"/>
              <p:cNvSpPr/>
              <p:nvPr/>
            </p:nvSpPr>
            <p:spPr>
              <a:xfrm>
                <a:off x="-1" y="12725"/>
                <a:ext cx="149883" cy="142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28" extrusionOk="0">
                    <a:moveTo>
                      <a:pt x="686" y="9150"/>
                    </a:moveTo>
                    <a:lnTo>
                      <a:pt x="3496" y="6366"/>
                    </a:lnTo>
                    <a:lnTo>
                      <a:pt x="8947" y="557"/>
                    </a:lnTo>
                    <a:cubicBezTo>
                      <a:pt x="9642" y="-186"/>
                      <a:pt x="10766" y="-186"/>
                      <a:pt x="11463" y="557"/>
                    </a:cubicBezTo>
                    <a:cubicBezTo>
                      <a:pt x="12158" y="1297"/>
                      <a:pt x="12158" y="2496"/>
                      <a:pt x="11463" y="3236"/>
                    </a:cubicBezTo>
                    <a:lnTo>
                      <a:pt x="6829" y="8177"/>
                    </a:lnTo>
                    <a:lnTo>
                      <a:pt x="18595" y="8177"/>
                    </a:lnTo>
                    <a:cubicBezTo>
                      <a:pt x="19876" y="8177"/>
                      <a:pt x="20914" y="9268"/>
                      <a:pt x="20914" y="10616"/>
                    </a:cubicBezTo>
                    <a:cubicBezTo>
                      <a:pt x="20914" y="11958"/>
                      <a:pt x="19876" y="13049"/>
                      <a:pt x="18595" y="13049"/>
                    </a:cubicBezTo>
                    <a:lnTo>
                      <a:pt x="6828" y="13049"/>
                    </a:lnTo>
                    <a:lnTo>
                      <a:pt x="11463" y="17990"/>
                    </a:lnTo>
                    <a:cubicBezTo>
                      <a:pt x="12158" y="18730"/>
                      <a:pt x="12158" y="19930"/>
                      <a:pt x="11463" y="20669"/>
                    </a:cubicBezTo>
                    <a:cubicBezTo>
                      <a:pt x="10766" y="21414"/>
                      <a:pt x="9642" y="21414"/>
                      <a:pt x="8947" y="20669"/>
                    </a:cubicBezTo>
                    <a:lnTo>
                      <a:pt x="3496" y="14860"/>
                    </a:lnTo>
                    <a:lnTo>
                      <a:pt x="452" y="11849"/>
                    </a:lnTo>
                    <a:cubicBezTo>
                      <a:pt x="-686" y="10636"/>
                      <a:pt x="686" y="9150"/>
                      <a:pt x="686" y="9150"/>
                    </a:cubicBez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45" name="Shape 3045"/>
              <p:cNvSpPr/>
              <p:nvPr/>
            </p:nvSpPr>
            <p:spPr>
              <a:xfrm>
                <a:off x="-1" y="-1"/>
                <a:ext cx="149883" cy="142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230" extrusionOk="0">
                    <a:moveTo>
                      <a:pt x="686" y="9149"/>
                    </a:moveTo>
                    <a:lnTo>
                      <a:pt x="3496" y="6366"/>
                    </a:lnTo>
                    <a:lnTo>
                      <a:pt x="8947" y="555"/>
                    </a:lnTo>
                    <a:cubicBezTo>
                      <a:pt x="9642" y="-185"/>
                      <a:pt x="10766" y="-185"/>
                      <a:pt x="11463" y="555"/>
                    </a:cubicBezTo>
                    <a:cubicBezTo>
                      <a:pt x="12158" y="1294"/>
                      <a:pt x="12158" y="2496"/>
                      <a:pt x="11463" y="3236"/>
                    </a:cubicBezTo>
                    <a:lnTo>
                      <a:pt x="6829" y="8176"/>
                    </a:lnTo>
                    <a:lnTo>
                      <a:pt x="18595" y="8176"/>
                    </a:lnTo>
                    <a:cubicBezTo>
                      <a:pt x="19876" y="8176"/>
                      <a:pt x="20914" y="9267"/>
                      <a:pt x="20914" y="10615"/>
                    </a:cubicBezTo>
                    <a:cubicBezTo>
                      <a:pt x="20914" y="11957"/>
                      <a:pt x="19876" y="13048"/>
                      <a:pt x="18595" y="13048"/>
                    </a:cubicBezTo>
                    <a:lnTo>
                      <a:pt x="6828" y="13048"/>
                    </a:lnTo>
                    <a:lnTo>
                      <a:pt x="11463" y="17991"/>
                    </a:lnTo>
                    <a:cubicBezTo>
                      <a:pt x="12158" y="18730"/>
                      <a:pt x="12158" y="19930"/>
                      <a:pt x="11463" y="20674"/>
                    </a:cubicBezTo>
                    <a:cubicBezTo>
                      <a:pt x="10766" y="21415"/>
                      <a:pt x="9642" y="21415"/>
                      <a:pt x="8947" y="20674"/>
                    </a:cubicBezTo>
                    <a:lnTo>
                      <a:pt x="3496" y="14862"/>
                    </a:lnTo>
                    <a:lnTo>
                      <a:pt x="452" y="11846"/>
                    </a:lnTo>
                    <a:cubicBezTo>
                      <a:pt x="-686" y="10635"/>
                      <a:pt x="686" y="9149"/>
                      <a:pt x="686" y="9149"/>
                    </a:cubicBez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3047" name="Shape 3047"/>
            <p:cNvSpPr/>
            <p:nvPr/>
          </p:nvSpPr>
          <p:spPr>
            <a:xfrm>
              <a:off x="0" y="788978"/>
              <a:ext cx="10106592" cy="1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D959D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2285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grpSp>
          <p:nvGrpSpPr>
            <p:cNvPr id="3050" name="Group 3050"/>
            <p:cNvGrpSpPr/>
            <p:nvPr/>
          </p:nvGrpSpPr>
          <p:grpSpPr>
            <a:xfrm>
              <a:off x="9836751" y="547238"/>
              <a:ext cx="178555" cy="146344"/>
              <a:chOff x="0" y="0"/>
              <a:chExt cx="178554" cy="146342"/>
            </a:xfrm>
          </p:grpSpPr>
          <p:sp>
            <p:nvSpPr>
              <p:cNvPr id="3048" name="Shape 3048"/>
              <p:cNvSpPr/>
              <p:nvPr/>
            </p:nvSpPr>
            <p:spPr>
              <a:xfrm>
                <a:off x="0" y="0"/>
                <a:ext cx="178555" cy="146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4" y="0"/>
                    </a:moveTo>
                    <a:cubicBezTo>
                      <a:pt x="860" y="0"/>
                      <a:pt x="0" y="1053"/>
                      <a:pt x="0" y="2348"/>
                    </a:cubicBezTo>
                    <a:cubicBezTo>
                      <a:pt x="0" y="3645"/>
                      <a:pt x="860" y="4696"/>
                      <a:pt x="1924" y="4696"/>
                    </a:cubicBezTo>
                    <a:lnTo>
                      <a:pt x="19676" y="4696"/>
                    </a:lnTo>
                    <a:cubicBezTo>
                      <a:pt x="20743" y="4696"/>
                      <a:pt x="21600" y="3645"/>
                      <a:pt x="21600" y="2348"/>
                    </a:cubicBezTo>
                    <a:cubicBezTo>
                      <a:pt x="21600" y="1053"/>
                      <a:pt x="20743" y="0"/>
                      <a:pt x="19676" y="0"/>
                    </a:cubicBezTo>
                    <a:lnTo>
                      <a:pt x="1924" y="0"/>
                    </a:lnTo>
                    <a:close/>
                    <a:moveTo>
                      <a:pt x="1924" y="9391"/>
                    </a:moveTo>
                    <a:cubicBezTo>
                      <a:pt x="860" y="9391"/>
                      <a:pt x="0" y="10446"/>
                      <a:pt x="0" y="11739"/>
                    </a:cubicBezTo>
                    <a:cubicBezTo>
                      <a:pt x="0" y="13034"/>
                      <a:pt x="860" y="14087"/>
                      <a:pt x="1924" y="14087"/>
                    </a:cubicBezTo>
                    <a:lnTo>
                      <a:pt x="19676" y="14087"/>
                    </a:lnTo>
                    <a:cubicBezTo>
                      <a:pt x="20743" y="14087"/>
                      <a:pt x="21600" y="13034"/>
                      <a:pt x="21600" y="11739"/>
                    </a:cubicBezTo>
                    <a:cubicBezTo>
                      <a:pt x="21600" y="10446"/>
                      <a:pt x="20743" y="9391"/>
                      <a:pt x="19676" y="9391"/>
                    </a:cubicBezTo>
                    <a:lnTo>
                      <a:pt x="1924" y="9391"/>
                    </a:lnTo>
                    <a:close/>
                    <a:moveTo>
                      <a:pt x="1924" y="16904"/>
                    </a:moveTo>
                    <a:cubicBezTo>
                      <a:pt x="860" y="16904"/>
                      <a:pt x="0" y="17957"/>
                      <a:pt x="0" y="19252"/>
                    </a:cubicBezTo>
                    <a:cubicBezTo>
                      <a:pt x="0" y="20547"/>
                      <a:pt x="860" y="21600"/>
                      <a:pt x="1924" y="21600"/>
                    </a:cubicBezTo>
                    <a:lnTo>
                      <a:pt x="19676" y="21600"/>
                    </a:lnTo>
                    <a:cubicBezTo>
                      <a:pt x="20743" y="21600"/>
                      <a:pt x="21600" y="20547"/>
                      <a:pt x="21600" y="19252"/>
                    </a:cubicBezTo>
                    <a:cubicBezTo>
                      <a:pt x="21600" y="17957"/>
                      <a:pt x="20743" y="16904"/>
                      <a:pt x="19676" y="16904"/>
                    </a:cubicBezTo>
                    <a:lnTo>
                      <a:pt x="1924" y="16904"/>
                    </a:lnTo>
                    <a:close/>
                  </a:path>
                </a:pathLst>
              </a:custGeom>
              <a:solidFill>
                <a:srgbClr val="F5F6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49" name="Shape 3049"/>
              <p:cNvSpPr/>
              <p:nvPr/>
            </p:nvSpPr>
            <p:spPr>
              <a:xfrm>
                <a:off x="0" y="0"/>
                <a:ext cx="178555" cy="133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4" y="0"/>
                    </a:moveTo>
                    <a:cubicBezTo>
                      <a:pt x="860" y="0"/>
                      <a:pt x="0" y="1151"/>
                      <a:pt x="0" y="2571"/>
                    </a:cubicBezTo>
                    <a:cubicBezTo>
                      <a:pt x="0" y="3988"/>
                      <a:pt x="860" y="5143"/>
                      <a:pt x="1924" y="5143"/>
                    </a:cubicBezTo>
                    <a:lnTo>
                      <a:pt x="19676" y="5143"/>
                    </a:lnTo>
                    <a:cubicBezTo>
                      <a:pt x="20743" y="5143"/>
                      <a:pt x="21600" y="3988"/>
                      <a:pt x="21600" y="2571"/>
                    </a:cubicBezTo>
                    <a:cubicBezTo>
                      <a:pt x="21600" y="1151"/>
                      <a:pt x="20743" y="0"/>
                      <a:pt x="19676" y="0"/>
                    </a:cubicBezTo>
                    <a:lnTo>
                      <a:pt x="1924" y="0"/>
                    </a:lnTo>
                    <a:close/>
                    <a:moveTo>
                      <a:pt x="1924" y="8229"/>
                    </a:moveTo>
                    <a:cubicBezTo>
                      <a:pt x="860" y="8229"/>
                      <a:pt x="0" y="9382"/>
                      <a:pt x="0" y="10800"/>
                    </a:cubicBezTo>
                    <a:cubicBezTo>
                      <a:pt x="0" y="12218"/>
                      <a:pt x="860" y="13371"/>
                      <a:pt x="1924" y="13371"/>
                    </a:cubicBezTo>
                    <a:lnTo>
                      <a:pt x="19676" y="13371"/>
                    </a:lnTo>
                    <a:cubicBezTo>
                      <a:pt x="20743" y="13371"/>
                      <a:pt x="21600" y="12218"/>
                      <a:pt x="21600" y="10800"/>
                    </a:cubicBezTo>
                    <a:cubicBezTo>
                      <a:pt x="21600" y="9382"/>
                      <a:pt x="20743" y="8229"/>
                      <a:pt x="19676" y="8229"/>
                    </a:cubicBezTo>
                    <a:lnTo>
                      <a:pt x="1924" y="8229"/>
                    </a:lnTo>
                    <a:close/>
                    <a:moveTo>
                      <a:pt x="1924" y="16457"/>
                    </a:moveTo>
                    <a:cubicBezTo>
                      <a:pt x="860" y="16457"/>
                      <a:pt x="0" y="17610"/>
                      <a:pt x="0" y="19029"/>
                    </a:cubicBezTo>
                    <a:cubicBezTo>
                      <a:pt x="0" y="20447"/>
                      <a:pt x="860" y="21600"/>
                      <a:pt x="1924" y="21600"/>
                    </a:cubicBezTo>
                    <a:lnTo>
                      <a:pt x="19676" y="21600"/>
                    </a:lnTo>
                    <a:cubicBezTo>
                      <a:pt x="20743" y="21600"/>
                      <a:pt x="21600" y="20447"/>
                      <a:pt x="21600" y="19029"/>
                    </a:cubicBezTo>
                    <a:cubicBezTo>
                      <a:pt x="21600" y="17610"/>
                      <a:pt x="20743" y="16457"/>
                      <a:pt x="19676" y="16457"/>
                    </a:cubicBezTo>
                    <a:lnTo>
                      <a:pt x="1924" y="16457"/>
                    </a:lnTo>
                    <a:close/>
                  </a:path>
                </a:pathLst>
              </a:custGeom>
              <a:solidFill>
                <a:srgbClr val="4F5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grpSp>
          <p:nvGrpSpPr>
            <p:cNvPr id="3053" name="Group 3053"/>
            <p:cNvGrpSpPr/>
            <p:nvPr/>
          </p:nvGrpSpPr>
          <p:grpSpPr>
            <a:xfrm>
              <a:off x="1088237" y="527233"/>
              <a:ext cx="162671" cy="162661"/>
              <a:chOff x="0" y="0"/>
              <a:chExt cx="162670" cy="162659"/>
            </a:xfrm>
          </p:grpSpPr>
          <p:sp>
            <p:nvSpPr>
              <p:cNvPr id="3051" name="Shape 3051"/>
              <p:cNvSpPr/>
              <p:nvPr/>
            </p:nvSpPr>
            <p:spPr>
              <a:xfrm>
                <a:off x="0" y="0"/>
                <a:ext cx="162671" cy="162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87" y="19950"/>
                    </a:moveTo>
                    <a:cubicBezTo>
                      <a:pt x="14106" y="19766"/>
                      <a:pt x="13979" y="19583"/>
                      <a:pt x="13979" y="19583"/>
                    </a:cubicBezTo>
                    <a:lnTo>
                      <a:pt x="14851" y="18336"/>
                    </a:lnTo>
                    <a:cubicBezTo>
                      <a:pt x="14851" y="18336"/>
                      <a:pt x="15560" y="17445"/>
                      <a:pt x="15649" y="17090"/>
                    </a:cubicBezTo>
                    <a:cubicBezTo>
                      <a:pt x="15737" y="16736"/>
                      <a:pt x="16623" y="16294"/>
                      <a:pt x="17161" y="15338"/>
                    </a:cubicBezTo>
                    <a:cubicBezTo>
                      <a:pt x="17692" y="14377"/>
                      <a:pt x="14934" y="14979"/>
                      <a:pt x="15277" y="14769"/>
                    </a:cubicBezTo>
                    <a:cubicBezTo>
                      <a:pt x="15619" y="14566"/>
                      <a:pt x="14671" y="14339"/>
                      <a:pt x="13605" y="14010"/>
                    </a:cubicBezTo>
                    <a:cubicBezTo>
                      <a:pt x="12536" y="13681"/>
                      <a:pt x="12101" y="12298"/>
                      <a:pt x="12101" y="12298"/>
                    </a:cubicBezTo>
                    <a:cubicBezTo>
                      <a:pt x="9354" y="11227"/>
                      <a:pt x="11563" y="15883"/>
                      <a:pt x="11563" y="15883"/>
                    </a:cubicBezTo>
                    <a:cubicBezTo>
                      <a:pt x="11563" y="15883"/>
                      <a:pt x="12290" y="16136"/>
                      <a:pt x="12391" y="16939"/>
                    </a:cubicBezTo>
                    <a:cubicBezTo>
                      <a:pt x="12486" y="17692"/>
                      <a:pt x="12228" y="19931"/>
                      <a:pt x="13163" y="20235"/>
                    </a:cubicBezTo>
                    <a:cubicBezTo>
                      <a:pt x="12404" y="20424"/>
                      <a:pt x="11613" y="20531"/>
                      <a:pt x="10797" y="20531"/>
                    </a:cubicBezTo>
                    <a:cubicBezTo>
                      <a:pt x="5432" y="20531"/>
                      <a:pt x="1069" y="16168"/>
                      <a:pt x="1069" y="10798"/>
                    </a:cubicBezTo>
                    <a:cubicBezTo>
                      <a:pt x="1069" y="9949"/>
                      <a:pt x="1188" y="9133"/>
                      <a:pt x="1391" y="8356"/>
                    </a:cubicBezTo>
                    <a:cubicBezTo>
                      <a:pt x="1702" y="8861"/>
                      <a:pt x="2259" y="9710"/>
                      <a:pt x="3252" y="11083"/>
                    </a:cubicBezTo>
                    <a:cubicBezTo>
                      <a:pt x="5389" y="14010"/>
                      <a:pt x="6630" y="12947"/>
                      <a:pt x="8938" y="14656"/>
                    </a:cubicBezTo>
                    <a:cubicBezTo>
                      <a:pt x="11246" y="16363"/>
                      <a:pt x="9918" y="13390"/>
                      <a:pt x="8938" y="13402"/>
                    </a:cubicBezTo>
                    <a:cubicBezTo>
                      <a:pt x="7963" y="13415"/>
                      <a:pt x="7250" y="11259"/>
                      <a:pt x="7250" y="11259"/>
                    </a:cubicBezTo>
                    <a:cubicBezTo>
                      <a:pt x="7250" y="11259"/>
                      <a:pt x="6807" y="9746"/>
                      <a:pt x="7603" y="8976"/>
                    </a:cubicBezTo>
                    <a:cubicBezTo>
                      <a:pt x="8405" y="8204"/>
                      <a:pt x="8671" y="9128"/>
                      <a:pt x="9292" y="8976"/>
                    </a:cubicBezTo>
                    <a:cubicBezTo>
                      <a:pt x="9918" y="8824"/>
                      <a:pt x="10273" y="7971"/>
                      <a:pt x="10001" y="7172"/>
                    </a:cubicBezTo>
                    <a:cubicBezTo>
                      <a:pt x="9735" y="6369"/>
                      <a:pt x="9026" y="7792"/>
                      <a:pt x="8584" y="7615"/>
                    </a:cubicBezTo>
                    <a:cubicBezTo>
                      <a:pt x="8140" y="7439"/>
                      <a:pt x="8405" y="6819"/>
                      <a:pt x="10715" y="6281"/>
                    </a:cubicBezTo>
                    <a:cubicBezTo>
                      <a:pt x="13024" y="5750"/>
                      <a:pt x="11424" y="4928"/>
                      <a:pt x="11424" y="4928"/>
                    </a:cubicBezTo>
                    <a:cubicBezTo>
                      <a:pt x="11424" y="4928"/>
                      <a:pt x="10450" y="5395"/>
                      <a:pt x="9557" y="4769"/>
                    </a:cubicBezTo>
                    <a:cubicBezTo>
                      <a:pt x="8671" y="4149"/>
                      <a:pt x="8849" y="5838"/>
                      <a:pt x="7958" y="4149"/>
                    </a:cubicBezTo>
                    <a:cubicBezTo>
                      <a:pt x="7268" y="2834"/>
                      <a:pt x="5768" y="3162"/>
                      <a:pt x="4688" y="3232"/>
                    </a:cubicBezTo>
                    <a:cubicBezTo>
                      <a:pt x="6364" y="1878"/>
                      <a:pt x="8489" y="1068"/>
                      <a:pt x="10797" y="1068"/>
                    </a:cubicBezTo>
                    <a:cubicBezTo>
                      <a:pt x="13861" y="1068"/>
                      <a:pt x="16585" y="2486"/>
                      <a:pt x="18375" y="4700"/>
                    </a:cubicBezTo>
                    <a:cubicBezTo>
                      <a:pt x="17522" y="4775"/>
                      <a:pt x="16104" y="5091"/>
                      <a:pt x="15788" y="6274"/>
                    </a:cubicBezTo>
                    <a:lnTo>
                      <a:pt x="14523" y="7729"/>
                    </a:lnTo>
                    <a:cubicBezTo>
                      <a:pt x="12991" y="9544"/>
                      <a:pt x="15123" y="10924"/>
                      <a:pt x="15522" y="10798"/>
                    </a:cubicBezTo>
                    <a:cubicBezTo>
                      <a:pt x="15922" y="10678"/>
                      <a:pt x="16654" y="10075"/>
                      <a:pt x="17186" y="11342"/>
                    </a:cubicBezTo>
                    <a:cubicBezTo>
                      <a:pt x="17717" y="12606"/>
                      <a:pt x="17713" y="15143"/>
                      <a:pt x="18047" y="15541"/>
                    </a:cubicBezTo>
                    <a:cubicBezTo>
                      <a:pt x="18375" y="15939"/>
                      <a:pt x="19336" y="14958"/>
                      <a:pt x="19248" y="13358"/>
                    </a:cubicBezTo>
                    <a:cubicBezTo>
                      <a:pt x="19395" y="12884"/>
                      <a:pt x="20205" y="12277"/>
                      <a:pt x="20493" y="11537"/>
                    </a:cubicBezTo>
                    <a:cubicBezTo>
                      <a:pt x="20205" y="15426"/>
                      <a:pt x="17616" y="18678"/>
                      <a:pt x="14087" y="19950"/>
                    </a:cubicBezTo>
                    <a:cubicBezTo>
                      <a:pt x="14087" y="19950"/>
                      <a:pt x="14087" y="19950"/>
                      <a:pt x="14087" y="19950"/>
                    </a:cubicBezTo>
                    <a:close/>
                    <a:moveTo>
                      <a:pt x="10797" y="0"/>
                    </a:moveTo>
                    <a:cubicBezTo>
                      <a:pt x="4845" y="0"/>
                      <a:pt x="0" y="4845"/>
                      <a:pt x="0" y="10798"/>
                    </a:cubicBezTo>
                    <a:cubicBezTo>
                      <a:pt x="0" y="16755"/>
                      <a:pt x="4845" y="21600"/>
                      <a:pt x="10797" y="21600"/>
                    </a:cubicBezTo>
                    <a:cubicBezTo>
                      <a:pt x="16756" y="21600"/>
                      <a:pt x="21600" y="16755"/>
                      <a:pt x="21600" y="10798"/>
                    </a:cubicBezTo>
                    <a:cubicBezTo>
                      <a:pt x="21600" y="4845"/>
                      <a:pt x="16756" y="0"/>
                      <a:pt x="10797" y="0"/>
                    </a:cubicBezTo>
                    <a:cubicBezTo>
                      <a:pt x="10797" y="0"/>
                      <a:pt x="10797" y="0"/>
                      <a:pt x="10797" y="0"/>
                    </a:cubicBezTo>
                    <a:close/>
                  </a:path>
                </a:pathLst>
              </a:custGeom>
              <a:solidFill>
                <a:srgbClr val="C2C6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ctr" defTabSz="228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3052" name="Shape 3052"/>
              <p:cNvSpPr/>
              <p:nvPr/>
            </p:nvSpPr>
            <p:spPr>
              <a:xfrm>
                <a:off x="1196" y="1190"/>
                <a:ext cx="160278" cy="160279"/>
              </a:xfrm>
              <a:prstGeom prst="ellipse">
                <a:avLst/>
              </a:prstGeom>
              <a:noFill/>
              <a:ln w="25400" cap="flat">
                <a:solidFill>
                  <a:srgbClr val="8D959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41274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3056" name="Shape 3056"/>
          <p:cNvSpPr>
            <a:spLocks noGrp="1"/>
          </p:cNvSpPr>
          <p:nvPr>
            <p:ph type="pic" sz="quarter" idx="15"/>
          </p:nvPr>
        </p:nvSpPr>
        <p:spPr>
          <a:xfrm>
            <a:off x="3031004" y="3075127"/>
            <a:ext cx="950833" cy="1679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057" name="Shape 3057"/>
          <p:cNvSpPr>
            <a:spLocks noGrp="1"/>
          </p:cNvSpPr>
          <p:nvPr>
            <p:ph type="pic" sz="quarter" idx="16"/>
          </p:nvPr>
        </p:nvSpPr>
        <p:spPr>
          <a:xfrm>
            <a:off x="7885850" y="2555094"/>
            <a:ext cx="1676757" cy="22449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04347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Shape 3065"/>
          <p:cNvSpPr>
            <a:spLocks noGrp="1"/>
          </p:cNvSpPr>
          <p:nvPr>
            <p:ph type="pic" idx="13"/>
          </p:nvPr>
        </p:nvSpPr>
        <p:spPr>
          <a:xfrm>
            <a:off x="0" y="2109305"/>
            <a:ext cx="12192000" cy="4748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066" name="Shape 306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067" name="Shape 306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070" name="Group 307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068" name="Shape 306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69" name="Shape 306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073" name="Group 307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071" name="Shape 307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72" name="Shape 307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076" name="Shape 30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7" name="Shape 30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6380227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Shape 3084"/>
          <p:cNvSpPr>
            <a:spLocks noGrp="1"/>
          </p:cNvSpPr>
          <p:nvPr>
            <p:ph type="pic" idx="13"/>
          </p:nvPr>
        </p:nvSpPr>
        <p:spPr>
          <a:xfrm>
            <a:off x="-1254" y="0"/>
            <a:ext cx="597417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085" name="Shape 3085"/>
          <p:cNvSpPr>
            <a:spLocks noGrp="1"/>
          </p:cNvSpPr>
          <p:nvPr>
            <p:ph type="pic" sz="quarter" idx="14"/>
          </p:nvPr>
        </p:nvSpPr>
        <p:spPr>
          <a:xfrm>
            <a:off x="4735632" y="2095135"/>
            <a:ext cx="2549065" cy="32065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086" name="Shape 308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087" name="Shape 308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090" name="Group 309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088" name="Shape 308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89" name="Shape 308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093" name="Group 309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091" name="Shape 309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092" name="Shape 309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096" name="Shape 309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97" name="Shape 309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5157610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Shape 310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106" name="Shape 310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09" name="Group 310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107" name="Shape 310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08" name="Shape 310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12" name="Group 311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10" name="Shape 311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11" name="Shape 311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115" name="Shape 311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16" name="Shape 311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5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49130904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Shape 312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24" name="Shape 312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125" name="Shape 312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28" name="Group 312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126" name="Shape 312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27" name="Shape 312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31" name="Group 313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29" name="Shape 312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30" name="Shape 313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134" name="Shape 313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35" name="Shape 313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0515167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29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Shape 3142"/>
          <p:cNvSpPr>
            <a:spLocks noGrp="1"/>
          </p:cNvSpPr>
          <p:nvPr>
            <p:ph type="pic" idx="13"/>
          </p:nvPr>
        </p:nvSpPr>
        <p:spPr>
          <a:xfrm>
            <a:off x="-9618" y="3690108"/>
            <a:ext cx="12211236" cy="31744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43" name="Shape 3143"/>
          <p:cNvSpPr>
            <a:spLocks noGrp="1"/>
          </p:cNvSpPr>
          <p:nvPr>
            <p:ph type="pic" sz="quarter" idx="14"/>
          </p:nvPr>
        </p:nvSpPr>
        <p:spPr>
          <a:xfrm>
            <a:off x="4868978" y="2907941"/>
            <a:ext cx="2307812" cy="290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44" name="Shape 314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145" name="Shape 314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48" name="Group 314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146" name="Shape 314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47" name="Shape 314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51" name="Group 315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49" name="Shape 314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50" name="Shape 315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154" name="Shape 315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55" name="Shape 315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05567392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6-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Shape 316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164" name="Shape 316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67" name="Group 316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165" name="Shape 316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66" name="Shape 316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70" name="Group 317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68" name="Shape 316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69" name="Shape 316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173" name="Shape 317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4" name="Shape 317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175" name="Shape 3175"/>
          <p:cNvSpPr>
            <a:spLocks noGrp="1"/>
          </p:cNvSpPr>
          <p:nvPr>
            <p:ph type="pic" sz="quarter" idx="14"/>
          </p:nvPr>
        </p:nvSpPr>
        <p:spPr>
          <a:xfrm>
            <a:off x="6526361" y="2548139"/>
            <a:ext cx="1888443" cy="2340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76" name="Shape 3176"/>
          <p:cNvSpPr>
            <a:spLocks noGrp="1"/>
          </p:cNvSpPr>
          <p:nvPr>
            <p:ph type="pic" sz="quarter" idx="15"/>
          </p:nvPr>
        </p:nvSpPr>
        <p:spPr>
          <a:xfrm>
            <a:off x="3652297" y="2548139"/>
            <a:ext cx="1888443" cy="2340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9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46611678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Shape 3185"/>
          <p:cNvSpPr>
            <a:spLocks noGrp="1"/>
          </p:cNvSpPr>
          <p:nvPr>
            <p:ph type="pic" idx="13"/>
          </p:nvPr>
        </p:nvSpPr>
        <p:spPr>
          <a:xfrm>
            <a:off x="1" y="-27676"/>
            <a:ext cx="8220497" cy="6913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86" name="Shape 3186"/>
          <p:cNvSpPr>
            <a:spLocks noGrp="1"/>
          </p:cNvSpPr>
          <p:nvPr>
            <p:ph type="pic" sz="quarter" idx="14"/>
          </p:nvPr>
        </p:nvSpPr>
        <p:spPr>
          <a:xfrm>
            <a:off x="4651277" y="2546386"/>
            <a:ext cx="1317179" cy="16504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88" name="Shape 3188"/>
          <p:cNvSpPr>
            <a:spLocks noGrp="1"/>
          </p:cNvSpPr>
          <p:nvPr>
            <p:ph type="pic" sz="quarter" idx="15"/>
          </p:nvPr>
        </p:nvSpPr>
        <p:spPr>
          <a:xfrm>
            <a:off x="1325407" y="2546386"/>
            <a:ext cx="1317179" cy="16504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190" name="Shape 319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191" name="Shape 319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94" name="Group 319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192" name="Shape 319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93" name="Shape 319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97" name="Group 319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95" name="Shape 319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96" name="Shape 319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00" name="Shape 320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01" name="Shape 320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81662030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Shape 3208"/>
          <p:cNvSpPr>
            <a:spLocks noGrp="1"/>
          </p:cNvSpPr>
          <p:nvPr>
            <p:ph type="pic" idx="13"/>
          </p:nvPr>
        </p:nvSpPr>
        <p:spPr>
          <a:xfrm>
            <a:off x="0" y="-27674"/>
            <a:ext cx="12192000" cy="31465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09" name="Shape 3209"/>
          <p:cNvSpPr>
            <a:spLocks noGrp="1"/>
          </p:cNvSpPr>
          <p:nvPr>
            <p:ph type="pic" sz="quarter" idx="14"/>
          </p:nvPr>
        </p:nvSpPr>
        <p:spPr>
          <a:xfrm>
            <a:off x="4932482" y="1809384"/>
            <a:ext cx="1854324" cy="23326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10" name="Shape 321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211" name="Shape 321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14" name="Group 321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212" name="Shape 321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13" name="Shape 321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217" name="Group 321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215" name="Shape 321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16" name="Shape 321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18" name="Shape 321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19" name="Shape 321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21" name="Shape 3221"/>
          <p:cNvSpPr>
            <a:spLocks noGrp="1"/>
          </p:cNvSpPr>
          <p:nvPr>
            <p:ph type="pic" sz="quarter" idx="15"/>
          </p:nvPr>
        </p:nvSpPr>
        <p:spPr>
          <a:xfrm>
            <a:off x="1066345" y="1809384"/>
            <a:ext cx="1854324" cy="23326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23" name="Shape 3223"/>
          <p:cNvSpPr>
            <a:spLocks noGrp="1"/>
          </p:cNvSpPr>
          <p:nvPr>
            <p:ph type="pic" sz="quarter" idx="17"/>
          </p:nvPr>
        </p:nvSpPr>
        <p:spPr>
          <a:xfrm>
            <a:off x="8798622" y="1809384"/>
            <a:ext cx="1854324" cy="23326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1169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Watch 09_Side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Shape 3231"/>
          <p:cNvSpPr>
            <a:spLocks noGrp="1"/>
          </p:cNvSpPr>
          <p:nvPr>
            <p:ph type="pic" idx="13"/>
          </p:nvPr>
        </p:nvSpPr>
        <p:spPr>
          <a:xfrm>
            <a:off x="3" y="0"/>
            <a:ext cx="5570647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32" name="Shape 323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233" name="Shape 323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36" name="Group 323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234" name="Shape 32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35" name="Shape 323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239" name="Group 323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237" name="Shape 323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38" name="Shape 323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42" name="Shape 324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3" name="Shape 324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4423131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Shape 3250"/>
          <p:cNvSpPr>
            <a:spLocks noGrp="1"/>
          </p:cNvSpPr>
          <p:nvPr>
            <p:ph type="pic" idx="13"/>
          </p:nvPr>
        </p:nvSpPr>
        <p:spPr>
          <a:xfrm>
            <a:off x="4" y="0"/>
            <a:ext cx="511434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51" name="Shape 325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252" name="Shape 325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55" name="Group 325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253" name="Shape 32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54" name="Shape 325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258" name="Group 325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256" name="Shape 325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57" name="Shape 325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61" name="Shape 326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62" name="Shape 326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63" name="Shape 3263"/>
          <p:cNvSpPr>
            <a:spLocks noGrp="1"/>
          </p:cNvSpPr>
          <p:nvPr>
            <p:ph type="pic" sz="quarter" idx="15"/>
          </p:nvPr>
        </p:nvSpPr>
        <p:spPr>
          <a:xfrm>
            <a:off x="3580493" y="1955476"/>
            <a:ext cx="2947049" cy="2947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99430143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ject Time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Shape 3270"/>
          <p:cNvSpPr>
            <a:spLocks noGrp="1"/>
          </p:cNvSpPr>
          <p:nvPr>
            <p:ph type="pic" sz="quarter" idx="13"/>
          </p:nvPr>
        </p:nvSpPr>
        <p:spPr>
          <a:xfrm>
            <a:off x="3580493" y="1955476"/>
            <a:ext cx="2947049" cy="2947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271" name="Shape 327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70981029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04 :Company History of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Shape 327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279" name="Shape 327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82" name="Group 328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280" name="Shape 32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81" name="Shape 328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285" name="Group 328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283" name="Shape 328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84" name="Shape 328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86" name="Shape 328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87" name="Shape 328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88" name="Shape 3288"/>
          <p:cNvSpPr>
            <a:spLocks noGrp="1"/>
          </p:cNvSpPr>
          <p:nvPr>
            <p:ph type="pic" sz="quarter" idx="13"/>
          </p:nvPr>
        </p:nvSpPr>
        <p:spPr>
          <a:xfrm>
            <a:off x="2591526" y="3897290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289" name="Shape 3289"/>
          <p:cNvSpPr>
            <a:spLocks noGrp="1"/>
          </p:cNvSpPr>
          <p:nvPr>
            <p:ph type="pic" sz="quarter" idx="14"/>
          </p:nvPr>
        </p:nvSpPr>
        <p:spPr>
          <a:xfrm>
            <a:off x="2591526" y="4758486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290" name="Shape 3290"/>
          <p:cNvSpPr>
            <a:spLocks noGrp="1"/>
          </p:cNvSpPr>
          <p:nvPr>
            <p:ph type="pic" sz="quarter" idx="15"/>
          </p:nvPr>
        </p:nvSpPr>
        <p:spPr>
          <a:xfrm>
            <a:off x="2591526" y="5618825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83933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04 :Company History of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Shape 3297"/>
          <p:cNvSpPr>
            <a:spLocks noGrp="1"/>
          </p:cNvSpPr>
          <p:nvPr>
            <p:ph type="pic" sz="quarter" idx="13"/>
          </p:nvPr>
        </p:nvSpPr>
        <p:spPr>
          <a:xfrm>
            <a:off x="2591499" y="546257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298" name="Shape 3298"/>
          <p:cNvSpPr>
            <a:spLocks noGrp="1"/>
          </p:cNvSpPr>
          <p:nvPr>
            <p:ph type="pic" sz="quarter" idx="14"/>
          </p:nvPr>
        </p:nvSpPr>
        <p:spPr>
          <a:xfrm>
            <a:off x="2591499" y="1502099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299" name="Shape 3299"/>
          <p:cNvSpPr>
            <a:spLocks noGrp="1"/>
          </p:cNvSpPr>
          <p:nvPr>
            <p:ph type="pic" sz="quarter" idx="15"/>
          </p:nvPr>
        </p:nvSpPr>
        <p:spPr>
          <a:xfrm>
            <a:off x="2591499" y="2635523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00" name="Shape 3300"/>
          <p:cNvSpPr>
            <a:spLocks noGrp="1"/>
          </p:cNvSpPr>
          <p:nvPr>
            <p:ph type="pic" sz="quarter" idx="16"/>
          </p:nvPr>
        </p:nvSpPr>
        <p:spPr>
          <a:xfrm>
            <a:off x="2591499" y="3496721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01" name="Shape 3301"/>
          <p:cNvSpPr>
            <a:spLocks noGrp="1"/>
          </p:cNvSpPr>
          <p:nvPr>
            <p:ph type="pic" sz="quarter" idx="17"/>
          </p:nvPr>
        </p:nvSpPr>
        <p:spPr>
          <a:xfrm>
            <a:off x="2591499" y="4357059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02" name="Shape 3302"/>
          <p:cNvSpPr>
            <a:spLocks noGrp="1"/>
          </p:cNvSpPr>
          <p:nvPr>
            <p:ph type="pic" sz="quarter" idx="18"/>
          </p:nvPr>
        </p:nvSpPr>
        <p:spPr>
          <a:xfrm>
            <a:off x="2591499" y="5491343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03" name="Shape 33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6766485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04 :Company History of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" name="Shape 3310"/>
          <p:cNvSpPr>
            <a:spLocks noGrp="1"/>
          </p:cNvSpPr>
          <p:nvPr>
            <p:ph type="pic" sz="quarter" idx="13"/>
          </p:nvPr>
        </p:nvSpPr>
        <p:spPr>
          <a:xfrm>
            <a:off x="2591499" y="416153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11" name="Shape 3311"/>
          <p:cNvSpPr>
            <a:spLocks noGrp="1"/>
          </p:cNvSpPr>
          <p:nvPr>
            <p:ph type="pic" sz="quarter" idx="14"/>
          </p:nvPr>
        </p:nvSpPr>
        <p:spPr>
          <a:xfrm>
            <a:off x="2591499" y="1431837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12" name="Shape 3312"/>
          <p:cNvSpPr>
            <a:spLocks noGrp="1"/>
          </p:cNvSpPr>
          <p:nvPr>
            <p:ph type="pic" sz="quarter" idx="15"/>
          </p:nvPr>
        </p:nvSpPr>
        <p:spPr>
          <a:xfrm>
            <a:off x="2591499" y="2438239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13" name="Shape 3313"/>
          <p:cNvSpPr>
            <a:spLocks noGrp="1"/>
          </p:cNvSpPr>
          <p:nvPr>
            <p:ph type="pic" sz="quarter" idx="16"/>
          </p:nvPr>
        </p:nvSpPr>
        <p:spPr>
          <a:xfrm>
            <a:off x="2591499" y="3298573"/>
            <a:ext cx="586556" cy="58655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3314" name="Shape 33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02525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5B7DE8-4AA9-44F2-B42E-253534164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6838" y="0"/>
            <a:ext cx="6155162" cy="5820229"/>
          </a:xfrm>
          <a:custGeom>
            <a:avLst/>
            <a:gdLst>
              <a:gd name="connsiteX0" fmla="*/ 0 w 6155162"/>
              <a:gd name="connsiteY0" fmla="*/ 0 h 5820229"/>
              <a:gd name="connsiteX1" fmla="*/ 6155162 w 6155162"/>
              <a:gd name="connsiteY1" fmla="*/ 0 h 5820229"/>
              <a:gd name="connsiteX2" fmla="*/ 6155162 w 6155162"/>
              <a:gd name="connsiteY2" fmla="*/ 52697 h 5820229"/>
              <a:gd name="connsiteX3" fmla="*/ 6155162 w 6155162"/>
              <a:gd name="connsiteY3" fmla="*/ 5820229 h 5820229"/>
              <a:gd name="connsiteX4" fmla="*/ 6078940 w 6155162"/>
              <a:gd name="connsiteY4" fmla="*/ 5670703 h 5820229"/>
              <a:gd name="connsiteX5" fmla="*/ 309001 w 6155162"/>
              <a:gd name="connsiteY5" fmla="*/ 799920 h 5820229"/>
              <a:gd name="connsiteX6" fmla="*/ 48538 w 6155162"/>
              <a:gd name="connsiteY6" fmla="*/ 170162 h 58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5162" h="5820229">
                <a:moveTo>
                  <a:pt x="0" y="0"/>
                </a:moveTo>
                <a:lnTo>
                  <a:pt x="6155162" y="0"/>
                </a:lnTo>
                <a:lnTo>
                  <a:pt x="6155162" y="52697"/>
                </a:lnTo>
                <a:cubicBezTo>
                  <a:pt x="6155162" y="1350247"/>
                  <a:pt x="6155162" y="3195653"/>
                  <a:pt x="6155162" y="5820229"/>
                </a:cubicBezTo>
                <a:cubicBezTo>
                  <a:pt x="6128484" y="5767895"/>
                  <a:pt x="6105618" y="5719299"/>
                  <a:pt x="6078940" y="5670703"/>
                </a:cubicBezTo>
                <a:cubicBezTo>
                  <a:pt x="4817480" y="3308205"/>
                  <a:pt x="1559027" y="3139990"/>
                  <a:pt x="309001" y="799920"/>
                </a:cubicBezTo>
                <a:cubicBezTo>
                  <a:pt x="206102" y="603668"/>
                  <a:pt x="118210" y="390595"/>
                  <a:pt x="48538" y="1701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85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: Horizonta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Shape 332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322" name="Shape 332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25" name="Group 332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323" name="Shape 33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24" name="Shape 332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328" name="Group 332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326" name="Shape 332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27" name="Shape 332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31" name="Shape 333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32" name="Shape 333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333" name="Shape 3333"/>
          <p:cNvSpPr>
            <a:spLocks noGrp="1"/>
          </p:cNvSpPr>
          <p:nvPr>
            <p:ph type="pic" idx="14"/>
          </p:nvPr>
        </p:nvSpPr>
        <p:spPr>
          <a:xfrm>
            <a:off x="0" y="1577382"/>
            <a:ext cx="12192000" cy="39973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64935816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: Horizonta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Shape 3340"/>
          <p:cNvSpPr>
            <a:spLocks noGrp="1"/>
          </p:cNvSpPr>
          <p:nvPr>
            <p:ph type="pic" idx="13"/>
          </p:nvPr>
        </p:nvSpPr>
        <p:spPr>
          <a:xfrm>
            <a:off x="0" y="1577382"/>
            <a:ext cx="12192000" cy="39973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41" name="Shape 334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6974040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11 : Sing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Shape 3348"/>
          <p:cNvSpPr>
            <a:spLocks noGrp="1"/>
          </p:cNvSpPr>
          <p:nvPr>
            <p:ph type="pic" idx="13"/>
          </p:nvPr>
        </p:nvSpPr>
        <p:spPr>
          <a:xfrm>
            <a:off x="0" y="3091209"/>
            <a:ext cx="12192000" cy="381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49" name="Shape 3349"/>
          <p:cNvSpPr>
            <a:spLocks noGrp="1"/>
          </p:cNvSpPr>
          <p:nvPr>
            <p:ph type="pic" sz="quarter" idx="14"/>
          </p:nvPr>
        </p:nvSpPr>
        <p:spPr>
          <a:xfrm>
            <a:off x="9676929" y="3695469"/>
            <a:ext cx="1624889" cy="87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350" name="Shape 335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351" name="Shape 335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54" name="Group 335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352" name="Shape 335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53" name="Shape 335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357" name="Group 335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355" name="Shape 335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56" name="Shape 335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60" name="Shape 336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1" name="Shape 336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362" name="Shape 3362"/>
          <p:cNvSpPr>
            <a:spLocks noGrp="1"/>
          </p:cNvSpPr>
          <p:nvPr>
            <p:ph type="pic" sz="quarter" idx="16"/>
          </p:nvPr>
        </p:nvSpPr>
        <p:spPr>
          <a:xfrm>
            <a:off x="7450903" y="3695469"/>
            <a:ext cx="1624889" cy="87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363" name="Shape 3363"/>
          <p:cNvSpPr>
            <a:spLocks noGrp="1"/>
          </p:cNvSpPr>
          <p:nvPr>
            <p:ph type="pic" sz="quarter" idx="17"/>
          </p:nvPr>
        </p:nvSpPr>
        <p:spPr>
          <a:xfrm>
            <a:off x="5224882" y="3695469"/>
            <a:ext cx="1624889" cy="87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364" name="Shape 3364"/>
          <p:cNvSpPr>
            <a:spLocks noGrp="1"/>
          </p:cNvSpPr>
          <p:nvPr>
            <p:ph type="pic" sz="quarter" idx="18"/>
          </p:nvPr>
        </p:nvSpPr>
        <p:spPr>
          <a:xfrm>
            <a:off x="2998856" y="3695469"/>
            <a:ext cx="1624889" cy="87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365" name="Shape 3365"/>
          <p:cNvSpPr>
            <a:spLocks noGrp="1"/>
          </p:cNvSpPr>
          <p:nvPr>
            <p:ph type="pic" sz="quarter" idx="19"/>
          </p:nvPr>
        </p:nvSpPr>
        <p:spPr>
          <a:xfrm>
            <a:off x="772833" y="3695469"/>
            <a:ext cx="1624889" cy="873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20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21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7601018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1 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Shape 337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373" name="Shape 337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76" name="Group 337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374" name="Shape 337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75" name="Shape 337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379" name="Group 337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377" name="Shape 337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78" name="Shape 337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82" name="Shape 338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3" name="Shape 338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384" name="Shape 3384"/>
          <p:cNvSpPr>
            <a:spLocks noGrp="1"/>
          </p:cNvSpPr>
          <p:nvPr>
            <p:ph type="pic" sz="quarter" idx="14"/>
          </p:nvPr>
        </p:nvSpPr>
        <p:spPr>
          <a:xfrm>
            <a:off x="641175" y="1406060"/>
            <a:ext cx="3234543" cy="3084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85" name="Shape 3385"/>
          <p:cNvSpPr>
            <a:spLocks noGrp="1"/>
          </p:cNvSpPr>
          <p:nvPr>
            <p:ph type="pic" sz="quarter" idx="15"/>
          </p:nvPr>
        </p:nvSpPr>
        <p:spPr>
          <a:xfrm>
            <a:off x="4421814" y="1406060"/>
            <a:ext cx="3234543" cy="3084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86" name="Shape 3386"/>
          <p:cNvSpPr>
            <a:spLocks noGrp="1"/>
          </p:cNvSpPr>
          <p:nvPr>
            <p:ph type="pic" sz="quarter" idx="16"/>
          </p:nvPr>
        </p:nvSpPr>
        <p:spPr>
          <a:xfrm>
            <a:off x="8202450" y="1406060"/>
            <a:ext cx="3234543" cy="3084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37500116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2 : 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Shape 3393"/>
          <p:cNvSpPr>
            <a:spLocks noGrp="1"/>
          </p:cNvSpPr>
          <p:nvPr>
            <p:ph type="pic" sz="quarter" idx="13"/>
          </p:nvPr>
        </p:nvSpPr>
        <p:spPr>
          <a:xfrm>
            <a:off x="7343881" y="2833549"/>
            <a:ext cx="1859540" cy="22710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94" name="Shape 3394"/>
          <p:cNvSpPr>
            <a:spLocks noGrp="1"/>
          </p:cNvSpPr>
          <p:nvPr>
            <p:ph type="pic" sz="quarter" idx="14"/>
          </p:nvPr>
        </p:nvSpPr>
        <p:spPr>
          <a:xfrm>
            <a:off x="9579239" y="1406066"/>
            <a:ext cx="1859540" cy="36984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395" name="Shape 339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396" name="Shape 339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99" name="Group 339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397" name="Shape 33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98" name="Shape 339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402" name="Group 340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400" name="Shape 340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01" name="Shape 340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405" name="Shape 340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6" name="Shape 340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407" name="Shape 3407"/>
          <p:cNvSpPr>
            <a:spLocks noGrp="1"/>
          </p:cNvSpPr>
          <p:nvPr>
            <p:ph type="pic" sz="quarter" idx="16"/>
          </p:nvPr>
        </p:nvSpPr>
        <p:spPr>
          <a:xfrm>
            <a:off x="5108521" y="1406066"/>
            <a:ext cx="1859540" cy="36984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08" name="Shape 3408"/>
          <p:cNvSpPr>
            <a:spLocks noGrp="1"/>
          </p:cNvSpPr>
          <p:nvPr>
            <p:ph type="pic" sz="quarter" idx="17"/>
          </p:nvPr>
        </p:nvSpPr>
        <p:spPr>
          <a:xfrm>
            <a:off x="637801" y="1406066"/>
            <a:ext cx="1859540" cy="36984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09" name="Shape 3409"/>
          <p:cNvSpPr>
            <a:spLocks noGrp="1"/>
          </p:cNvSpPr>
          <p:nvPr>
            <p:ph type="pic" sz="quarter" idx="18"/>
          </p:nvPr>
        </p:nvSpPr>
        <p:spPr>
          <a:xfrm>
            <a:off x="2873161" y="2833549"/>
            <a:ext cx="1859540" cy="22710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7688768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Shape 341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417" name="Shape 341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420" name="Group 342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418" name="Shape 341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19" name="Shape 341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423" name="Group 342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421" name="Shape 342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22" name="Shape 342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426" name="Shape 342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27" name="Shape 342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428" name="Shape 3428"/>
          <p:cNvSpPr>
            <a:spLocks noGrp="1"/>
          </p:cNvSpPr>
          <p:nvPr>
            <p:ph type="pic" sz="half" idx="14"/>
          </p:nvPr>
        </p:nvSpPr>
        <p:spPr>
          <a:xfrm>
            <a:off x="634077" y="1406059"/>
            <a:ext cx="4326916" cy="43269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29" name="Shape 3429"/>
          <p:cNvSpPr>
            <a:spLocks noGrp="1"/>
          </p:cNvSpPr>
          <p:nvPr>
            <p:ph type="pic" sz="quarter" idx="15"/>
          </p:nvPr>
        </p:nvSpPr>
        <p:spPr>
          <a:xfrm>
            <a:off x="5108179" y="1406060"/>
            <a:ext cx="2079845" cy="20798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30" name="Shape 3430"/>
          <p:cNvSpPr>
            <a:spLocks noGrp="1"/>
          </p:cNvSpPr>
          <p:nvPr>
            <p:ph type="pic" sz="quarter" idx="16"/>
          </p:nvPr>
        </p:nvSpPr>
        <p:spPr>
          <a:xfrm>
            <a:off x="5108179" y="3653157"/>
            <a:ext cx="2079845" cy="2079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25926203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4 :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Shape 3441"/>
          <p:cNvSpPr>
            <a:spLocks noGrp="1"/>
          </p:cNvSpPr>
          <p:nvPr>
            <p:ph type="pic" sz="quarter" idx="17"/>
          </p:nvPr>
        </p:nvSpPr>
        <p:spPr>
          <a:xfrm rot="20916954">
            <a:off x="6213964" y="1999693"/>
            <a:ext cx="2012691" cy="2012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" name="Shape 3441"/>
          <p:cNvSpPr>
            <a:spLocks noGrp="1"/>
          </p:cNvSpPr>
          <p:nvPr>
            <p:ph type="pic" sz="quarter" idx="18"/>
          </p:nvPr>
        </p:nvSpPr>
        <p:spPr>
          <a:xfrm rot="20916954">
            <a:off x="6763453" y="4324305"/>
            <a:ext cx="2012691" cy="2845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" name="Shape 3441"/>
          <p:cNvSpPr>
            <a:spLocks noGrp="1"/>
          </p:cNvSpPr>
          <p:nvPr>
            <p:ph type="pic" sz="quarter" idx="19"/>
          </p:nvPr>
        </p:nvSpPr>
        <p:spPr>
          <a:xfrm rot="20916954">
            <a:off x="4341384" y="4806007"/>
            <a:ext cx="2012691" cy="2012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" name="Shape 3441"/>
          <p:cNvSpPr>
            <a:spLocks noGrp="1"/>
          </p:cNvSpPr>
          <p:nvPr>
            <p:ph type="pic" sz="quarter" idx="20"/>
          </p:nvPr>
        </p:nvSpPr>
        <p:spPr>
          <a:xfrm rot="20916954">
            <a:off x="9043152" y="3857263"/>
            <a:ext cx="2012691" cy="2012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" name="Shape 3441"/>
          <p:cNvSpPr>
            <a:spLocks noGrp="1"/>
          </p:cNvSpPr>
          <p:nvPr>
            <p:ph type="pic" sz="quarter" idx="21"/>
          </p:nvPr>
        </p:nvSpPr>
        <p:spPr>
          <a:xfrm rot="20916954">
            <a:off x="9390993" y="6235165"/>
            <a:ext cx="2012691" cy="9304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" name="Shape 3441"/>
          <p:cNvSpPr>
            <a:spLocks noGrp="1"/>
          </p:cNvSpPr>
          <p:nvPr>
            <p:ph type="pic" sz="quarter" idx="22"/>
          </p:nvPr>
        </p:nvSpPr>
        <p:spPr>
          <a:xfrm rot="20916954">
            <a:off x="1948433" y="5288373"/>
            <a:ext cx="2012691" cy="17834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" name="Shape 3441"/>
          <p:cNvSpPr>
            <a:spLocks noGrp="1"/>
          </p:cNvSpPr>
          <p:nvPr>
            <p:ph type="pic" sz="quarter" idx="23"/>
          </p:nvPr>
        </p:nvSpPr>
        <p:spPr>
          <a:xfrm rot="20916954">
            <a:off x="1534704" y="2922417"/>
            <a:ext cx="2012691" cy="2012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" name="Shape 3441"/>
          <p:cNvSpPr>
            <a:spLocks noGrp="1"/>
          </p:cNvSpPr>
          <p:nvPr>
            <p:ph type="pic" sz="quarter" idx="24"/>
          </p:nvPr>
        </p:nvSpPr>
        <p:spPr>
          <a:xfrm rot="20916954">
            <a:off x="3694421" y="653946"/>
            <a:ext cx="2017145" cy="3856265"/>
          </a:xfrm>
          <a:custGeom>
            <a:avLst/>
            <a:gdLst>
              <a:gd name="connsiteX0" fmla="*/ 0 w 1509518"/>
              <a:gd name="connsiteY0" fmla="*/ 0 h 2587086"/>
              <a:gd name="connsiteX1" fmla="*/ 1509518 w 1509518"/>
              <a:gd name="connsiteY1" fmla="*/ 0 h 2587086"/>
              <a:gd name="connsiteX2" fmla="*/ 1509518 w 1509518"/>
              <a:gd name="connsiteY2" fmla="*/ 2587086 h 2587086"/>
              <a:gd name="connsiteX3" fmla="*/ 0 w 1509518"/>
              <a:gd name="connsiteY3" fmla="*/ 2587086 h 2587086"/>
              <a:gd name="connsiteX4" fmla="*/ 0 w 1509518"/>
              <a:gd name="connsiteY4" fmla="*/ 0 h 2587086"/>
              <a:gd name="connsiteX0" fmla="*/ 0 w 1512859"/>
              <a:gd name="connsiteY0" fmla="*/ 0 h 2892199"/>
              <a:gd name="connsiteX1" fmla="*/ 1512859 w 1512859"/>
              <a:gd name="connsiteY1" fmla="*/ 305113 h 2892199"/>
              <a:gd name="connsiteX2" fmla="*/ 1512859 w 1512859"/>
              <a:gd name="connsiteY2" fmla="*/ 2892199 h 2892199"/>
              <a:gd name="connsiteX3" fmla="*/ 3341 w 1512859"/>
              <a:gd name="connsiteY3" fmla="*/ 2892199 h 2892199"/>
              <a:gd name="connsiteX4" fmla="*/ 0 w 1512859"/>
              <a:gd name="connsiteY4" fmla="*/ 0 h 289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59" h="2892199">
                <a:moveTo>
                  <a:pt x="0" y="0"/>
                </a:moveTo>
                <a:lnTo>
                  <a:pt x="1512859" y="305113"/>
                </a:lnTo>
                <a:lnTo>
                  <a:pt x="1512859" y="2892199"/>
                </a:lnTo>
                <a:lnTo>
                  <a:pt x="3341" y="2892199"/>
                </a:lnTo>
                <a:cubicBezTo>
                  <a:pt x="2227" y="1928133"/>
                  <a:pt x="1114" y="964066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1" name="Shape 3441"/>
          <p:cNvSpPr>
            <a:spLocks noGrp="1"/>
          </p:cNvSpPr>
          <p:nvPr>
            <p:ph type="pic" sz="quarter" idx="25"/>
          </p:nvPr>
        </p:nvSpPr>
        <p:spPr>
          <a:xfrm rot="20916954">
            <a:off x="1049752" y="684001"/>
            <a:ext cx="2012691" cy="1934224"/>
          </a:xfrm>
          <a:custGeom>
            <a:avLst/>
            <a:gdLst>
              <a:gd name="connsiteX0" fmla="*/ 0 w 1509518"/>
              <a:gd name="connsiteY0" fmla="*/ 0 h 1450668"/>
              <a:gd name="connsiteX1" fmla="*/ 1509518 w 1509518"/>
              <a:gd name="connsiteY1" fmla="*/ 0 h 1450668"/>
              <a:gd name="connsiteX2" fmla="*/ 1509518 w 1509518"/>
              <a:gd name="connsiteY2" fmla="*/ 1450668 h 1450668"/>
              <a:gd name="connsiteX3" fmla="*/ 0 w 1509518"/>
              <a:gd name="connsiteY3" fmla="*/ 1450668 h 1450668"/>
              <a:gd name="connsiteX4" fmla="*/ 0 w 1509518"/>
              <a:gd name="connsiteY4" fmla="*/ 0 h 1450668"/>
              <a:gd name="connsiteX0" fmla="*/ 0 w 1509518"/>
              <a:gd name="connsiteY0" fmla="*/ 0 h 1450668"/>
              <a:gd name="connsiteX1" fmla="*/ 1508514 w 1509518"/>
              <a:gd name="connsiteY1" fmla="*/ 294522 h 1450668"/>
              <a:gd name="connsiteX2" fmla="*/ 1509518 w 1509518"/>
              <a:gd name="connsiteY2" fmla="*/ 1450668 h 1450668"/>
              <a:gd name="connsiteX3" fmla="*/ 0 w 1509518"/>
              <a:gd name="connsiteY3" fmla="*/ 1450668 h 1450668"/>
              <a:gd name="connsiteX4" fmla="*/ 0 w 1509518"/>
              <a:gd name="connsiteY4" fmla="*/ 0 h 145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518" h="1450668">
                <a:moveTo>
                  <a:pt x="0" y="0"/>
                </a:moveTo>
                <a:lnTo>
                  <a:pt x="1508514" y="294522"/>
                </a:lnTo>
                <a:cubicBezTo>
                  <a:pt x="1508849" y="679904"/>
                  <a:pt x="1509183" y="1065286"/>
                  <a:pt x="1509518" y="1450668"/>
                </a:cubicBezTo>
                <a:lnTo>
                  <a:pt x="0" y="145066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" name="Shape 3441"/>
          <p:cNvSpPr>
            <a:spLocks noGrp="1"/>
          </p:cNvSpPr>
          <p:nvPr>
            <p:ph type="pic" sz="quarter" idx="26"/>
          </p:nvPr>
        </p:nvSpPr>
        <p:spPr>
          <a:xfrm rot="20916954">
            <a:off x="5857336" y="693401"/>
            <a:ext cx="2012691" cy="956425"/>
          </a:xfrm>
          <a:custGeom>
            <a:avLst/>
            <a:gdLst>
              <a:gd name="connsiteX0" fmla="*/ 0 w 1509518"/>
              <a:gd name="connsiteY0" fmla="*/ 0 h 717319"/>
              <a:gd name="connsiteX1" fmla="*/ 1509518 w 1509518"/>
              <a:gd name="connsiteY1" fmla="*/ 0 h 717319"/>
              <a:gd name="connsiteX2" fmla="*/ 1509518 w 1509518"/>
              <a:gd name="connsiteY2" fmla="*/ 717319 h 717319"/>
              <a:gd name="connsiteX3" fmla="*/ 0 w 1509518"/>
              <a:gd name="connsiteY3" fmla="*/ 717319 h 717319"/>
              <a:gd name="connsiteX4" fmla="*/ 0 w 1509518"/>
              <a:gd name="connsiteY4" fmla="*/ 0 h 717319"/>
              <a:gd name="connsiteX0" fmla="*/ 0 w 1509518"/>
              <a:gd name="connsiteY0" fmla="*/ 0 h 717319"/>
              <a:gd name="connsiteX1" fmla="*/ 1509141 w 1509518"/>
              <a:gd name="connsiteY1" fmla="*/ 291408 h 717319"/>
              <a:gd name="connsiteX2" fmla="*/ 1509518 w 1509518"/>
              <a:gd name="connsiteY2" fmla="*/ 717319 h 717319"/>
              <a:gd name="connsiteX3" fmla="*/ 0 w 1509518"/>
              <a:gd name="connsiteY3" fmla="*/ 717319 h 717319"/>
              <a:gd name="connsiteX4" fmla="*/ 0 w 1509518"/>
              <a:gd name="connsiteY4" fmla="*/ 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518" h="717319">
                <a:moveTo>
                  <a:pt x="0" y="0"/>
                </a:moveTo>
                <a:lnTo>
                  <a:pt x="1509141" y="291408"/>
                </a:lnTo>
                <a:cubicBezTo>
                  <a:pt x="1509267" y="433378"/>
                  <a:pt x="1509392" y="575349"/>
                  <a:pt x="1509518" y="717319"/>
                </a:cubicBezTo>
                <a:lnTo>
                  <a:pt x="0" y="717319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" name="Shape 3441"/>
          <p:cNvSpPr>
            <a:spLocks noGrp="1"/>
          </p:cNvSpPr>
          <p:nvPr>
            <p:ph type="pic" sz="quarter" idx="27"/>
          </p:nvPr>
        </p:nvSpPr>
        <p:spPr>
          <a:xfrm rot="20916954">
            <a:off x="8482884" y="661271"/>
            <a:ext cx="2020488" cy="2886340"/>
          </a:xfrm>
          <a:custGeom>
            <a:avLst/>
            <a:gdLst>
              <a:gd name="connsiteX0" fmla="*/ 0 w 1509518"/>
              <a:gd name="connsiteY0" fmla="*/ 0 h 1872093"/>
              <a:gd name="connsiteX1" fmla="*/ 1509518 w 1509518"/>
              <a:gd name="connsiteY1" fmla="*/ 0 h 1872093"/>
              <a:gd name="connsiteX2" fmla="*/ 1509518 w 1509518"/>
              <a:gd name="connsiteY2" fmla="*/ 1872093 h 1872093"/>
              <a:gd name="connsiteX3" fmla="*/ 0 w 1509518"/>
              <a:gd name="connsiteY3" fmla="*/ 1872093 h 1872093"/>
              <a:gd name="connsiteX4" fmla="*/ 0 w 1509518"/>
              <a:gd name="connsiteY4" fmla="*/ 0 h 1872093"/>
              <a:gd name="connsiteX0" fmla="*/ 0 w 1515366"/>
              <a:gd name="connsiteY0" fmla="*/ 0 h 2164755"/>
              <a:gd name="connsiteX1" fmla="*/ 1515366 w 1515366"/>
              <a:gd name="connsiteY1" fmla="*/ 292662 h 2164755"/>
              <a:gd name="connsiteX2" fmla="*/ 1515366 w 1515366"/>
              <a:gd name="connsiteY2" fmla="*/ 2164755 h 2164755"/>
              <a:gd name="connsiteX3" fmla="*/ 5848 w 1515366"/>
              <a:gd name="connsiteY3" fmla="*/ 2164755 h 2164755"/>
              <a:gd name="connsiteX4" fmla="*/ 0 w 1515366"/>
              <a:gd name="connsiteY4" fmla="*/ 0 h 216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66" h="2164755">
                <a:moveTo>
                  <a:pt x="0" y="0"/>
                </a:moveTo>
                <a:lnTo>
                  <a:pt x="1515366" y="292662"/>
                </a:lnTo>
                <a:lnTo>
                  <a:pt x="1515366" y="2164755"/>
                </a:lnTo>
                <a:lnTo>
                  <a:pt x="5848" y="2164755"/>
                </a:lnTo>
                <a:cubicBezTo>
                  <a:pt x="3899" y="1443170"/>
                  <a:pt x="1949" y="721585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48" name="Shape 344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449" name="Shape 344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452" name="Group 345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450" name="Shape 34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51" name="Shape 345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455" name="Group 345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453" name="Shape 34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54" name="Shape 345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456" name="Shape 34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7" name="Shape 34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89667180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Shape 3464"/>
          <p:cNvSpPr>
            <a:spLocks noGrp="1"/>
          </p:cNvSpPr>
          <p:nvPr>
            <p:ph type="pic" sz="quarter" idx="13"/>
          </p:nvPr>
        </p:nvSpPr>
        <p:spPr>
          <a:xfrm>
            <a:off x="7834940" y="1575331"/>
            <a:ext cx="3601393" cy="24029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65" name="Shape 346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466" name="Shape 346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469" name="Group 346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467" name="Shape 346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68" name="Shape 346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472" name="Group 347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470" name="Shape 34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71" name="Shape 347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475" name="Shape 347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6" name="Shape 347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477" name="Shape 3477"/>
          <p:cNvSpPr>
            <a:spLocks noGrp="1"/>
          </p:cNvSpPr>
          <p:nvPr>
            <p:ph type="pic" sz="quarter" idx="15"/>
          </p:nvPr>
        </p:nvSpPr>
        <p:spPr>
          <a:xfrm>
            <a:off x="635519" y="1575331"/>
            <a:ext cx="3601396" cy="24029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78" name="Shape 3478"/>
          <p:cNvSpPr>
            <a:spLocks noGrp="1"/>
          </p:cNvSpPr>
          <p:nvPr>
            <p:ph type="pic" sz="quarter" idx="16"/>
          </p:nvPr>
        </p:nvSpPr>
        <p:spPr>
          <a:xfrm>
            <a:off x="4237945" y="1575331"/>
            <a:ext cx="3601396" cy="24029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65103985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Shape 3485"/>
          <p:cNvSpPr>
            <a:spLocks noGrp="1"/>
          </p:cNvSpPr>
          <p:nvPr>
            <p:ph type="pic" sz="quarter" idx="13"/>
          </p:nvPr>
        </p:nvSpPr>
        <p:spPr>
          <a:xfrm>
            <a:off x="4868911" y="2283941"/>
            <a:ext cx="2447583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86" name="Shape 3486"/>
          <p:cNvSpPr>
            <a:spLocks noGrp="1"/>
          </p:cNvSpPr>
          <p:nvPr>
            <p:ph type="pic" sz="quarter" idx="14"/>
          </p:nvPr>
        </p:nvSpPr>
        <p:spPr>
          <a:xfrm>
            <a:off x="2434881" y="2283941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87" name="Shape 3487"/>
          <p:cNvSpPr>
            <a:spLocks noGrp="1"/>
          </p:cNvSpPr>
          <p:nvPr>
            <p:ph type="pic" sz="quarter" idx="15"/>
          </p:nvPr>
        </p:nvSpPr>
        <p:spPr>
          <a:xfrm>
            <a:off x="-3297" y="2283941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88" name="Shape 3488"/>
          <p:cNvSpPr>
            <a:spLocks noGrp="1"/>
          </p:cNvSpPr>
          <p:nvPr>
            <p:ph type="pic" sz="quarter" idx="16"/>
          </p:nvPr>
        </p:nvSpPr>
        <p:spPr>
          <a:xfrm>
            <a:off x="7313451" y="2283941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89" name="Shape 3489"/>
          <p:cNvSpPr>
            <a:spLocks noGrp="1"/>
          </p:cNvSpPr>
          <p:nvPr>
            <p:ph type="pic" sz="quarter" idx="17"/>
          </p:nvPr>
        </p:nvSpPr>
        <p:spPr>
          <a:xfrm>
            <a:off x="9741125" y="2283941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0" name="Shape 3490"/>
          <p:cNvSpPr>
            <a:spLocks noGrp="1"/>
          </p:cNvSpPr>
          <p:nvPr>
            <p:ph type="pic" sz="quarter" idx="18"/>
          </p:nvPr>
        </p:nvSpPr>
        <p:spPr>
          <a:xfrm>
            <a:off x="4868911" y="-14157"/>
            <a:ext cx="2447583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1" name="Shape 3491"/>
          <p:cNvSpPr>
            <a:spLocks noGrp="1"/>
          </p:cNvSpPr>
          <p:nvPr>
            <p:ph type="pic" sz="quarter" idx="19"/>
          </p:nvPr>
        </p:nvSpPr>
        <p:spPr>
          <a:xfrm>
            <a:off x="2434881" y="-14157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2" name="Shape 3492"/>
          <p:cNvSpPr>
            <a:spLocks noGrp="1"/>
          </p:cNvSpPr>
          <p:nvPr>
            <p:ph type="pic" sz="quarter" idx="20"/>
          </p:nvPr>
        </p:nvSpPr>
        <p:spPr>
          <a:xfrm>
            <a:off x="-3297" y="-14157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3" name="Shape 3493"/>
          <p:cNvSpPr>
            <a:spLocks noGrp="1"/>
          </p:cNvSpPr>
          <p:nvPr>
            <p:ph type="pic" sz="quarter" idx="21"/>
          </p:nvPr>
        </p:nvSpPr>
        <p:spPr>
          <a:xfrm>
            <a:off x="7313451" y="-14157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4" name="Shape 3494"/>
          <p:cNvSpPr>
            <a:spLocks noGrp="1"/>
          </p:cNvSpPr>
          <p:nvPr>
            <p:ph type="pic" sz="quarter" idx="22"/>
          </p:nvPr>
        </p:nvSpPr>
        <p:spPr>
          <a:xfrm>
            <a:off x="9741125" y="-14157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5" name="Shape 3495"/>
          <p:cNvSpPr>
            <a:spLocks noGrp="1"/>
          </p:cNvSpPr>
          <p:nvPr>
            <p:ph type="pic" sz="quarter" idx="23"/>
          </p:nvPr>
        </p:nvSpPr>
        <p:spPr>
          <a:xfrm>
            <a:off x="4868911" y="4582024"/>
            <a:ext cx="2447583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6" name="Shape 3496"/>
          <p:cNvSpPr>
            <a:spLocks noGrp="1"/>
          </p:cNvSpPr>
          <p:nvPr>
            <p:ph type="pic" sz="quarter" idx="24"/>
          </p:nvPr>
        </p:nvSpPr>
        <p:spPr>
          <a:xfrm>
            <a:off x="2434881" y="4582024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7" name="Shape 3497"/>
          <p:cNvSpPr>
            <a:spLocks noGrp="1"/>
          </p:cNvSpPr>
          <p:nvPr>
            <p:ph type="pic" sz="quarter" idx="25"/>
          </p:nvPr>
        </p:nvSpPr>
        <p:spPr>
          <a:xfrm>
            <a:off x="-3297" y="4582024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8" name="Shape 3498"/>
          <p:cNvSpPr>
            <a:spLocks noGrp="1"/>
          </p:cNvSpPr>
          <p:nvPr>
            <p:ph type="pic" sz="quarter" idx="26"/>
          </p:nvPr>
        </p:nvSpPr>
        <p:spPr>
          <a:xfrm>
            <a:off x="7313451" y="4582024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99" name="Shape 3499"/>
          <p:cNvSpPr>
            <a:spLocks noGrp="1"/>
          </p:cNvSpPr>
          <p:nvPr>
            <p:ph type="pic" sz="quarter" idx="27"/>
          </p:nvPr>
        </p:nvSpPr>
        <p:spPr>
          <a:xfrm>
            <a:off x="9741125" y="4582024"/>
            <a:ext cx="2447580" cy="2298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00" name="Shape 350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62577335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7 :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114800" y="3272367"/>
            <a:ext cx="2700867" cy="2702984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49812" y="2410009"/>
            <a:ext cx="3562549" cy="3565343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 rot="10800000">
            <a:off x="4523450" y="881946"/>
            <a:ext cx="5094343" cy="5098337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256002" y="883774"/>
            <a:ext cx="2187889" cy="5087108"/>
          </a:xfrm>
          <a:custGeom>
            <a:avLst/>
            <a:gdLst>
              <a:gd name="connsiteX0" fmla="*/ 3 w 2671912"/>
              <a:gd name="connsiteY0" fmla="*/ 1461253 h 3825619"/>
              <a:gd name="connsiteX1" fmla="*/ 1335956 w 2671912"/>
              <a:gd name="connsiteY1" fmla="*/ 0 h 3825619"/>
              <a:gd name="connsiteX2" fmla="*/ 2671909 w 2671912"/>
              <a:gd name="connsiteY2" fmla="*/ 1461253 h 3825619"/>
              <a:gd name="connsiteX3" fmla="*/ 2161620 w 2671912"/>
              <a:gd name="connsiteY3" fmla="*/ 3825609 h 3825619"/>
              <a:gd name="connsiteX4" fmla="*/ 510292 w 2671912"/>
              <a:gd name="connsiteY4" fmla="*/ 3825609 h 3825619"/>
              <a:gd name="connsiteX5" fmla="*/ 3 w 2671912"/>
              <a:gd name="connsiteY5" fmla="*/ 1461253 h 3825619"/>
              <a:gd name="connsiteX0" fmla="*/ 0 w 2662381"/>
              <a:gd name="connsiteY0" fmla="*/ 1461253 h 3825609"/>
              <a:gd name="connsiteX1" fmla="*/ 1335953 w 2662381"/>
              <a:gd name="connsiteY1" fmla="*/ 0 h 3825609"/>
              <a:gd name="connsiteX2" fmla="*/ 2662381 w 2662381"/>
              <a:gd name="connsiteY2" fmla="*/ 753 h 3825609"/>
              <a:gd name="connsiteX3" fmla="*/ 2161617 w 2662381"/>
              <a:gd name="connsiteY3" fmla="*/ 3825609 h 3825609"/>
              <a:gd name="connsiteX4" fmla="*/ 510289 w 2662381"/>
              <a:gd name="connsiteY4" fmla="*/ 3825609 h 3825609"/>
              <a:gd name="connsiteX5" fmla="*/ 0 w 2662381"/>
              <a:gd name="connsiteY5" fmla="*/ 1461253 h 3825609"/>
              <a:gd name="connsiteX0" fmla="*/ 0 w 2675967"/>
              <a:gd name="connsiteY0" fmla="*/ 1461253 h 3835134"/>
              <a:gd name="connsiteX1" fmla="*/ 1335953 w 2675967"/>
              <a:gd name="connsiteY1" fmla="*/ 0 h 3835134"/>
              <a:gd name="connsiteX2" fmla="*/ 2662381 w 2675967"/>
              <a:gd name="connsiteY2" fmla="*/ 753 h 3835134"/>
              <a:gd name="connsiteX3" fmla="*/ 2675967 w 2675967"/>
              <a:gd name="connsiteY3" fmla="*/ 3835134 h 3835134"/>
              <a:gd name="connsiteX4" fmla="*/ 510289 w 2675967"/>
              <a:gd name="connsiteY4" fmla="*/ 3825609 h 3835134"/>
              <a:gd name="connsiteX5" fmla="*/ 0 w 2675967"/>
              <a:gd name="connsiteY5" fmla="*/ 1461253 h 3835134"/>
              <a:gd name="connsiteX0" fmla="*/ 0 w 2675967"/>
              <a:gd name="connsiteY0" fmla="*/ 1461253 h 3835134"/>
              <a:gd name="connsiteX1" fmla="*/ 1335953 w 2675967"/>
              <a:gd name="connsiteY1" fmla="*/ 0 h 3835134"/>
              <a:gd name="connsiteX2" fmla="*/ 2662381 w 2675967"/>
              <a:gd name="connsiteY2" fmla="*/ 753 h 3835134"/>
              <a:gd name="connsiteX3" fmla="*/ 2675967 w 2675967"/>
              <a:gd name="connsiteY3" fmla="*/ 3835134 h 3835134"/>
              <a:gd name="connsiteX4" fmla="*/ 2453389 w 2675967"/>
              <a:gd name="connsiteY4" fmla="*/ 3822434 h 3835134"/>
              <a:gd name="connsiteX5" fmla="*/ 0 w 2675967"/>
              <a:gd name="connsiteY5" fmla="*/ 1461253 h 3835134"/>
              <a:gd name="connsiteX0" fmla="*/ 0 w 1640917"/>
              <a:gd name="connsiteY0" fmla="*/ 965953 h 3835134"/>
              <a:gd name="connsiteX1" fmla="*/ 300903 w 1640917"/>
              <a:gd name="connsiteY1" fmla="*/ 0 h 3835134"/>
              <a:gd name="connsiteX2" fmla="*/ 1627331 w 1640917"/>
              <a:gd name="connsiteY2" fmla="*/ 753 h 3835134"/>
              <a:gd name="connsiteX3" fmla="*/ 1640917 w 1640917"/>
              <a:gd name="connsiteY3" fmla="*/ 3835134 h 3835134"/>
              <a:gd name="connsiteX4" fmla="*/ 1418339 w 1640917"/>
              <a:gd name="connsiteY4" fmla="*/ 3822434 h 3835134"/>
              <a:gd name="connsiteX5" fmla="*/ 0 w 1640917"/>
              <a:gd name="connsiteY5" fmla="*/ 965953 h 3835134"/>
              <a:gd name="connsiteX0" fmla="*/ 0 w 1640917"/>
              <a:gd name="connsiteY0" fmla="*/ 965200 h 3834381"/>
              <a:gd name="connsiteX1" fmla="*/ 472353 w 1640917"/>
              <a:gd name="connsiteY1" fmla="*/ 15122 h 3834381"/>
              <a:gd name="connsiteX2" fmla="*/ 1627331 w 1640917"/>
              <a:gd name="connsiteY2" fmla="*/ 0 h 3834381"/>
              <a:gd name="connsiteX3" fmla="*/ 1640917 w 1640917"/>
              <a:gd name="connsiteY3" fmla="*/ 3834381 h 3834381"/>
              <a:gd name="connsiteX4" fmla="*/ 1418339 w 1640917"/>
              <a:gd name="connsiteY4" fmla="*/ 3821681 h 3834381"/>
              <a:gd name="connsiteX5" fmla="*/ 0 w 1640917"/>
              <a:gd name="connsiteY5" fmla="*/ 965200 h 3834381"/>
              <a:gd name="connsiteX0" fmla="*/ 0 w 1640917"/>
              <a:gd name="connsiteY0" fmla="*/ 958850 h 3828031"/>
              <a:gd name="connsiteX1" fmla="*/ 472353 w 1640917"/>
              <a:gd name="connsiteY1" fmla="*/ 8772 h 3828031"/>
              <a:gd name="connsiteX2" fmla="*/ 1627331 w 1640917"/>
              <a:gd name="connsiteY2" fmla="*/ 0 h 3828031"/>
              <a:gd name="connsiteX3" fmla="*/ 1640917 w 1640917"/>
              <a:gd name="connsiteY3" fmla="*/ 3828031 h 3828031"/>
              <a:gd name="connsiteX4" fmla="*/ 1418339 w 1640917"/>
              <a:gd name="connsiteY4" fmla="*/ 3815331 h 3828031"/>
              <a:gd name="connsiteX5" fmla="*/ 0 w 1640917"/>
              <a:gd name="connsiteY5" fmla="*/ 958850 h 3828031"/>
              <a:gd name="connsiteX0" fmla="*/ 0 w 1640917"/>
              <a:gd name="connsiteY0" fmla="*/ 958850 h 3818506"/>
              <a:gd name="connsiteX1" fmla="*/ 472353 w 1640917"/>
              <a:gd name="connsiteY1" fmla="*/ 8772 h 3818506"/>
              <a:gd name="connsiteX2" fmla="*/ 1627331 w 1640917"/>
              <a:gd name="connsiteY2" fmla="*/ 0 h 3818506"/>
              <a:gd name="connsiteX3" fmla="*/ 1640917 w 1640917"/>
              <a:gd name="connsiteY3" fmla="*/ 3818506 h 3818506"/>
              <a:gd name="connsiteX4" fmla="*/ 1418339 w 1640917"/>
              <a:gd name="connsiteY4" fmla="*/ 3815331 h 3818506"/>
              <a:gd name="connsiteX5" fmla="*/ 0 w 1640917"/>
              <a:gd name="connsiteY5" fmla="*/ 958850 h 3818506"/>
              <a:gd name="connsiteX0" fmla="*/ 0 w 1640917"/>
              <a:gd name="connsiteY0" fmla="*/ 958850 h 3815331"/>
              <a:gd name="connsiteX1" fmla="*/ 472353 w 1640917"/>
              <a:gd name="connsiteY1" fmla="*/ 8772 h 3815331"/>
              <a:gd name="connsiteX2" fmla="*/ 1627331 w 1640917"/>
              <a:gd name="connsiteY2" fmla="*/ 0 h 3815331"/>
              <a:gd name="connsiteX3" fmla="*/ 1640917 w 1640917"/>
              <a:gd name="connsiteY3" fmla="*/ 3812156 h 3815331"/>
              <a:gd name="connsiteX4" fmla="*/ 1418339 w 1640917"/>
              <a:gd name="connsiteY4" fmla="*/ 3815331 h 3815331"/>
              <a:gd name="connsiteX5" fmla="*/ 0 w 1640917"/>
              <a:gd name="connsiteY5" fmla="*/ 958850 h 381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0917" h="3815331">
                <a:moveTo>
                  <a:pt x="0" y="958850"/>
                </a:moveTo>
                <a:lnTo>
                  <a:pt x="472353" y="8772"/>
                </a:lnTo>
                <a:lnTo>
                  <a:pt x="1627331" y="0"/>
                </a:lnTo>
                <a:cubicBezTo>
                  <a:pt x="1631860" y="1278127"/>
                  <a:pt x="1636388" y="2534029"/>
                  <a:pt x="1640917" y="3812156"/>
                </a:cubicBezTo>
                <a:lnTo>
                  <a:pt x="1418339" y="3815331"/>
                </a:lnTo>
                <a:lnTo>
                  <a:pt x="0" y="95885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3511" name="Shape 351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512" name="Shape 351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15" name="Group 351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513" name="Shape 351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14" name="Shape 351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518" name="Group 351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516" name="Shape 351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17" name="Shape 351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21" name="Shape 352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22" name="Shape 352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3131155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918AED-337F-4FAA-B1C1-F02DCBEA5E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7817"/>
            <a:ext cx="12192000" cy="4325274"/>
          </a:xfrm>
          <a:custGeom>
            <a:avLst/>
            <a:gdLst>
              <a:gd name="connsiteX0" fmla="*/ 0 w 12192000"/>
              <a:gd name="connsiteY0" fmla="*/ 0 h 4325274"/>
              <a:gd name="connsiteX1" fmla="*/ 12192000 w 12192000"/>
              <a:gd name="connsiteY1" fmla="*/ 0 h 4325274"/>
              <a:gd name="connsiteX2" fmla="*/ 12192000 w 12192000"/>
              <a:gd name="connsiteY2" fmla="*/ 4325274 h 4325274"/>
              <a:gd name="connsiteX3" fmla="*/ 0 w 12192000"/>
              <a:gd name="connsiteY3" fmla="*/ 4325274 h 432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25274">
                <a:moveTo>
                  <a:pt x="0" y="0"/>
                </a:moveTo>
                <a:lnTo>
                  <a:pt x="12192000" y="0"/>
                </a:lnTo>
                <a:lnTo>
                  <a:pt x="12192000" y="4325274"/>
                </a:lnTo>
                <a:lnTo>
                  <a:pt x="0" y="4325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201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Shape 352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530" name="Shape 353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33" name="Group 353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531" name="Shape 353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32" name="Shape 353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536" name="Group 353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534" name="Shape 35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35" name="Shape 353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37" name="Shape 353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38" name="Shape 353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539" name="Shape 3539"/>
          <p:cNvSpPr>
            <a:spLocks noGrp="1"/>
          </p:cNvSpPr>
          <p:nvPr>
            <p:ph type="pic" sz="quarter" idx="13"/>
          </p:nvPr>
        </p:nvSpPr>
        <p:spPr>
          <a:xfrm>
            <a:off x="8052752" y="3844171"/>
            <a:ext cx="1663808" cy="30245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0" name="Shape 3540"/>
          <p:cNvSpPr>
            <a:spLocks noGrp="1"/>
          </p:cNvSpPr>
          <p:nvPr>
            <p:ph type="pic" sz="quarter" idx="14"/>
          </p:nvPr>
        </p:nvSpPr>
        <p:spPr>
          <a:xfrm>
            <a:off x="6319359" y="4037119"/>
            <a:ext cx="1663807" cy="16867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1" name="Shape 3541"/>
          <p:cNvSpPr>
            <a:spLocks noGrp="1"/>
          </p:cNvSpPr>
          <p:nvPr>
            <p:ph type="pic" sz="quarter" idx="15"/>
          </p:nvPr>
        </p:nvSpPr>
        <p:spPr>
          <a:xfrm>
            <a:off x="8052757" y="1175418"/>
            <a:ext cx="1663807" cy="25966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2" name="Shape 3542"/>
          <p:cNvSpPr>
            <a:spLocks noGrp="1"/>
          </p:cNvSpPr>
          <p:nvPr>
            <p:ph type="pic" sz="quarter" idx="16"/>
          </p:nvPr>
        </p:nvSpPr>
        <p:spPr>
          <a:xfrm>
            <a:off x="9786154" y="5296523"/>
            <a:ext cx="1663807" cy="15621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3" name="Shape 3543"/>
          <p:cNvSpPr>
            <a:spLocks noGrp="1"/>
          </p:cNvSpPr>
          <p:nvPr>
            <p:ph type="pic" sz="quarter" idx="17"/>
          </p:nvPr>
        </p:nvSpPr>
        <p:spPr>
          <a:xfrm>
            <a:off x="9786154" y="3671401"/>
            <a:ext cx="1663807" cy="15621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4" name="Shape 3544"/>
          <p:cNvSpPr>
            <a:spLocks noGrp="1"/>
          </p:cNvSpPr>
          <p:nvPr>
            <p:ph type="pic" sz="quarter" idx="18"/>
          </p:nvPr>
        </p:nvSpPr>
        <p:spPr>
          <a:xfrm>
            <a:off x="4585958" y="5782144"/>
            <a:ext cx="3397205" cy="10865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5" name="Shape 3545"/>
          <p:cNvSpPr>
            <a:spLocks noGrp="1"/>
          </p:cNvSpPr>
          <p:nvPr>
            <p:ph type="pic" sz="quarter" idx="19"/>
          </p:nvPr>
        </p:nvSpPr>
        <p:spPr>
          <a:xfrm>
            <a:off x="4585959" y="3039512"/>
            <a:ext cx="1663808" cy="2684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6" name="Shape 3546"/>
          <p:cNvSpPr>
            <a:spLocks noGrp="1"/>
          </p:cNvSpPr>
          <p:nvPr>
            <p:ph type="pic" sz="quarter" idx="20"/>
          </p:nvPr>
        </p:nvSpPr>
        <p:spPr>
          <a:xfrm>
            <a:off x="9786151" y="1690991"/>
            <a:ext cx="1663808" cy="19191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47" name="Shape 3547"/>
          <p:cNvSpPr>
            <a:spLocks noGrp="1"/>
          </p:cNvSpPr>
          <p:nvPr>
            <p:ph type="pic" sz="quarter" idx="21"/>
          </p:nvPr>
        </p:nvSpPr>
        <p:spPr>
          <a:xfrm>
            <a:off x="6319359" y="2292105"/>
            <a:ext cx="1663807" cy="16867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53542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Shape 3554"/>
          <p:cNvSpPr>
            <a:spLocks noGrp="1"/>
          </p:cNvSpPr>
          <p:nvPr>
            <p:ph type="pic" sz="quarter" idx="13"/>
          </p:nvPr>
        </p:nvSpPr>
        <p:spPr>
          <a:xfrm>
            <a:off x="638151" y="1295297"/>
            <a:ext cx="3276815" cy="2798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55" name="Shape 3555"/>
          <p:cNvSpPr>
            <a:spLocks noGrp="1"/>
          </p:cNvSpPr>
          <p:nvPr>
            <p:ph type="pic" sz="quarter" idx="14"/>
          </p:nvPr>
        </p:nvSpPr>
        <p:spPr>
          <a:xfrm>
            <a:off x="4397517" y="3833711"/>
            <a:ext cx="3276815" cy="21161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56" name="Shape 3556"/>
          <p:cNvSpPr>
            <a:spLocks noGrp="1"/>
          </p:cNvSpPr>
          <p:nvPr>
            <p:ph type="pic" sz="quarter" idx="15"/>
          </p:nvPr>
        </p:nvSpPr>
        <p:spPr>
          <a:xfrm>
            <a:off x="8156882" y="1295291"/>
            <a:ext cx="3276815" cy="12225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57" name="Shape 3557"/>
          <p:cNvSpPr>
            <a:spLocks noGrp="1"/>
          </p:cNvSpPr>
          <p:nvPr>
            <p:ph type="pic" sz="quarter" idx="16"/>
          </p:nvPr>
        </p:nvSpPr>
        <p:spPr>
          <a:xfrm>
            <a:off x="638151" y="4498293"/>
            <a:ext cx="3276815" cy="1451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58" name="Shape 3558"/>
          <p:cNvSpPr>
            <a:spLocks noGrp="1"/>
          </p:cNvSpPr>
          <p:nvPr>
            <p:ph type="pic" sz="quarter" idx="17"/>
          </p:nvPr>
        </p:nvSpPr>
        <p:spPr>
          <a:xfrm>
            <a:off x="4397517" y="1295291"/>
            <a:ext cx="3276815" cy="21161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59" name="Shape 3559"/>
          <p:cNvSpPr>
            <a:spLocks noGrp="1"/>
          </p:cNvSpPr>
          <p:nvPr>
            <p:ph type="pic" sz="quarter" idx="18"/>
          </p:nvPr>
        </p:nvSpPr>
        <p:spPr>
          <a:xfrm>
            <a:off x="8156882" y="2922107"/>
            <a:ext cx="3276815" cy="3027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560" name="Shape 356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561" name="Shape 356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64" name="Group 356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562" name="Shape 356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63" name="Shape 356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567" name="Group 356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565" name="Shape 356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66" name="Shape 356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70" name="Shape 357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71" name="Shape 357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13455254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Shape 357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579" name="Shape 357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82" name="Group 358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580" name="Shape 35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81" name="Shape 358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585" name="Group 358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583" name="Shape 358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84" name="Shape 358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86" name="Shape 358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87" name="Shape 358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588" name="Shape 3588"/>
          <p:cNvSpPr>
            <a:spLocks noGrp="1"/>
          </p:cNvSpPr>
          <p:nvPr>
            <p:ph type="pic" sz="quarter" idx="13"/>
          </p:nvPr>
        </p:nvSpPr>
        <p:spPr>
          <a:xfrm rot="18900000">
            <a:off x="1161459" y="2618237"/>
            <a:ext cx="2512951" cy="2512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89" name="Shape 3589"/>
          <p:cNvSpPr>
            <a:spLocks noGrp="1"/>
          </p:cNvSpPr>
          <p:nvPr>
            <p:ph type="pic" sz="quarter" idx="14"/>
          </p:nvPr>
        </p:nvSpPr>
        <p:spPr>
          <a:xfrm rot="18900000">
            <a:off x="2725138" y="1421275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0" name="Shape 3590"/>
          <p:cNvSpPr>
            <a:spLocks noGrp="1"/>
          </p:cNvSpPr>
          <p:nvPr>
            <p:ph type="pic" sz="quarter" idx="15"/>
          </p:nvPr>
        </p:nvSpPr>
        <p:spPr>
          <a:xfrm rot="18900000">
            <a:off x="4779451" y="2618237"/>
            <a:ext cx="2512951" cy="2512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1" name="Shape 3591"/>
          <p:cNvSpPr>
            <a:spLocks noGrp="1"/>
          </p:cNvSpPr>
          <p:nvPr>
            <p:ph type="pic" sz="quarter" idx="16"/>
          </p:nvPr>
        </p:nvSpPr>
        <p:spPr>
          <a:xfrm rot="18900000">
            <a:off x="8397443" y="2618237"/>
            <a:ext cx="2512951" cy="2512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2" name="Shape 3592"/>
          <p:cNvSpPr>
            <a:spLocks noGrp="1"/>
          </p:cNvSpPr>
          <p:nvPr>
            <p:ph type="pic" sz="quarter" idx="17"/>
          </p:nvPr>
        </p:nvSpPr>
        <p:spPr>
          <a:xfrm rot="18900000">
            <a:off x="4535638" y="1421275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3" name="Shape 3593"/>
          <p:cNvSpPr>
            <a:spLocks noGrp="1"/>
          </p:cNvSpPr>
          <p:nvPr>
            <p:ph type="pic" sz="quarter" idx="18"/>
          </p:nvPr>
        </p:nvSpPr>
        <p:spPr>
          <a:xfrm rot="18900000">
            <a:off x="3626066" y="23288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4" name="Shape 3594"/>
          <p:cNvSpPr>
            <a:spLocks noGrp="1"/>
          </p:cNvSpPr>
          <p:nvPr>
            <p:ph type="pic" sz="quarter" idx="19"/>
          </p:nvPr>
        </p:nvSpPr>
        <p:spPr>
          <a:xfrm rot="18900000">
            <a:off x="6346739" y="1421275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5" name="Shape 3595"/>
          <p:cNvSpPr>
            <a:spLocks noGrp="1"/>
          </p:cNvSpPr>
          <p:nvPr>
            <p:ph type="pic" sz="quarter" idx="20"/>
          </p:nvPr>
        </p:nvSpPr>
        <p:spPr>
          <a:xfrm rot="18900000">
            <a:off x="8157239" y="1421275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6" name="Shape 3596"/>
          <p:cNvSpPr>
            <a:spLocks noGrp="1"/>
          </p:cNvSpPr>
          <p:nvPr>
            <p:ph type="pic" sz="quarter" idx="21"/>
          </p:nvPr>
        </p:nvSpPr>
        <p:spPr>
          <a:xfrm rot="18900000">
            <a:off x="7247667" y="23288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7" name="Shape 3597"/>
          <p:cNvSpPr>
            <a:spLocks noGrp="1"/>
          </p:cNvSpPr>
          <p:nvPr>
            <p:ph type="pic" sz="quarter" idx="22"/>
          </p:nvPr>
        </p:nvSpPr>
        <p:spPr>
          <a:xfrm rot="18900000">
            <a:off x="3626066" y="4226794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8" name="Shape 3598"/>
          <p:cNvSpPr>
            <a:spLocks noGrp="1"/>
          </p:cNvSpPr>
          <p:nvPr>
            <p:ph type="pic" sz="quarter" idx="23"/>
          </p:nvPr>
        </p:nvSpPr>
        <p:spPr>
          <a:xfrm rot="18900000">
            <a:off x="7247667" y="4226794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599" name="Shape 3599"/>
          <p:cNvSpPr>
            <a:spLocks noGrp="1"/>
          </p:cNvSpPr>
          <p:nvPr>
            <p:ph type="pic" sz="quarter" idx="24"/>
          </p:nvPr>
        </p:nvSpPr>
        <p:spPr>
          <a:xfrm rot="18900000">
            <a:off x="2725138" y="51343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600" name="Shape 3600"/>
          <p:cNvSpPr>
            <a:spLocks noGrp="1"/>
          </p:cNvSpPr>
          <p:nvPr>
            <p:ph type="pic" sz="quarter" idx="25"/>
          </p:nvPr>
        </p:nvSpPr>
        <p:spPr>
          <a:xfrm rot="18900000">
            <a:off x="4535638" y="51343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601" name="Shape 3601"/>
          <p:cNvSpPr>
            <a:spLocks noGrp="1"/>
          </p:cNvSpPr>
          <p:nvPr>
            <p:ph type="pic" sz="quarter" idx="26"/>
          </p:nvPr>
        </p:nvSpPr>
        <p:spPr>
          <a:xfrm rot="18900000">
            <a:off x="6346739" y="51343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602" name="Shape 3602"/>
          <p:cNvSpPr>
            <a:spLocks noGrp="1"/>
          </p:cNvSpPr>
          <p:nvPr>
            <p:ph type="pic" sz="quarter" idx="27"/>
          </p:nvPr>
        </p:nvSpPr>
        <p:spPr>
          <a:xfrm rot="18900000">
            <a:off x="8157239" y="5134301"/>
            <a:ext cx="1191255" cy="1191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91057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Shape 360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610" name="Shape 361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613" name="Group 361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611" name="Shape 361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12" name="Shape 361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616" name="Group 361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614" name="Shape 361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15" name="Shape 361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619" name="Shape 361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20" name="Shape 362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621" name="Shape 3621"/>
          <p:cNvSpPr>
            <a:spLocks noGrp="1"/>
          </p:cNvSpPr>
          <p:nvPr>
            <p:ph type="pic" sz="quarter" idx="14"/>
          </p:nvPr>
        </p:nvSpPr>
        <p:spPr>
          <a:xfrm>
            <a:off x="808811" y="1356376"/>
            <a:ext cx="2156463" cy="21564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2" name="Shape 3622"/>
          <p:cNvSpPr>
            <a:spLocks noGrp="1"/>
          </p:cNvSpPr>
          <p:nvPr>
            <p:ph type="pic" sz="quarter" idx="15"/>
          </p:nvPr>
        </p:nvSpPr>
        <p:spPr>
          <a:xfrm>
            <a:off x="3574733" y="1356376"/>
            <a:ext cx="2156463" cy="13840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3" name="Shape 3623"/>
          <p:cNvSpPr>
            <a:spLocks noGrp="1"/>
          </p:cNvSpPr>
          <p:nvPr>
            <p:ph type="pic" sz="quarter" idx="16"/>
          </p:nvPr>
        </p:nvSpPr>
        <p:spPr>
          <a:xfrm>
            <a:off x="6340655" y="1356376"/>
            <a:ext cx="1417835" cy="21564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4" name="Shape 3624"/>
          <p:cNvSpPr>
            <a:spLocks noGrp="1"/>
          </p:cNvSpPr>
          <p:nvPr>
            <p:ph type="pic" sz="quarter" idx="17"/>
          </p:nvPr>
        </p:nvSpPr>
        <p:spPr>
          <a:xfrm>
            <a:off x="808813" y="4120504"/>
            <a:ext cx="1332047" cy="17221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5" name="Shape 3625"/>
          <p:cNvSpPr>
            <a:spLocks noGrp="1"/>
          </p:cNvSpPr>
          <p:nvPr>
            <p:ph type="pic" sz="quarter" idx="18"/>
          </p:nvPr>
        </p:nvSpPr>
        <p:spPr>
          <a:xfrm>
            <a:off x="2806173" y="3351945"/>
            <a:ext cx="2869167" cy="2494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6" name="Shape 3626"/>
          <p:cNvSpPr>
            <a:spLocks noGrp="1"/>
          </p:cNvSpPr>
          <p:nvPr>
            <p:ph type="pic" sz="quarter" idx="19"/>
          </p:nvPr>
        </p:nvSpPr>
        <p:spPr>
          <a:xfrm>
            <a:off x="6340653" y="4120511"/>
            <a:ext cx="2156463" cy="17221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7" name="Shape 3627"/>
          <p:cNvSpPr>
            <a:spLocks noGrp="1"/>
          </p:cNvSpPr>
          <p:nvPr>
            <p:ph type="pic" sz="quarter" idx="20"/>
          </p:nvPr>
        </p:nvSpPr>
        <p:spPr>
          <a:xfrm>
            <a:off x="9106573" y="4861119"/>
            <a:ext cx="2156463" cy="9760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28" name="Shape 3628"/>
          <p:cNvSpPr>
            <a:spLocks noGrp="1"/>
          </p:cNvSpPr>
          <p:nvPr>
            <p:ph type="pic" sz="quarter" idx="21"/>
          </p:nvPr>
        </p:nvSpPr>
        <p:spPr>
          <a:xfrm>
            <a:off x="8417992" y="1406419"/>
            <a:ext cx="2795003" cy="2795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3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40414094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Shape 3635"/>
          <p:cNvSpPr>
            <a:spLocks noGrp="1"/>
          </p:cNvSpPr>
          <p:nvPr>
            <p:ph type="pic" sz="quarter" idx="13"/>
          </p:nvPr>
        </p:nvSpPr>
        <p:spPr>
          <a:xfrm>
            <a:off x="637854" y="1479247"/>
            <a:ext cx="3564236" cy="43663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36" name="Shape 3636"/>
          <p:cNvSpPr>
            <a:spLocks noGrp="1"/>
          </p:cNvSpPr>
          <p:nvPr>
            <p:ph type="pic" sz="quarter" idx="14"/>
          </p:nvPr>
        </p:nvSpPr>
        <p:spPr>
          <a:xfrm>
            <a:off x="4453044" y="1479247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37" name="Shape 363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638" name="Shape 363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641" name="Group 364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639" name="Shape 363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40" name="Shape 364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644" name="Group 364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642" name="Shape 364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43" name="Shape 364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647" name="Shape 364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48" name="Shape 364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649" name="Shape 3649"/>
          <p:cNvSpPr>
            <a:spLocks noGrp="1"/>
          </p:cNvSpPr>
          <p:nvPr>
            <p:ph type="pic" sz="quarter" idx="16"/>
          </p:nvPr>
        </p:nvSpPr>
        <p:spPr>
          <a:xfrm>
            <a:off x="4453044" y="3023775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50" name="Shape 3650"/>
          <p:cNvSpPr>
            <a:spLocks noGrp="1"/>
          </p:cNvSpPr>
          <p:nvPr>
            <p:ph type="pic" sz="quarter" idx="17"/>
          </p:nvPr>
        </p:nvSpPr>
        <p:spPr>
          <a:xfrm>
            <a:off x="4453044" y="4568303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51" name="Shape 3651"/>
          <p:cNvSpPr>
            <a:spLocks noGrp="1"/>
          </p:cNvSpPr>
          <p:nvPr>
            <p:ph type="pic" sz="quarter" idx="18"/>
          </p:nvPr>
        </p:nvSpPr>
        <p:spPr>
          <a:xfrm>
            <a:off x="6392897" y="1479247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52" name="Shape 3652"/>
          <p:cNvSpPr>
            <a:spLocks noGrp="1"/>
          </p:cNvSpPr>
          <p:nvPr>
            <p:ph type="pic" sz="quarter" idx="19"/>
          </p:nvPr>
        </p:nvSpPr>
        <p:spPr>
          <a:xfrm>
            <a:off x="6392897" y="3023775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53" name="Shape 3653"/>
          <p:cNvSpPr>
            <a:spLocks noGrp="1"/>
          </p:cNvSpPr>
          <p:nvPr>
            <p:ph type="pic" sz="quarter" idx="20"/>
          </p:nvPr>
        </p:nvSpPr>
        <p:spPr>
          <a:xfrm>
            <a:off x="6392897" y="4568303"/>
            <a:ext cx="1688896" cy="127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1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2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66268668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0" name="Shape 3660"/>
          <p:cNvSpPr>
            <a:spLocks noGrp="1"/>
          </p:cNvSpPr>
          <p:nvPr>
            <p:ph type="pic" sz="half" idx="13"/>
          </p:nvPr>
        </p:nvSpPr>
        <p:spPr>
          <a:xfrm>
            <a:off x="632853" y="1522866"/>
            <a:ext cx="5622815" cy="43639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61" name="Shape 366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662" name="Shape 366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665" name="Group 366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663" name="Shape 36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64" name="Shape 366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668" name="Group 366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666" name="Shape 366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67" name="Shape 366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671" name="Shape 367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72" name="Shape 367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51516204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Shape 3679"/>
          <p:cNvSpPr>
            <a:spLocks noGrp="1"/>
          </p:cNvSpPr>
          <p:nvPr>
            <p:ph type="pic" sz="quarter" idx="13"/>
          </p:nvPr>
        </p:nvSpPr>
        <p:spPr>
          <a:xfrm>
            <a:off x="633373" y="1518045"/>
            <a:ext cx="5024588" cy="3107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80" name="Shape 368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681" name="Shape 368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684" name="Group 368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682" name="Shape 368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83" name="Shape 368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687" name="Group 368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685" name="Shape 368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86" name="Shape 368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690" name="Shape 369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91" name="Shape 369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692" name="Shape 3692"/>
          <p:cNvSpPr>
            <a:spLocks noGrp="1"/>
          </p:cNvSpPr>
          <p:nvPr>
            <p:ph type="pic" sz="quarter" idx="15"/>
          </p:nvPr>
        </p:nvSpPr>
        <p:spPr>
          <a:xfrm>
            <a:off x="6418619" y="1518045"/>
            <a:ext cx="5024588" cy="3107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32949654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Shape 3715"/>
          <p:cNvSpPr>
            <a:spLocks noGrp="1"/>
          </p:cNvSpPr>
          <p:nvPr>
            <p:ph type="pic" sz="quarter" idx="18"/>
          </p:nvPr>
        </p:nvSpPr>
        <p:spPr>
          <a:xfrm>
            <a:off x="637848" y="1515847"/>
            <a:ext cx="1711267" cy="1944100"/>
          </a:xfrm>
          <a:custGeom>
            <a:avLst/>
            <a:gdLst>
              <a:gd name="connsiteX0" fmla="*/ 0 w 1477125"/>
              <a:gd name="connsiteY0" fmla="*/ 738563 h 1477125"/>
              <a:gd name="connsiteX1" fmla="*/ 369281 w 1477125"/>
              <a:gd name="connsiteY1" fmla="*/ 0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38563 h 1477125"/>
              <a:gd name="connsiteX1" fmla="*/ 740756 w 1477125"/>
              <a:gd name="connsiteY1" fmla="*/ 9525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29038 h 1467600"/>
              <a:gd name="connsiteX1" fmla="*/ 740756 w 1477125"/>
              <a:gd name="connsiteY1" fmla="*/ 0 h 1467600"/>
              <a:gd name="connsiteX2" fmla="*/ 1377719 w 1477125"/>
              <a:gd name="connsiteY2" fmla="*/ 355600 h 1467600"/>
              <a:gd name="connsiteX3" fmla="*/ 1477125 w 1477125"/>
              <a:gd name="connsiteY3" fmla="*/ 729038 h 1467600"/>
              <a:gd name="connsiteX4" fmla="*/ 1107844 w 1477125"/>
              <a:gd name="connsiteY4" fmla="*/ 1467600 h 1467600"/>
              <a:gd name="connsiteX5" fmla="*/ 369281 w 1477125"/>
              <a:gd name="connsiteY5" fmla="*/ 1467600 h 1467600"/>
              <a:gd name="connsiteX6" fmla="*/ 0 w 147712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1107844 w 1381875"/>
              <a:gd name="connsiteY4" fmla="*/ 1467600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745894 w 1381875"/>
              <a:gd name="connsiteY4" fmla="*/ 1458075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58075"/>
              <a:gd name="connsiteX1" fmla="*/ 740756 w 1381875"/>
              <a:gd name="connsiteY1" fmla="*/ 0 h 1458075"/>
              <a:gd name="connsiteX2" fmla="*/ 1377719 w 1381875"/>
              <a:gd name="connsiteY2" fmla="*/ 355600 h 1458075"/>
              <a:gd name="connsiteX3" fmla="*/ 1381875 w 1381875"/>
              <a:gd name="connsiteY3" fmla="*/ 1075113 h 1458075"/>
              <a:gd name="connsiteX4" fmla="*/ 745894 w 1381875"/>
              <a:gd name="connsiteY4" fmla="*/ 1458075 h 1458075"/>
              <a:gd name="connsiteX5" fmla="*/ 102581 w 1381875"/>
              <a:gd name="connsiteY5" fmla="*/ 1092950 h 1458075"/>
              <a:gd name="connsiteX6" fmla="*/ 0 w 1381875"/>
              <a:gd name="connsiteY6" fmla="*/ 729038 h 1458075"/>
              <a:gd name="connsiteX0" fmla="*/ 0 w 1289800"/>
              <a:gd name="connsiteY0" fmla="*/ 360738 h 1458075"/>
              <a:gd name="connsiteX1" fmla="*/ 648681 w 1289800"/>
              <a:gd name="connsiteY1" fmla="*/ 0 h 1458075"/>
              <a:gd name="connsiteX2" fmla="*/ 1285644 w 1289800"/>
              <a:gd name="connsiteY2" fmla="*/ 355600 h 1458075"/>
              <a:gd name="connsiteX3" fmla="*/ 1289800 w 1289800"/>
              <a:gd name="connsiteY3" fmla="*/ 1075113 h 1458075"/>
              <a:gd name="connsiteX4" fmla="*/ 653819 w 1289800"/>
              <a:gd name="connsiteY4" fmla="*/ 1458075 h 1458075"/>
              <a:gd name="connsiteX5" fmla="*/ 10506 w 1289800"/>
              <a:gd name="connsiteY5" fmla="*/ 1092950 h 1458075"/>
              <a:gd name="connsiteX6" fmla="*/ 0 w 1289800"/>
              <a:gd name="connsiteY6" fmla="*/ 360738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9294 w 1283450"/>
              <a:gd name="connsiteY2" fmla="*/ 3556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58775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683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450" h="1458075">
                <a:moveTo>
                  <a:pt x="0" y="363913"/>
                </a:moveTo>
                <a:lnTo>
                  <a:pt x="642331" y="0"/>
                </a:lnTo>
                <a:lnTo>
                  <a:pt x="1272944" y="368300"/>
                </a:lnTo>
                <a:cubicBezTo>
                  <a:pt x="1274329" y="608138"/>
                  <a:pt x="1282065" y="835275"/>
                  <a:pt x="1283450" y="1075113"/>
                </a:cubicBezTo>
                <a:lnTo>
                  <a:pt x="647469" y="1458075"/>
                </a:lnTo>
                <a:lnTo>
                  <a:pt x="4156" y="1092950"/>
                </a:lnTo>
                <a:cubicBezTo>
                  <a:pt x="2771" y="849938"/>
                  <a:pt x="1385" y="606925"/>
                  <a:pt x="0" y="36391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6" name="Shape 3715"/>
          <p:cNvSpPr>
            <a:spLocks noGrp="1"/>
          </p:cNvSpPr>
          <p:nvPr>
            <p:ph type="pic" sz="quarter" idx="19"/>
          </p:nvPr>
        </p:nvSpPr>
        <p:spPr>
          <a:xfrm>
            <a:off x="2906339" y="1515847"/>
            <a:ext cx="1711267" cy="1944100"/>
          </a:xfrm>
          <a:custGeom>
            <a:avLst/>
            <a:gdLst>
              <a:gd name="connsiteX0" fmla="*/ 0 w 1477125"/>
              <a:gd name="connsiteY0" fmla="*/ 738563 h 1477125"/>
              <a:gd name="connsiteX1" fmla="*/ 369281 w 1477125"/>
              <a:gd name="connsiteY1" fmla="*/ 0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38563 h 1477125"/>
              <a:gd name="connsiteX1" fmla="*/ 740756 w 1477125"/>
              <a:gd name="connsiteY1" fmla="*/ 9525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29038 h 1467600"/>
              <a:gd name="connsiteX1" fmla="*/ 740756 w 1477125"/>
              <a:gd name="connsiteY1" fmla="*/ 0 h 1467600"/>
              <a:gd name="connsiteX2" fmla="*/ 1377719 w 1477125"/>
              <a:gd name="connsiteY2" fmla="*/ 355600 h 1467600"/>
              <a:gd name="connsiteX3" fmla="*/ 1477125 w 1477125"/>
              <a:gd name="connsiteY3" fmla="*/ 729038 h 1467600"/>
              <a:gd name="connsiteX4" fmla="*/ 1107844 w 1477125"/>
              <a:gd name="connsiteY4" fmla="*/ 1467600 h 1467600"/>
              <a:gd name="connsiteX5" fmla="*/ 369281 w 1477125"/>
              <a:gd name="connsiteY5" fmla="*/ 1467600 h 1467600"/>
              <a:gd name="connsiteX6" fmla="*/ 0 w 147712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1107844 w 1381875"/>
              <a:gd name="connsiteY4" fmla="*/ 1467600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745894 w 1381875"/>
              <a:gd name="connsiteY4" fmla="*/ 1458075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58075"/>
              <a:gd name="connsiteX1" fmla="*/ 740756 w 1381875"/>
              <a:gd name="connsiteY1" fmla="*/ 0 h 1458075"/>
              <a:gd name="connsiteX2" fmla="*/ 1377719 w 1381875"/>
              <a:gd name="connsiteY2" fmla="*/ 355600 h 1458075"/>
              <a:gd name="connsiteX3" fmla="*/ 1381875 w 1381875"/>
              <a:gd name="connsiteY3" fmla="*/ 1075113 h 1458075"/>
              <a:gd name="connsiteX4" fmla="*/ 745894 w 1381875"/>
              <a:gd name="connsiteY4" fmla="*/ 1458075 h 1458075"/>
              <a:gd name="connsiteX5" fmla="*/ 102581 w 1381875"/>
              <a:gd name="connsiteY5" fmla="*/ 1092950 h 1458075"/>
              <a:gd name="connsiteX6" fmla="*/ 0 w 1381875"/>
              <a:gd name="connsiteY6" fmla="*/ 729038 h 1458075"/>
              <a:gd name="connsiteX0" fmla="*/ 0 w 1289800"/>
              <a:gd name="connsiteY0" fmla="*/ 360738 h 1458075"/>
              <a:gd name="connsiteX1" fmla="*/ 648681 w 1289800"/>
              <a:gd name="connsiteY1" fmla="*/ 0 h 1458075"/>
              <a:gd name="connsiteX2" fmla="*/ 1285644 w 1289800"/>
              <a:gd name="connsiteY2" fmla="*/ 355600 h 1458075"/>
              <a:gd name="connsiteX3" fmla="*/ 1289800 w 1289800"/>
              <a:gd name="connsiteY3" fmla="*/ 1075113 h 1458075"/>
              <a:gd name="connsiteX4" fmla="*/ 653819 w 1289800"/>
              <a:gd name="connsiteY4" fmla="*/ 1458075 h 1458075"/>
              <a:gd name="connsiteX5" fmla="*/ 10506 w 1289800"/>
              <a:gd name="connsiteY5" fmla="*/ 1092950 h 1458075"/>
              <a:gd name="connsiteX6" fmla="*/ 0 w 1289800"/>
              <a:gd name="connsiteY6" fmla="*/ 360738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9294 w 1283450"/>
              <a:gd name="connsiteY2" fmla="*/ 3556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58775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683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450" h="1458075">
                <a:moveTo>
                  <a:pt x="0" y="363913"/>
                </a:moveTo>
                <a:lnTo>
                  <a:pt x="642331" y="0"/>
                </a:lnTo>
                <a:lnTo>
                  <a:pt x="1272944" y="368300"/>
                </a:lnTo>
                <a:cubicBezTo>
                  <a:pt x="1274329" y="608138"/>
                  <a:pt x="1282065" y="835275"/>
                  <a:pt x="1283450" y="1075113"/>
                </a:cubicBezTo>
                <a:lnTo>
                  <a:pt x="647469" y="1458075"/>
                </a:lnTo>
                <a:lnTo>
                  <a:pt x="4156" y="1092950"/>
                </a:lnTo>
                <a:cubicBezTo>
                  <a:pt x="2771" y="849938"/>
                  <a:pt x="1385" y="606925"/>
                  <a:pt x="0" y="36391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7" name="Shape 3715"/>
          <p:cNvSpPr>
            <a:spLocks noGrp="1"/>
          </p:cNvSpPr>
          <p:nvPr>
            <p:ph type="pic" sz="quarter" idx="20"/>
          </p:nvPr>
        </p:nvSpPr>
        <p:spPr>
          <a:xfrm>
            <a:off x="5179800" y="1515847"/>
            <a:ext cx="1711267" cy="1944100"/>
          </a:xfrm>
          <a:custGeom>
            <a:avLst/>
            <a:gdLst>
              <a:gd name="connsiteX0" fmla="*/ 0 w 1477125"/>
              <a:gd name="connsiteY0" fmla="*/ 738563 h 1477125"/>
              <a:gd name="connsiteX1" fmla="*/ 369281 w 1477125"/>
              <a:gd name="connsiteY1" fmla="*/ 0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38563 h 1477125"/>
              <a:gd name="connsiteX1" fmla="*/ 740756 w 1477125"/>
              <a:gd name="connsiteY1" fmla="*/ 9525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29038 h 1467600"/>
              <a:gd name="connsiteX1" fmla="*/ 740756 w 1477125"/>
              <a:gd name="connsiteY1" fmla="*/ 0 h 1467600"/>
              <a:gd name="connsiteX2" fmla="*/ 1377719 w 1477125"/>
              <a:gd name="connsiteY2" fmla="*/ 355600 h 1467600"/>
              <a:gd name="connsiteX3" fmla="*/ 1477125 w 1477125"/>
              <a:gd name="connsiteY3" fmla="*/ 729038 h 1467600"/>
              <a:gd name="connsiteX4" fmla="*/ 1107844 w 1477125"/>
              <a:gd name="connsiteY4" fmla="*/ 1467600 h 1467600"/>
              <a:gd name="connsiteX5" fmla="*/ 369281 w 1477125"/>
              <a:gd name="connsiteY5" fmla="*/ 1467600 h 1467600"/>
              <a:gd name="connsiteX6" fmla="*/ 0 w 147712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1107844 w 1381875"/>
              <a:gd name="connsiteY4" fmla="*/ 1467600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745894 w 1381875"/>
              <a:gd name="connsiteY4" fmla="*/ 1458075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58075"/>
              <a:gd name="connsiteX1" fmla="*/ 740756 w 1381875"/>
              <a:gd name="connsiteY1" fmla="*/ 0 h 1458075"/>
              <a:gd name="connsiteX2" fmla="*/ 1377719 w 1381875"/>
              <a:gd name="connsiteY2" fmla="*/ 355600 h 1458075"/>
              <a:gd name="connsiteX3" fmla="*/ 1381875 w 1381875"/>
              <a:gd name="connsiteY3" fmla="*/ 1075113 h 1458075"/>
              <a:gd name="connsiteX4" fmla="*/ 745894 w 1381875"/>
              <a:gd name="connsiteY4" fmla="*/ 1458075 h 1458075"/>
              <a:gd name="connsiteX5" fmla="*/ 102581 w 1381875"/>
              <a:gd name="connsiteY5" fmla="*/ 1092950 h 1458075"/>
              <a:gd name="connsiteX6" fmla="*/ 0 w 1381875"/>
              <a:gd name="connsiteY6" fmla="*/ 729038 h 1458075"/>
              <a:gd name="connsiteX0" fmla="*/ 0 w 1289800"/>
              <a:gd name="connsiteY0" fmla="*/ 360738 h 1458075"/>
              <a:gd name="connsiteX1" fmla="*/ 648681 w 1289800"/>
              <a:gd name="connsiteY1" fmla="*/ 0 h 1458075"/>
              <a:gd name="connsiteX2" fmla="*/ 1285644 w 1289800"/>
              <a:gd name="connsiteY2" fmla="*/ 355600 h 1458075"/>
              <a:gd name="connsiteX3" fmla="*/ 1289800 w 1289800"/>
              <a:gd name="connsiteY3" fmla="*/ 1075113 h 1458075"/>
              <a:gd name="connsiteX4" fmla="*/ 653819 w 1289800"/>
              <a:gd name="connsiteY4" fmla="*/ 1458075 h 1458075"/>
              <a:gd name="connsiteX5" fmla="*/ 10506 w 1289800"/>
              <a:gd name="connsiteY5" fmla="*/ 1092950 h 1458075"/>
              <a:gd name="connsiteX6" fmla="*/ 0 w 1289800"/>
              <a:gd name="connsiteY6" fmla="*/ 360738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9294 w 1283450"/>
              <a:gd name="connsiteY2" fmla="*/ 3556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58775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683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450" h="1458075">
                <a:moveTo>
                  <a:pt x="0" y="363913"/>
                </a:moveTo>
                <a:lnTo>
                  <a:pt x="642331" y="0"/>
                </a:lnTo>
                <a:lnTo>
                  <a:pt x="1272944" y="368300"/>
                </a:lnTo>
                <a:cubicBezTo>
                  <a:pt x="1274329" y="608138"/>
                  <a:pt x="1282065" y="835275"/>
                  <a:pt x="1283450" y="1075113"/>
                </a:cubicBezTo>
                <a:lnTo>
                  <a:pt x="647469" y="1458075"/>
                </a:lnTo>
                <a:lnTo>
                  <a:pt x="4156" y="1092950"/>
                </a:lnTo>
                <a:cubicBezTo>
                  <a:pt x="2771" y="849938"/>
                  <a:pt x="1385" y="606925"/>
                  <a:pt x="0" y="36391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8" name="Shape 3715"/>
          <p:cNvSpPr>
            <a:spLocks noGrp="1"/>
          </p:cNvSpPr>
          <p:nvPr>
            <p:ph type="pic" sz="quarter" idx="21"/>
          </p:nvPr>
        </p:nvSpPr>
        <p:spPr>
          <a:xfrm>
            <a:off x="7453260" y="1515847"/>
            <a:ext cx="1711267" cy="1944100"/>
          </a:xfrm>
          <a:custGeom>
            <a:avLst/>
            <a:gdLst>
              <a:gd name="connsiteX0" fmla="*/ 0 w 1477125"/>
              <a:gd name="connsiteY0" fmla="*/ 738563 h 1477125"/>
              <a:gd name="connsiteX1" fmla="*/ 369281 w 1477125"/>
              <a:gd name="connsiteY1" fmla="*/ 0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38563 h 1477125"/>
              <a:gd name="connsiteX1" fmla="*/ 740756 w 1477125"/>
              <a:gd name="connsiteY1" fmla="*/ 9525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29038 h 1467600"/>
              <a:gd name="connsiteX1" fmla="*/ 740756 w 1477125"/>
              <a:gd name="connsiteY1" fmla="*/ 0 h 1467600"/>
              <a:gd name="connsiteX2" fmla="*/ 1377719 w 1477125"/>
              <a:gd name="connsiteY2" fmla="*/ 355600 h 1467600"/>
              <a:gd name="connsiteX3" fmla="*/ 1477125 w 1477125"/>
              <a:gd name="connsiteY3" fmla="*/ 729038 h 1467600"/>
              <a:gd name="connsiteX4" fmla="*/ 1107844 w 1477125"/>
              <a:gd name="connsiteY4" fmla="*/ 1467600 h 1467600"/>
              <a:gd name="connsiteX5" fmla="*/ 369281 w 1477125"/>
              <a:gd name="connsiteY5" fmla="*/ 1467600 h 1467600"/>
              <a:gd name="connsiteX6" fmla="*/ 0 w 147712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1107844 w 1381875"/>
              <a:gd name="connsiteY4" fmla="*/ 1467600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745894 w 1381875"/>
              <a:gd name="connsiteY4" fmla="*/ 1458075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58075"/>
              <a:gd name="connsiteX1" fmla="*/ 740756 w 1381875"/>
              <a:gd name="connsiteY1" fmla="*/ 0 h 1458075"/>
              <a:gd name="connsiteX2" fmla="*/ 1377719 w 1381875"/>
              <a:gd name="connsiteY2" fmla="*/ 355600 h 1458075"/>
              <a:gd name="connsiteX3" fmla="*/ 1381875 w 1381875"/>
              <a:gd name="connsiteY3" fmla="*/ 1075113 h 1458075"/>
              <a:gd name="connsiteX4" fmla="*/ 745894 w 1381875"/>
              <a:gd name="connsiteY4" fmla="*/ 1458075 h 1458075"/>
              <a:gd name="connsiteX5" fmla="*/ 102581 w 1381875"/>
              <a:gd name="connsiteY5" fmla="*/ 1092950 h 1458075"/>
              <a:gd name="connsiteX6" fmla="*/ 0 w 1381875"/>
              <a:gd name="connsiteY6" fmla="*/ 729038 h 1458075"/>
              <a:gd name="connsiteX0" fmla="*/ 0 w 1289800"/>
              <a:gd name="connsiteY0" fmla="*/ 360738 h 1458075"/>
              <a:gd name="connsiteX1" fmla="*/ 648681 w 1289800"/>
              <a:gd name="connsiteY1" fmla="*/ 0 h 1458075"/>
              <a:gd name="connsiteX2" fmla="*/ 1285644 w 1289800"/>
              <a:gd name="connsiteY2" fmla="*/ 355600 h 1458075"/>
              <a:gd name="connsiteX3" fmla="*/ 1289800 w 1289800"/>
              <a:gd name="connsiteY3" fmla="*/ 1075113 h 1458075"/>
              <a:gd name="connsiteX4" fmla="*/ 653819 w 1289800"/>
              <a:gd name="connsiteY4" fmla="*/ 1458075 h 1458075"/>
              <a:gd name="connsiteX5" fmla="*/ 10506 w 1289800"/>
              <a:gd name="connsiteY5" fmla="*/ 1092950 h 1458075"/>
              <a:gd name="connsiteX6" fmla="*/ 0 w 1289800"/>
              <a:gd name="connsiteY6" fmla="*/ 360738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9294 w 1283450"/>
              <a:gd name="connsiteY2" fmla="*/ 3556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58775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683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450" h="1458075">
                <a:moveTo>
                  <a:pt x="0" y="363913"/>
                </a:moveTo>
                <a:lnTo>
                  <a:pt x="642331" y="0"/>
                </a:lnTo>
                <a:lnTo>
                  <a:pt x="1272944" y="368300"/>
                </a:lnTo>
                <a:cubicBezTo>
                  <a:pt x="1274329" y="608138"/>
                  <a:pt x="1282065" y="835275"/>
                  <a:pt x="1283450" y="1075113"/>
                </a:cubicBezTo>
                <a:lnTo>
                  <a:pt x="647469" y="1458075"/>
                </a:lnTo>
                <a:lnTo>
                  <a:pt x="4156" y="1092950"/>
                </a:lnTo>
                <a:cubicBezTo>
                  <a:pt x="2771" y="849938"/>
                  <a:pt x="1385" y="606925"/>
                  <a:pt x="0" y="36391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9" name="Shape 3715"/>
          <p:cNvSpPr>
            <a:spLocks noGrp="1"/>
          </p:cNvSpPr>
          <p:nvPr>
            <p:ph type="pic" sz="quarter" idx="22"/>
          </p:nvPr>
        </p:nvSpPr>
        <p:spPr>
          <a:xfrm>
            <a:off x="9732416" y="1515847"/>
            <a:ext cx="1711267" cy="1944100"/>
          </a:xfrm>
          <a:custGeom>
            <a:avLst/>
            <a:gdLst>
              <a:gd name="connsiteX0" fmla="*/ 0 w 1477125"/>
              <a:gd name="connsiteY0" fmla="*/ 738563 h 1477125"/>
              <a:gd name="connsiteX1" fmla="*/ 369281 w 1477125"/>
              <a:gd name="connsiteY1" fmla="*/ 0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38563 h 1477125"/>
              <a:gd name="connsiteX1" fmla="*/ 740756 w 1477125"/>
              <a:gd name="connsiteY1" fmla="*/ 9525 h 1477125"/>
              <a:gd name="connsiteX2" fmla="*/ 1107844 w 1477125"/>
              <a:gd name="connsiteY2" fmla="*/ 0 h 1477125"/>
              <a:gd name="connsiteX3" fmla="*/ 1477125 w 1477125"/>
              <a:gd name="connsiteY3" fmla="*/ 738563 h 1477125"/>
              <a:gd name="connsiteX4" fmla="*/ 1107844 w 1477125"/>
              <a:gd name="connsiteY4" fmla="*/ 1477125 h 1477125"/>
              <a:gd name="connsiteX5" fmla="*/ 369281 w 1477125"/>
              <a:gd name="connsiteY5" fmla="*/ 1477125 h 1477125"/>
              <a:gd name="connsiteX6" fmla="*/ 0 w 1477125"/>
              <a:gd name="connsiteY6" fmla="*/ 738563 h 1477125"/>
              <a:gd name="connsiteX0" fmla="*/ 0 w 1477125"/>
              <a:gd name="connsiteY0" fmla="*/ 729038 h 1467600"/>
              <a:gd name="connsiteX1" fmla="*/ 740756 w 1477125"/>
              <a:gd name="connsiteY1" fmla="*/ 0 h 1467600"/>
              <a:gd name="connsiteX2" fmla="*/ 1377719 w 1477125"/>
              <a:gd name="connsiteY2" fmla="*/ 355600 h 1467600"/>
              <a:gd name="connsiteX3" fmla="*/ 1477125 w 1477125"/>
              <a:gd name="connsiteY3" fmla="*/ 729038 h 1467600"/>
              <a:gd name="connsiteX4" fmla="*/ 1107844 w 1477125"/>
              <a:gd name="connsiteY4" fmla="*/ 1467600 h 1467600"/>
              <a:gd name="connsiteX5" fmla="*/ 369281 w 1477125"/>
              <a:gd name="connsiteY5" fmla="*/ 1467600 h 1467600"/>
              <a:gd name="connsiteX6" fmla="*/ 0 w 147712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1107844 w 1381875"/>
              <a:gd name="connsiteY4" fmla="*/ 1467600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67600"/>
              <a:gd name="connsiteX1" fmla="*/ 740756 w 1381875"/>
              <a:gd name="connsiteY1" fmla="*/ 0 h 1467600"/>
              <a:gd name="connsiteX2" fmla="*/ 1377719 w 1381875"/>
              <a:gd name="connsiteY2" fmla="*/ 355600 h 1467600"/>
              <a:gd name="connsiteX3" fmla="*/ 1381875 w 1381875"/>
              <a:gd name="connsiteY3" fmla="*/ 1075113 h 1467600"/>
              <a:gd name="connsiteX4" fmla="*/ 745894 w 1381875"/>
              <a:gd name="connsiteY4" fmla="*/ 1458075 h 1467600"/>
              <a:gd name="connsiteX5" fmla="*/ 369281 w 1381875"/>
              <a:gd name="connsiteY5" fmla="*/ 1467600 h 1467600"/>
              <a:gd name="connsiteX6" fmla="*/ 0 w 1381875"/>
              <a:gd name="connsiteY6" fmla="*/ 729038 h 1467600"/>
              <a:gd name="connsiteX0" fmla="*/ 0 w 1381875"/>
              <a:gd name="connsiteY0" fmla="*/ 729038 h 1458075"/>
              <a:gd name="connsiteX1" fmla="*/ 740756 w 1381875"/>
              <a:gd name="connsiteY1" fmla="*/ 0 h 1458075"/>
              <a:gd name="connsiteX2" fmla="*/ 1377719 w 1381875"/>
              <a:gd name="connsiteY2" fmla="*/ 355600 h 1458075"/>
              <a:gd name="connsiteX3" fmla="*/ 1381875 w 1381875"/>
              <a:gd name="connsiteY3" fmla="*/ 1075113 h 1458075"/>
              <a:gd name="connsiteX4" fmla="*/ 745894 w 1381875"/>
              <a:gd name="connsiteY4" fmla="*/ 1458075 h 1458075"/>
              <a:gd name="connsiteX5" fmla="*/ 102581 w 1381875"/>
              <a:gd name="connsiteY5" fmla="*/ 1092950 h 1458075"/>
              <a:gd name="connsiteX6" fmla="*/ 0 w 1381875"/>
              <a:gd name="connsiteY6" fmla="*/ 729038 h 1458075"/>
              <a:gd name="connsiteX0" fmla="*/ 0 w 1289800"/>
              <a:gd name="connsiteY0" fmla="*/ 360738 h 1458075"/>
              <a:gd name="connsiteX1" fmla="*/ 648681 w 1289800"/>
              <a:gd name="connsiteY1" fmla="*/ 0 h 1458075"/>
              <a:gd name="connsiteX2" fmla="*/ 1285644 w 1289800"/>
              <a:gd name="connsiteY2" fmla="*/ 355600 h 1458075"/>
              <a:gd name="connsiteX3" fmla="*/ 1289800 w 1289800"/>
              <a:gd name="connsiteY3" fmla="*/ 1075113 h 1458075"/>
              <a:gd name="connsiteX4" fmla="*/ 653819 w 1289800"/>
              <a:gd name="connsiteY4" fmla="*/ 1458075 h 1458075"/>
              <a:gd name="connsiteX5" fmla="*/ 10506 w 1289800"/>
              <a:gd name="connsiteY5" fmla="*/ 1092950 h 1458075"/>
              <a:gd name="connsiteX6" fmla="*/ 0 w 1289800"/>
              <a:gd name="connsiteY6" fmla="*/ 360738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9294 w 1283450"/>
              <a:gd name="connsiteY2" fmla="*/ 3556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58775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  <a:gd name="connsiteX0" fmla="*/ 0 w 1283450"/>
              <a:gd name="connsiteY0" fmla="*/ 363913 h 1458075"/>
              <a:gd name="connsiteX1" fmla="*/ 642331 w 1283450"/>
              <a:gd name="connsiteY1" fmla="*/ 0 h 1458075"/>
              <a:gd name="connsiteX2" fmla="*/ 1272944 w 1283450"/>
              <a:gd name="connsiteY2" fmla="*/ 368300 h 1458075"/>
              <a:gd name="connsiteX3" fmla="*/ 1283450 w 1283450"/>
              <a:gd name="connsiteY3" fmla="*/ 1075113 h 1458075"/>
              <a:gd name="connsiteX4" fmla="*/ 647469 w 1283450"/>
              <a:gd name="connsiteY4" fmla="*/ 1458075 h 1458075"/>
              <a:gd name="connsiteX5" fmla="*/ 4156 w 1283450"/>
              <a:gd name="connsiteY5" fmla="*/ 1092950 h 1458075"/>
              <a:gd name="connsiteX6" fmla="*/ 0 w 1283450"/>
              <a:gd name="connsiteY6" fmla="*/ 363913 h 145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450" h="1458075">
                <a:moveTo>
                  <a:pt x="0" y="363913"/>
                </a:moveTo>
                <a:lnTo>
                  <a:pt x="642331" y="0"/>
                </a:lnTo>
                <a:lnTo>
                  <a:pt x="1272944" y="368300"/>
                </a:lnTo>
                <a:cubicBezTo>
                  <a:pt x="1274329" y="608138"/>
                  <a:pt x="1282065" y="835275"/>
                  <a:pt x="1283450" y="1075113"/>
                </a:cubicBezTo>
                <a:lnTo>
                  <a:pt x="647469" y="1458075"/>
                </a:lnTo>
                <a:lnTo>
                  <a:pt x="4156" y="1092950"/>
                </a:lnTo>
                <a:cubicBezTo>
                  <a:pt x="2771" y="849938"/>
                  <a:pt x="1385" y="606925"/>
                  <a:pt x="0" y="36391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00" name="Shape 370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701" name="Shape 370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04" name="Group 370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702" name="Shape 370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03" name="Shape 370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707" name="Group 370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705" name="Shape 370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06" name="Shape 370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10" name="Shape 371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11" name="Shape 371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73917444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Shape 3722"/>
          <p:cNvSpPr>
            <a:spLocks noGrp="1"/>
          </p:cNvSpPr>
          <p:nvPr>
            <p:ph type="pic" sz="quarter" idx="13"/>
          </p:nvPr>
        </p:nvSpPr>
        <p:spPr>
          <a:xfrm>
            <a:off x="5166613" y="2573329"/>
            <a:ext cx="3649663" cy="4290616"/>
          </a:xfrm>
          <a:prstGeom prst="parallelogram">
            <a:avLst>
              <a:gd name="adj" fmla="val 5168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35" name="Shape 3735"/>
          <p:cNvSpPr>
            <a:spLocks noGrp="1"/>
          </p:cNvSpPr>
          <p:nvPr>
            <p:ph type="pic" sz="quarter" idx="15"/>
          </p:nvPr>
        </p:nvSpPr>
        <p:spPr>
          <a:xfrm>
            <a:off x="1651274" y="2573329"/>
            <a:ext cx="3649663" cy="4290616"/>
          </a:xfrm>
          <a:prstGeom prst="parallelogram">
            <a:avLst>
              <a:gd name="adj" fmla="val 51904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36" name="Shape 3736"/>
          <p:cNvSpPr>
            <a:spLocks noGrp="1"/>
          </p:cNvSpPr>
          <p:nvPr>
            <p:ph type="pic" sz="quarter" idx="16"/>
          </p:nvPr>
        </p:nvSpPr>
        <p:spPr>
          <a:xfrm>
            <a:off x="639717" y="876804"/>
            <a:ext cx="3649663" cy="4290616"/>
          </a:xfrm>
          <a:prstGeom prst="parallelogram">
            <a:avLst>
              <a:gd name="adj" fmla="val 5168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37" name="Shape 3737"/>
          <p:cNvSpPr>
            <a:spLocks noGrp="1"/>
          </p:cNvSpPr>
          <p:nvPr>
            <p:ph type="pic" sz="quarter" idx="17"/>
          </p:nvPr>
        </p:nvSpPr>
        <p:spPr>
          <a:xfrm>
            <a:off x="4155055" y="876804"/>
            <a:ext cx="3649663" cy="4290616"/>
          </a:xfrm>
          <a:prstGeom prst="parallelogram">
            <a:avLst>
              <a:gd name="adj" fmla="val 51904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23" name="Shape 372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724" name="Shape 372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27" name="Group 372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725" name="Shape 372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26" name="Shape 372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33" name="Shape 373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34" name="Shape 373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3" name="Group 15997">
            <a:hlinkClick r:id="" action="ppaction://hlinkshowjump?jump=previousslide"/>
          </p:cNvPr>
          <p:cNvGrpSpPr/>
          <p:nvPr userDrawn="1"/>
        </p:nvGrpSpPr>
        <p:grpSpPr>
          <a:xfrm>
            <a:off x="10405591" y="512776"/>
            <a:ext cx="296661" cy="296661"/>
            <a:chOff x="0" y="0"/>
            <a:chExt cx="593321" cy="593321"/>
          </a:xfrm>
        </p:grpSpPr>
        <p:sp>
          <p:nvSpPr>
            <p:cNvPr id="24" name="Shape 1599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19051" tIns="19051" rIns="19051" bIns="19051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" name="Shape 1599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19051" tIns="19051" rIns="19051" bIns="19051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71865861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Shape 3744"/>
          <p:cNvSpPr>
            <a:spLocks noGrp="1"/>
          </p:cNvSpPr>
          <p:nvPr>
            <p:ph type="pic" sz="quarter" idx="13"/>
          </p:nvPr>
        </p:nvSpPr>
        <p:spPr>
          <a:xfrm>
            <a:off x="902658" y="1965898"/>
            <a:ext cx="2638436" cy="27530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45" name="Shape 374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746" name="Shape 374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49" name="Group 374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747" name="Shape 37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48" name="Shape 374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752" name="Group 375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750" name="Shape 37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51" name="Shape 375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55" name="Shape 375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56" name="Shape 375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757" name="Shape 3757"/>
          <p:cNvSpPr>
            <a:spLocks noGrp="1"/>
          </p:cNvSpPr>
          <p:nvPr>
            <p:ph type="pic" sz="quarter" idx="15"/>
          </p:nvPr>
        </p:nvSpPr>
        <p:spPr>
          <a:xfrm>
            <a:off x="4722317" y="1965898"/>
            <a:ext cx="2638436" cy="27530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58" name="Shape 3758"/>
          <p:cNvSpPr>
            <a:spLocks noGrp="1"/>
          </p:cNvSpPr>
          <p:nvPr>
            <p:ph type="pic" sz="quarter" idx="16"/>
          </p:nvPr>
        </p:nvSpPr>
        <p:spPr>
          <a:xfrm>
            <a:off x="8541979" y="1965898"/>
            <a:ext cx="2638436" cy="27530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512875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0CDE38-4FAE-42B4-9D2F-FC73E5979C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350" y="381000"/>
            <a:ext cx="6305550" cy="6096000"/>
          </a:xfrm>
          <a:custGeom>
            <a:avLst/>
            <a:gdLst>
              <a:gd name="connsiteX0" fmla="*/ 0 w 6305550"/>
              <a:gd name="connsiteY0" fmla="*/ 0 h 6096000"/>
              <a:gd name="connsiteX1" fmla="*/ 6305550 w 6305550"/>
              <a:gd name="connsiteY1" fmla="*/ 0 h 6096000"/>
              <a:gd name="connsiteX2" fmla="*/ 6305550 w 6305550"/>
              <a:gd name="connsiteY2" fmla="*/ 6096000 h 6096000"/>
              <a:gd name="connsiteX3" fmla="*/ 0 w 6305550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5550" h="6096000">
                <a:moveTo>
                  <a:pt x="0" y="0"/>
                </a:moveTo>
                <a:lnTo>
                  <a:pt x="6305550" y="0"/>
                </a:lnTo>
                <a:lnTo>
                  <a:pt x="6305550" y="6096000"/>
                </a:lnTo>
                <a:lnTo>
                  <a:pt x="0" y="609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64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Shape 3765"/>
          <p:cNvSpPr>
            <a:spLocks noGrp="1"/>
          </p:cNvSpPr>
          <p:nvPr>
            <p:ph type="pic" idx="13"/>
          </p:nvPr>
        </p:nvSpPr>
        <p:spPr>
          <a:xfrm>
            <a:off x="0" y="-12130"/>
            <a:ext cx="12192000" cy="31078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66" name="Shape 3766"/>
          <p:cNvSpPr>
            <a:spLocks noGrp="1"/>
          </p:cNvSpPr>
          <p:nvPr>
            <p:ph type="pic" sz="quarter" idx="14"/>
          </p:nvPr>
        </p:nvSpPr>
        <p:spPr>
          <a:xfrm rot="19996018">
            <a:off x="1090848" y="1641455"/>
            <a:ext cx="1454537" cy="1664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67" name="Shape 3767"/>
          <p:cNvSpPr>
            <a:spLocks noGrp="1"/>
          </p:cNvSpPr>
          <p:nvPr>
            <p:ph type="pic" sz="quarter" idx="15"/>
          </p:nvPr>
        </p:nvSpPr>
        <p:spPr>
          <a:xfrm rot="2" flipH="1">
            <a:off x="2532162" y="1657695"/>
            <a:ext cx="1763999" cy="2019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68" name="Shape 3768"/>
          <p:cNvSpPr>
            <a:spLocks noGrp="1"/>
          </p:cNvSpPr>
          <p:nvPr>
            <p:ph type="pic" sz="quarter" idx="16"/>
          </p:nvPr>
        </p:nvSpPr>
        <p:spPr>
          <a:xfrm rot="480000">
            <a:off x="1309959" y="3277502"/>
            <a:ext cx="1627071" cy="18624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69" name="Shape 3769"/>
          <p:cNvSpPr>
            <a:spLocks noGrp="1"/>
          </p:cNvSpPr>
          <p:nvPr>
            <p:ph type="pic" sz="quarter" idx="17"/>
          </p:nvPr>
        </p:nvSpPr>
        <p:spPr>
          <a:xfrm rot="21060002" flipH="1">
            <a:off x="3142628" y="3652476"/>
            <a:ext cx="1650315" cy="1889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70" name="Shape 3770"/>
          <p:cNvSpPr>
            <a:spLocks noGrp="1"/>
          </p:cNvSpPr>
          <p:nvPr>
            <p:ph type="pic" sz="quarter" idx="18"/>
          </p:nvPr>
        </p:nvSpPr>
        <p:spPr>
          <a:xfrm rot="600000">
            <a:off x="4524984" y="1908847"/>
            <a:ext cx="2114011" cy="24198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71" name="Shape 3771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772" name="Shape 377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75" name="Group 377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773" name="Shape 37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74" name="Shape 377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778" name="Group 377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776" name="Shape 377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77" name="Shape 377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81" name="Shape 378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82" name="Shape 378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71727143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Shape 3789"/>
          <p:cNvSpPr>
            <a:spLocks noGrp="1"/>
          </p:cNvSpPr>
          <p:nvPr>
            <p:ph type="pic" sz="quarter" idx="13"/>
          </p:nvPr>
        </p:nvSpPr>
        <p:spPr>
          <a:xfrm>
            <a:off x="2460927" y="1632037"/>
            <a:ext cx="1020059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0" name="Shape 3790"/>
          <p:cNvSpPr>
            <a:spLocks noGrp="1"/>
          </p:cNvSpPr>
          <p:nvPr>
            <p:ph type="pic" sz="quarter" idx="14"/>
          </p:nvPr>
        </p:nvSpPr>
        <p:spPr>
          <a:xfrm>
            <a:off x="4061130" y="1632037"/>
            <a:ext cx="1581044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1" name="Shape 3791"/>
          <p:cNvSpPr>
            <a:spLocks noGrp="1"/>
          </p:cNvSpPr>
          <p:nvPr>
            <p:ph type="pic" sz="quarter" idx="15"/>
          </p:nvPr>
        </p:nvSpPr>
        <p:spPr>
          <a:xfrm>
            <a:off x="4622111" y="4823971"/>
            <a:ext cx="1020059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2" name="Shape 3792"/>
          <p:cNvSpPr>
            <a:spLocks noGrp="1"/>
          </p:cNvSpPr>
          <p:nvPr>
            <p:ph type="pic" sz="quarter" idx="16"/>
          </p:nvPr>
        </p:nvSpPr>
        <p:spPr>
          <a:xfrm>
            <a:off x="2421510" y="3228004"/>
            <a:ext cx="3223617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3" name="Shape 3793"/>
          <p:cNvSpPr>
            <a:spLocks noGrp="1"/>
          </p:cNvSpPr>
          <p:nvPr>
            <p:ph type="pic" sz="quarter" idx="17"/>
          </p:nvPr>
        </p:nvSpPr>
        <p:spPr>
          <a:xfrm>
            <a:off x="6245529" y="1632044"/>
            <a:ext cx="1020059" cy="26180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4" name="Shape 3794"/>
          <p:cNvSpPr>
            <a:spLocks noGrp="1"/>
          </p:cNvSpPr>
          <p:nvPr>
            <p:ph type="pic" sz="quarter" idx="18"/>
          </p:nvPr>
        </p:nvSpPr>
        <p:spPr>
          <a:xfrm>
            <a:off x="7868947" y="1632037"/>
            <a:ext cx="3351095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5" name="Shape 3795"/>
          <p:cNvSpPr>
            <a:spLocks noGrp="1"/>
          </p:cNvSpPr>
          <p:nvPr>
            <p:ph type="pic" sz="quarter" idx="19"/>
          </p:nvPr>
        </p:nvSpPr>
        <p:spPr>
          <a:xfrm>
            <a:off x="7868945" y="3228004"/>
            <a:ext cx="1020060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6" name="Shape 3796"/>
          <p:cNvSpPr>
            <a:spLocks noGrp="1"/>
          </p:cNvSpPr>
          <p:nvPr>
            <p:ph type="pic" sz="quarter" idx="20"/>
          </p:nvPr>
        </p:nvSpPr>
        <p:spPr>
          <a:xfrm>
            <a:off x="9492365" y="3228004"/>
            <a:ext cx="1727679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7" name="Shape 3797"/>
          <p:cNvSpPr>
            <a:spLocks noGrp="1"/>
          </p:cNvSpPr>
          <p:nvPr>
            <p:ph type="pic" sz="quarter" idx="21"/>
          </p:nvPr>
        </p:nvSpPr>
        <p:spPr>
          <a:xfrm>
            <a:off x="6245530" y="4823971"/>
            <a:ext cx="2646951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8" name="Shape 3798"/>
          <p:cNvSpPr>
            <a:spLocks noGrp="1"/>
          </p:cNvSpPr>
          <p:nvPr>
            <p:ph type="pic" sz="quarter" idx="22"/>
          </p:nvPr>
        </p:nvSpPr>
        <p:spPr>
          <a:xfrm>
            <a:off x="9492365" y="4823971"/>
            <a:ext cx="1727679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799" name="Shape 3799"/>
          <p:cNvSpPr>
            <a:spLocks noGrp="1"/>
          </p:cNvSpPr>
          <p:nvPr>
            <p:ph type="pic" sz="quarter" idx="23"/>
          </p:nvPr>
        </p:nvSpPr>
        <p:spPr>
          <a:xfrm>
            <a:off x="860729" y="1632037"/>
            <a:ext cx="1020059" cy="42119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800" name="Shape 3800"/>
          <p:cNvSpPr>
            <a:spLocks noGrp="1"/>
          </p:cNvSpPr>
          <p:nvPr>
            <p:ph type="pic" sz="quarter" idx="24"/>
          </p:nvPr>
        </p:nvSpPr>
        <p:spPr>
          <a:xfrm>
            <a:off x="2410446" y="4823971"/>
            <a:ext cx="1581044" cy="10200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3801" name="Shape 380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802" name="Shape 380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05" name="Group 380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803" name="Shape 380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04" name="Shape 380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808" name="Group 380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806" name="Shape 380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07" name="Shape 380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811" name="Shape 381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2" name="Shape 381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42463965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Shape 3819"/>
          <p:cNvSpPr>
            <a:spLocks noGrp="1"/>
          </p:cNvSpPr>
          <p:nvPr>
            <p:ph type="pic" sz="quarter" idx="13"/>
          </p:nvPr>
        </p:nvSpPr>
        <p:spPr>
          <a:xfrm>
            <a:off x="7390070" y="622893"/>
            <a:ext cx="2016228" cy="20169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0" name="Shape 3820"/>
          <p:cNvSpPr>
            <a:spLocks noGrp="1"/>
          </p:cNvSpPr>
          <p:nvPr>
            <p:ph type="pic" sz="quarter" idx="14"/>
          </p:nvPr>
        </p:nvSpPr>
        <p:spPr>
          <a:xfrm>
            <a:off x="4848885" y="622899"/>
            <a:ext cx="2284201" cy="2314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1" name="Shape 3821"/>
          <p:cNvSpPr>
            <a:spLocks noGrp="1"/>
          </p:cNvSpPr>
          <p:nvPr>
            <p:ph type="pic" sz="quarter" idx="15"/>
          </p:nvPr>
        </p:nvSpPr>
        <p:spPr>
          <a:xfrm>
            <a:off x="4848885" y="4825066"/>
            <a:ext cx="2284201" cy="15371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2" name="Shape 3822"/>
          <p:cNvSpPr>
            <a:spLocks noGrp="1"/>
          </p:cNvSpPr>
          <p:nvPr>
            <p:ph type="pic" sz="quarter" idx="16"/>
          </p:nvPr>
        </p:nvSpPr>
        <p:spPr>
          <a:xfrm>
            <a:off x="10133293" y="2872541"/>
            <a:ext cx="1302063" cy="17269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3" name="Shape 3823"/>
          <p:cNvSpPr>
            <a:spLocks noGrp="1"/>
          </p:cNvSpPr>
          <p:nvPr>
            <p:ph type="pic" sz="quarter" idx="17"/>
          </p:nvPr>
        </p:nvSpPr>
        <p:spPr>
          <a:xfrm>
            <a:off x="7390068" y="2872541"/>
            <a:ext cx="2486240" cy="17269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4" name="Shape 3824"/>
          <p:cNvSpPr>
            <a:spLocks noGrp="1"/>
          </p:cNvSpPr>
          <p:nvPr>
            <p:ph type="pic" sz="quarter" idx="18"/>
          </p:nvPr>
        </p:nvSpPr>
        <p:spPr>
          <a:xfrm>
            <a:off x="10133293" y="4823169"/>
            <a:ext cx="1302063" cy="15390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5" name="Shape 3825"/>
          <p:cNvSpPr>
            <a:spLocks noGrp="1"/>
          </p:cNvSpPr>
          <p:nvPr>
            <p:ph type="pic" sz="quarter" idx="19"/>
          </p:nvPr>
        </p:nvSpPr>
        <p:spPr>
          <a:xfrm>
            <a:off x="615338" y="4825066"/>
            <a:ext cx="2016229" cy="15371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26" name="Shape 382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9541924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834" name="Shape 383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37" name="Group 383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835" name="Shape 38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36" name="Shape 383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840" name="Group 384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838" name="Shape 38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39" name="Shape 383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843" name="Shape 384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44" name="Shape 384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845" name="Shape 3845"/>
          <p:cNvSpPr>
            <a:spLocks noGrp="1"/>
          </p:cNvSpPr>
          <p:nvPr>
            <p:ph type="pic" sz="quarter" idx="14"/>
          </p:nvPr>
        </p:nvSpPr>
        <p:spPr>
          <a:xfrm>
            <a:off x="646622" y="213027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46" name="Shape 3846"/>
          <p:cNvSpPr>
            <a:spLocks noGrp="1"/>
          </p:cNvSpPr>
          <p:nvPr>
            <p:ph type="pic" sz="quarter" idx="15"/>
          </p:nvPr>
        </p:nvSpPr>
        <p:spPr>
          <a:xfrm>
            <a:off x="2822290" y="213027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47" name="Shape 3847"/>
          <p:cNvSpPr>
            <a:spLocks noGrp="1"/>
          </p:cNvSpPr>
          <p:nvPr>
            <p:ph type="pic" sz="quarter" idx="16"/>
          </p:nvPr>
        </p:nvSpPr>
        <p:spPr>
          <a:xfrm>
            <a:off x="4997959" y="213027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48" name="Shape 3848"/>
          <p:cNvSpPr>
            <a:spLocks noGrp="1"/>
          </p:cNvSpPr>
          <p:nvPr>
            <p:ph type="pic" sz="quarter" idx="17"/>
          </p:nvPr>
        </p:nvSpPr>
        <p:spPr>
          <a:xfrm>
            <a:off x="7173629" y="213027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49" name="Shape 3849"/>
          <p:cNvSpPr>
            <a:spLocks noGrp="1"/>
          </p:cNvSpPr>
          <p:nvPr>
            <p:ph type="pic" sz="quarter" idx="18"/>
          </p:nvPr>
        </p:nvSpPr>
        <p:spPr>
          <a:xfrm>
            <a:off x="9349295" y="213027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0" name="Shape 3850"/>
          <p:cNvSpPr>
            <a:spLocks noGrp="1"/>
          </p:cNvSpPr>
          <p:nvPr>
            <p:ph type="pic" sz="quarter" idx="19"/>
          </p:nvPr>
        </p:nvSpPr>
        <p:spPr>
          <a:xfrm>
            <a:off x="646622" y="3462089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1" name="Shape 3851"/>
          <p:cNvSpPr>
            <a:spLocks noGrp="1"/>
          </p:cNvSpPr>
          <p:nvPr>
            <p:ph type="pic" sz="quarter" idx="20"/>
          </p:nvPr>
        </p:nvSpPr>
        <p:spPr>
          <a:xfrm>
            <a:off x="2822290" y="3462089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2" name="Shape 3852"/>
          <p:cNvSpPr>
            <a:spLocks noGrp="1"/>
          </p:cNvSpPr>
          <p:nvPr>
            <p:ph type="pic" sz="quarter" idx="21"/>
          </p:nvPr>
        </p:nvSpPr>
        <p:spPr>
          <a:xfrm>
            <a:off x="4997959" y="3462089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3" name="Shape 3853"/>
          <p:cNvSpPr>
            <a:spLocks noGrp="1"/>
          </p:cNvSpPr>
          <p:nvPr>
            <p:ph type="pic" sz="quarter" idx="22"/>
          </p:nvPr>
        </p:nvSpPr>
        <p:spPr>
          <a:xfrm>
            <a:off x="7173629" y="3462089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4" name="Shape 3854"/>
          <p:cNvSpPr>
            <a:spLocks noGrp="1"/>
          </p:cNvSpPr>
          <p:nvPr>
            <p:ph type="pic" sz="quarter" idx="23"/>
          </p:nvPr>
        </p:nvSpPr>
        <p:spPr>
          <a:xfrm>
            <a:off x="9349295" y="3462089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5" name="Shape 3855"/>
          <p:cNvSpPr>
            <a:spLocks noGrp="1"/>
          </p:cNvSpPr>
          <p:nvPr>
            <p:ph type="pic" sz="quarter" idx="24"/>
          </p:nvPr>
        </p:nvSpPr>
        <p:spPr>
          <a:xfrm>
            <a:off x="646622" y="479383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6" name="Shape 3856"/>
          <p:cNvSpPr>
            <a:spLocks noGrp="1"/>
          </p:cNvSpPr>
          <p:nvPr>
            <p:ph type="pic" sz="quarter" idx="25"/>
          </p:nvPr>
        </p:nvSpPr>
        <p:spPr>
          <a:xfrm>
            <a:off x="2822290" y="479383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7" name="Shape 3857"/>
          <p:cNvSpPr>
            <a:spLocks noGrp="1"/>
          </p:cNvSpPr>
          <p:nvPr>
            <p:ph type="pic" sz="quarter" idx="26"/>
          </p:nvPr>
        </p:nvSpPr>
        <p:spPr>
          <a:xfrm>
            <a:off x="4997959" y="479383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8" name="Shape 3858"/>
          <p:cNvSpPr>
            <a:spLocks noGrp="1"/>
          </p:cNvSpPr>
          <p:nvPr>
            <p:ph type="pic" sz="quarter" idx="27"/>
          </p:nvPr>
        </p:nvSpPr>
        <p:spPr>
          <a:xfrm>
            <a:off x="7173629" y="479383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59" name="Shape 3859"/>
          <p:cNvSpPr>
            <a:spLocks noGrp="1"/>
          </p:cNvSpPr>
          <p:nvPr>
            <p:ph type="pic" sz="quarter" idx="28"/>
          </p:nvPr>
        </p:nvSpPr>
        <p:spPr>
          <a:xfrm>
            <a:off x="9349295" y="4793831"/>
            <a:ext cx="2099124" cy="12609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3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5251798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Shape 386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867" name="Shape 386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70" name="Group 387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868" name="Shape 386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69" name="Shape 386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873" name="Group 387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871" name="Shape 387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72" name="Shape 387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876" name="Shape 38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77" name="Shape 38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878" name="Shape 3878"/>
          <p:cNvSpPr>
            <a:spLocks noGrp="1"/>
          </p:cNvSpPr>
          <p:nvPr>
            <p:ph type="pic" sz="quarter" idx="14"/>
          </p:nvPr>
        </p:nvSpPr>
        <p:spPr>
          <a:xfrm>
            <a:off x="636804" y="1590397"/>
            <a:ext cx="3107801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79" name="Shape 3879"/>
          <p:cNvSpPr>
            <a:spLocks noGrp="1"/>
          </p:cNvSpPr>
          <p:nvPr>
            <p:ph type="pic" sz="quarter" idx="15"/>
          </p:nvPr>
        </p:nvSpPr>
        <p:spPr>
          <a:xfrm>
            <a:off x="2297997" y="3793749"/>
            <a:ext cx="1446612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80" name="Shape 3880"/>
          <p:cNvSpPr>
            <a:spLocks noGrp="1"/>
          </p:cNvSpPr>
          <p:nvPr>
            <p:ph type="pic" sz="quarter" idx="16"/>
          </p:nvPr>
        </p:nvSpPr>
        <p:spPr>
          <a:xfrm>
            <a:off x="8327246" y="3793749"/>
            <a:ext cx="3107799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81" name="Shape 3881"/>
          <p:cNvSpPr>
            <a:spLocks noGrp="1"/>
          </p:cNvSpPr>
          <p:nvPr>
            <p:ph type="pic" sz="quarter" idx="17"/>
          </p:nvPr>
        </p:nvSpPr>
        <p:spPr>
          <a:xfrm>
            <a:off x="636805" y="3793749"/>
            <a:ext cx="1446612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82" name="Shape 3882"/>
          <p:cNvSpPr>
            <a:spLocks noGrp="1"/>
          </p:cNvSpPr>
          <p:nvPr>
            <p:ph type="pic" sz="quarter" idx="18"/>
          </p:nvPr>
        </p:nvSpPr>
        <p:spPr>
          <a:xfrm>
            <a:off x="8327246" y="1590397"/>
            <a:ext cx="1446612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83" name="Shape 3883"/>
          <p:cNvSpPr>
            <a:spLocks noGrp="1"/>
          </p:cNvSpPr>
          <p:nvPr>
            <p:ph type="pic" sz="quarter" idx="19"/>
          </p:nvPr>
        </p:nvSpPr>
        <p:spPr>
          <a:xfrm>
            <a:off x="9988435" y="1590397"/>
            <a:ext cx="1446612" cy="19944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254650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Shape 3890"/>
          <p:cNvSpPr>
            <a:spLocks noGrp="1"/>
          </p:cNvSpPr>
          <p:nvPr>
            <p:ph type="pic" sz="quarter" idx="13"/>
          </p:nvPr>
        </p:nvSpPr>
        <p:spPr>
          <a:xfrm>
            <a:off x="639357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91" name="Shape 389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892" name="Shape 389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95" name="Group 389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893" name="Shape 389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94" name="Shape 389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898" name="Group 389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896" name="Shape 389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97" name="Shape 389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901" name="Shape 390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02" name="Shape 390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903" name="Shape 3903"/>
          <p:cNvSpPr>
            <a:spLocks noGrp="1"/>
          </p:cNvSpPr>
          <p:nvPr>
            <p:ph type="pic" sz="quarter" idx="15"/>
          </p:nvPr>
        </p:nvSpPr>
        <p:spPr>
          <a:xfrm>
            <a:off x="639357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4" name="Shape 3904"/>
          <p:cNvSpPr>
            <a:spLocks noGrp="1"/>
          </p:cNvSpPr>
          <p:nvPr>
            <p:ph type="pic" sz="quarter" idx="16"/>
          </p:nvPr>
        </p:nvSpPr>
        <p:spPr>
          <a:xfrm>
            <a:off x="2460253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5" name="Shape 3905"/>
          <p:cNvSpPr>
            <a:spLocks noGrp="1"/>
          </p:cNvSpPr>
          <p:nvPr>
            <p:ph type="pic" sz="quarter" idx="17"/>
          </p:nvPr>
        </p:nvSpPr>
        <p:spPr>
          <a:xfrm>
            <a:off x="2460253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6" name="Shape 3906"/>
          <p:cNvSpPr>
            <a:spLocks noGrp="1"/>
          </p:cNvSpPr>
          <p:nvPr>
            <p:ph type="pic" sz="quarter" idx="18"/>
          </p:nvPr>
        </p:nvSpPr>
        <p:spPr>
          <a:xfrm>
            <a:off x="4281154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7" name="Shape 3907"/>
          <p:cNvSpPr>
            <a:spLocks noGrp="1"/>
          </p:cNvSpPr>
          <p:nvPr>
            <p:ph type="pic" sz="quarter" idx="19"/>
          </p:nvPr>
        </p:nvSpPr>
        <p:spPr>
          <a:xfrm>
            <a:off x="4281154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8" name="Shape 3908"/>
          <p:cNvSpPr>
            <a:spLocks noGrp="1"/>
          </p:cNvSpPr>
          <p:nvPr>
            <p:ph type="pic" sz="quarter" idx="20"/>
          </p:nvPr>
        </p:nvSpPr>
        <p:spPr>
          <a:xfrm>
            <a:off x="6102055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09" name="Shape 3909"/>
          <p:cNvSpPr>
            <a:spLocks noGrp="1"/>
          </p:cNvSpPr>
          <p:nvPr>
            <p:ph type="pic" sz="quarter" idx="21"/>
          </p:nvPr>
        </p:nvSpPr>
        <p:spPr>
          <a:xfrm>
            <a:off x="6102055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10" name="Shape 3910"/>
          <p:cNvSpPr>
            <a:spLocks noGrp="1"/>
          </p:cNvSpPr>
          <p:nvPr>
            <p:ph type="pic" sz="quarter" idx="22"/>
          </p:nvPr>
        </p:nvSpPr>
        <p:spPr>
          <a:xfrm>
            <a:off x="7922955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11" name="Shape 3911"/>
          <p:cNvSpPr>
            <a:spLocks noGrp="1"/>
          </p:cNvSpPr>
          <p:nvPr>
            <p:ph type="pic" sz="quarter" idx="23"/>
          </p:nvPr>
        </p:nvSpPr>
        <p:spPr>
          <a:xfrm>
            <a:off x="7922955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12" name="Shape 3912"/>
          <p:cNvSpPr>
            <a:spLocks noGrp="1"/>
          </p:cNvSpPr>
          <p:nvPr>
            <p:ph type="pic" sz="quarter" idx="24"/>
          </p:nvPr>
        </p:nvSpPr>
        <p:spPr>
          <a:xfrm>
            <a:off x="9743853" y="1343935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13" name="Shape 3913"/>
          <p:cNvSpPr>
            <a:spLocks noGrp="1"/>
          </p:cNvSpPr>
          <p:nvPr>
            <p:ph type="pic" sz="quarter" idx="25"/>
          </p:nvPr>
        </p:nvSpPr>
        <p:spPr>
          <a:xfrm>
            <a:off x="9743853" y="3716873"/>
            <a:ext cx="1703332" cy="22660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68915786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Shape 3920"/>
          <p:cNvSpPr>
            <a:spLocks noGrp="1"/>
          </p:cNvSpPr>
          <p:nvPr>
            <p:ph type="pic" sz="half" idx="13"/>
          </p:nvPr>
        </p:nvSpPr>
        <p:spPr>
          <a:xfrm>
            <a:off x="5507485" y="1336926"/>
            <a:ext cx="5928411" cy="4625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21" name="Shape 3921"/>
          <p:cNvSpPr>
            <a:spLocks noGrp="1"/>
          </p:cNvSpPr>
          <p:nvPr>
            <p:ph type="pic" sz="quarter" idx="14"/>
          </p:nvPr>
        </p:nvSpPr>
        <p:spPr>
          <a:xfrm>
            <a:off x="649335" y="1336923"/>
            <a:ext cx="475958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22" name="Shape 3922"/>
          <p:cNvSpPr>
            <a:spLocks noGrp="1"/>
          </p:cNvSpPr>
          <p:nvPr>
            <p:ph type="pic" sz="quarter" idx="15"/>
          </p:nvPr>
        </p:nvSpPr>
        <p:spPr>
          <a:xfrm>
            <a:off x="649334" y="3612879"/>
            <a:ext cx="2333244" cy="11252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23" name="Shape 392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924" name="Shape 392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927" name="Group 392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925" name="Shape 392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26" name="Shape 392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930" name="Group 393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928" name="Shape 392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29" name="Shape 392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933" name="Shape 393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34" name="Shape 393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935" name="Shape 3935"/>
          <p:cNvSpPr>
            <a:spLocks noGrp="1"/>
          </p:cNvSpPr>
          <p:nvPr>
            <p:ph type="pic" sz="quarter" idx="17"/>
          </p:nvPr>
        </p:nvSpPr>
        <p:spPr>
          <a:xfrm>
            <a:off x="3075670" y="3612879"/>
            <a:ext cx="2333244" cy="11252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36" name="Shape 3936"/>
          <p:cNvSpPr>
            <a:spLocks noGrp="1"/>
          </p:cNvSpPr>
          <p:nvPr>
            <p:ph type="pic" sz="quarter" idx="18"/>
          </p:nvPr>
        </p:nvSpPr>
        <p:spPr>
          <a:xfrm>
            <a:off x="649334" y="4837288"/>
            <a:ext cx="2333244" cy="11252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37" name="Shape 3937"/>
          <p:cNvSpPr>
            <a:spLocks noGrp="1"/>
          </p:cNvSpPr>
          <p:nvPr>
            <p:ph type="pic" sz="quarter" idx="19"/>
          </p:nvPr>
        </p:nvSpPr>
        <p:spPr>
          <a:xfrm>
            <a:off x="3075670" y="4837288"/>
            <a:ext cx="2333244" cy="11252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465146569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Shape 3944"/>
          <p:cNvSpPr>
            <a:spLocks noGrp="1"/>
          </p:cNvSpPr>
          <p:nvPr>
            <p:ph type="pic" sz="quarter" idx="13"/>
          </p:nvPr>
        </p:nvSpPr>
        <p:spPr>
          <a:xfrm>
            <a:off x="649330" y="1392355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45" name="Shape 394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946" name="Shape 394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949" name="Group 394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947" name="Shape 39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48" name="Shape 394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952" name="Group 395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950" name="Shape 39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51" name="Shape 395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955" name="Shape 395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56" name="Shape 395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957" name="Shape 3957"/>
          <p:cNvSpPr>
            <a:spLocks noGrp="1"/>
          </p:cNvSpPr>
          <p:nvPr>
            <p:ph type="pic" sz="quarter" idx="15"/>
          </p:nvPr>
        </p:nvSpPr>
        <p:spPr>
          <a:xfrm>
            <a:off x="649330" y="3723270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58" name="Shape 3958"/>
          <p:cNvSpPr>
            <a:spLocks noGrp="1"/>
          </p:cNvSpPr>
          <p:nvPr>
            <p:ph type="pic" sz="quarter" idx="16"/>
          </p:nvPr>
        </p:nvSpPr>
        <p:spPr>
          <a:xfrm>
            <a:off x="3392120" y="1392355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59" name="Shape 3959"/>
          <p:cNvSpPr>
            <a:spLocks noGrp="1"/>
          </p:cNvSpPr>
          <p:nvPr>
            <p:ph type="pic" sz="quarter" idx="17"/>
          </p:nvPr>
        </p:nvSpPr>
        <p:spPr>
          <a:xfrm>
            <a:off x="3392120" y="3723270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60" name="Shape 3960"/>
          <p:cNvSpPr>
            <a:spLocks noGrp="1"/>
          </p:cNvSpPr>
          <p:nvPr>
            <p:ph type="pic" sz="quarter" idx="18"/>
          </p:nvPr>
        </p:nvSpPr>
        <p:spPr>
          <a:xfrm>
            <a:off x="6134904" y="1392355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61" name="Shape 3961"/>
          <p:cNvSpPr>
            <a:spLocks noGrp="1"/>
          </p:cNvSpPr>
          <p:nvPr>
            <p:ph type="pic" sz="quarter" idx="19"/>
          </p:nvPr>
        </p:nvSpPr>
        <p:spPr>
          <a:xfrm>
            <a:off x="6134904" y="3723270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62" name="Shape 3962"/>
          <p:cNvSpPr>
            <a:spLocks noGrp="1"/>
          </p:cNvSpPr>
          <p:nvPr>
            <p:ph type="pic" sz="quarter" idx="20"/>
          </p:nvPr>
        </p:nvSpPr>
        <p:spPr>
          <a:xfrm>
            <a:off x="8877692" y="1392355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63" name="Shape 3963"/>
          <p:cNvSpPr>
            <a:spLocks noGrp="1"/>
          </p:cNvSpPr>
          <p:nvPr>
            <p:ph type="pic" sz="quarter" idx="21"/>
          </p:nvPr>
        </p:nvSpPr>
        <p:spPr>
          <a:xfrm>
            <a:off x="8877692" y="3723270"/>
            <a:ext cx="2567673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2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3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80643755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Shape 3970"/>
          <p:cNvSpPr>
            <a:spLocks noGrp="1"/>
          </p:cNvSpPr>
          <p:nvPr>
            <p:ph type="pic" sz="quarter" idx="13"/>
          </p:nvPr>
        </p:nvSpPr>
        <p:spPr>
          <a:xfrm>
            <a:off x="649334" y="1392357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71" name="Shape 397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972" name="Shape 397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975" name="Group 397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973" name="Shape 39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74" name="Shape 397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978" name="Group 397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976" name="Shape 397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77" name="Shape 397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981" name="Shape 398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82" name="Shape 398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983" name="Shape 3983"/>
          <p:cNvSpPr>
            <a:spLocks noGrp="1"/>
          </p:cNvSpPr>
          <p:nvPr>
            <p:ph type="pic" sz="quarter" idx="15"/>
          </p:nvPr>
        </p:nvSpPr>
        <p:spPr>
          <a:xfrm>
            <a:off x="649334" y="3759626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84" name="Shape 3984"/>
          <p:cNvSpPr>
            <a:spLocks noGrp="1"/>
          </p:cNvSpPr>
          <p:nvPr>
            <p:ph type="pic" sz="quarter" idx="16"/>
          </p:nvPr>
        </p:nvSpPr>
        <p:spPr>
          <a:xfrm>
            <a:off x="4315079" y="1392357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85" name="Shape 3985"/>
          <p:cNvSpPr>
            <a:spLocks noGrp="1"/>
          </p:cNvSpPr>
          <p:nvPr>
            <p:ph type="pic" sz="quarter" idx="17"/>
          </p:nvPr>
        </p:nvSpPr>
        <p:spPr>
          <a:xfrm>
            <a:off x="4315079" y="3759626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86" name="Shape 3986"/>
          <p:cNvSpPr>
            <a:spLocks noGrp="1"/>
          </p:cNvSpPr>
          <p:nvPr>
            <p:ph type="pic" sz="quarter" idx="18"/>
          </p:nvPr>
        </p:nvSpPr>
        <p:spPr>
          <a:xfrm>
            <a:off x="7980823" y="1392357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87" name="Shape 3987"/>
          <p:cNvSpPr>
            <a:spLocks noGrp="1"/>
          </p:cNvSpPr>
          <p:nvPr>
            <p:ph type="pic" sz="quarter" idx="19"/>
          </p:nvPr>
        </p:nvSpPr>
        <p:spPr>
          <a:xfrm>
            <a:off x="7980823" y="3759626"/>
            <a:ext cx="3460751" cy="21768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15385658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Shape 3994"/>
          <p:cNvSpPr>
            <a:spLocks noGrp="1"/>
          </p:cNvSpPr>
          <p:nvPr>
            <p:ph type="pic" sz="quarter" idx="13"/>
          </p:nvPr>
        </p:nvSpPr>
        <p:spPr>
          <a:xfrm>
            <a:off x="649330" y="1405055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95" name="Shape 399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3996" name="Shape 399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999" name="Group 399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997" name="Shape 39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98" name="Shape 399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02" name="Group 400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00" name="Shape 400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01" name="Shape 400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05" name="Shape 400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06" name="Shape 400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007" name="Shape 4007"/>
          <p:cNvSpPr>
            <a:spLocks noGrp="1"/>
          </p:cNvSpPr>
          <p:nvPr>
            <p:ph type="pic" sz="quarter" idx="15"/>
          </p:nvPr>
        </p:nvSpPr>
        <p:spPr>
          <a:xfrm>
            <a:off x="649330" y="3848531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08" name="Shape 4008"/>
          <p:cNvSpPr>
            <a:spLocks noGrp="1"/>
          </p:cNvSpPr>
          <p:nvPr>
            <p:ph type="pic" sz="quarter" idx="16"/>
          </p:nvPr>
        </p:nvSpPr>
        <p:spPr>
          <a:xfrm>
            <a:off x="4408616" y="1405055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09" name="Shape 4009"/>
          <p:cNvSpPr>
            <a:spLocks noGrp="1"/>
          </p:cNvSpPr>
          <p:nvPr>
            <p:ph type="pic" sz="quarter" idx="17"/>
          </p:nvPr>
        </p:nvSpPr>
        <p:spPr>
          <a:xfrm>
            <a:off x="4408616" y="3848531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10" name="Shape 4010"/>
          <p:cNvSpPr>
            <a:spLocks noGrp="1"/>
          </p:cNvSpPr>
          <p:nvPr>
            <p:ph type="pic" sz="quarter" idx="18"/>
          </p:nvPr>
        </p:nvSpPr>
        <p:spPr>
          <a:xfrm>
            <a:off x="8167901" y="1405055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11" name="Shape 4011"/>
          <p:cNvSpPr>
            <a:spLocks noGrp="1"/>
          </p:cNvSpPr>
          <p:nvPr>
            <p:ph type="pic" sz="quarter" idx="19"/>
          </p:nvPr>
        </p:nvSpPr>
        <p:spPr>
          <a:xfrm>
            <a:off x="8167901" y="3848531"/>
            <a:ext cx="3276601" cy="15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201101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518880-74E4-4777-98C3-3DA0C60B9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4105" y="-1"/>
            <a:ext cx="4351093" cy="4933950"/>
          </a:xfrm>
          <a:custGeom>
            <a:avLst/>
            <a:gdLst>
              <a:gd name="connsiteX0" fmla="*/ 0 w 4351093"/>
              <a:gd name="connsiteY0" fmla="*/ 0 h 4933950"/>
              <a:gd name="connsiteX1" fmla="*/ 4105137 w 4351093"/>
              <a:gd name="connsiteY1" fmla="*/ 0 h 4933950"/>
              <a:gd name="connsiteX2" fmla="*/ 4038243 w 4351093"/>
              <a:gd name="connsiteY2" fmla="*/ 2824942 h 4933950"/>
              <a:gd name="connsiteX3" fmla="*/ 2541945 w 4351093"/>
              <a:gd name="connsiteY3" fmla="*/ 4933950 h 4933950"/>
              <a:gd name="connsiteX4" fmla="*/ 0 w 4351093"/>
              <a:gd name="connsiteY4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093" h="4933950">
                <a:moveTo>
                  <a:pt x="0" y="0"/>
                </a:moveTo>
                <a:cubicBezTo>
                  <a:pt x="4105137" y="0"/>
                  <a:pt x="4105137" y="0"/>
                  <a:pt x="4105137" y="0"/>
                </a:cubicBezTo>
                <a:cubicBezTo>
                  <a:pt x="4450165" y="909907"/>
                  <a:pt x="4436082" y="1904456"/>
                  <a:pt x="4038243" y="2824942"/>
                </a:cubicBezTo>
                <a:cubicBezTo>
                  <a:pt x="3703777" y="3600831"/>
                  <a:pt x="3084134" y="4249757"/>
                  <a:pt x="2541945" y="4933950"/>
                </a:cubicBezTo>
                <a:cubicBezTo>
                  <a:pt x="2513780" y="1812759"/>
                  <a:pt x="549229" y="345623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310AC76-920B-494A-B0D2-91CB52681E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211638" cy="6862763"/>
          </a:xfrm>
          <a:custGeom>
            <a:avLst/>
            <a:gdLst>
              <a:gd name="connsiteX0" fmla="*/ 0 w 4211638"/>
              <a:gd name="connsiteY0" fmla="*/ 0 h 6862763"/>
              <a:gd name="connsiteX1" fmla="*/ 1641222 w 4211638"/>
              <a:gd name="connsiteY1" fmla="*/ 0 h 6862763"/>
              <a:gd name="connsiteX2" fmla="*/ 4211638 w 4211638"/>
              <a:gd name="connsiteY2" fmla="*/ 4987536 h 6862763"/>
              <a:gd name="connsiteX3" fmla="*/ 3218361 w 4211638"/>
              <a:gd name="connsiteY3" fmla="*/ 6862763 h 6862763"/>
              <a:gd name="connsiteX4" fmla="*/ 0 w 4211638"/>
              <a:gd name="connsiteY4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1638" h="6862763">
                <a:moveTo>
                  <a:pt x="0" y="0"/>
                </a:moveTo>
                <a:cubicBezTo>
                  <a:pt x="1641222" y="0"/>
                  <a:pt x="1641222" y="0"/>
                  <a:pt x="1641222" y="0"/>
                </a:cubicBezTo>
                <a:cubicBezTo>
                  <a:pt x="2196603" y="349377"/>
                  <a:pt x="4183157" y="1832447"/>
                  <a:pt x="4211638" y="4987536"/>
                </a:cubicBezTo>
                <a:cubicBezTo>
                  <a:pt x="3755941" y="5561512"/>
                  <a:pt x="3357206" y="6156879"/>
                  <a:pt x="3218361" y="6862763"/>
                </a:cubicBezTo>
                <a:cubicBezTo>
                  <a:pt x="0" y="6862763"/>
                  <a:pt x="0" y="6862763"/>
                  <a:pt x="0" y="68627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04C1EE7D-345D-4E32-B8A6-C6770E3BB1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5177" y="1"/>
            <a:ext cx="6536825" cy="6858000"/>
          </a:xfrm>
          <a:custGeom>
            <a:avLst/>
            <a:gdLst>
              <a:gd name="connsiteX0" fmla="*/ 2905343 w 6536825"/>
              <a:gd name="connsiteY0" fmla="*/ 0 h 6858000"/>
              <a:gd name="connsiteX1" fmla="*/ 6536824 w 6536825"/>
              <a:gd name="connsiteY1" fmla="*/ 0 h 6858000"/>
              <a:gd name="connsiteX2" fmla="*/ 6536825 w 6536825"/>
              <a:gd name="connsiteY2" fmla="*/ 6858000 h 6858000"/>
              <a:gd name="connsiteX3" fmla="*/ 2905342 w 6536825"/>
              <a:gd name="connsiteY3" fmla="*/ 6858000 h 6858000"/>
              <a:gd name="connsiteX4" fmla="*/ 370284 w 6536825"/>
              <a:gd name="connsiteY4" fmla="*/ 4322942 h 6858000"/>
              <a:gd name="connsiteX5" fmla="*/ 370284 w 6536825"/>
              <a:gd name="connsiteY5" fmla="*/ 25350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6825" h="6858000">
                <a:moveTo>
                  <a:pt x="2905343" y="0"/>
                </a:moveTo>
                <a:lnTo>
                  <a:pt x="6536824" y="0"/>
                </a:lnTo>
                <a:lnTo>
                  <a:pt x="6536825" y="6858000"/>
                </a:lnTo>
                <a:lnTo>
                  <a:pt x="2905342" y="6858000"/>
                </a:lnTo>
                <a:lnTo>
                  <a:pt x="370284" y="4322942"/>
                </a:lnTo>
                <a:cubicBezTo>
                  <a:pt x="-123427" y="3829231"/>
                  <a:pt x="-123427" y="3028768"/>
                  <a:pt x="370284" y="25350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781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8" name="Shape 4018"/>
          <p:cNvSpPr>
            <a:spLocks noGrp="1"/>
          </p:cNvSpPr>
          <p:nvPr>
            <p:ph type="pic" sz="quarter" idx="13"/>
          </p:nvPr>
        </p:nvSpPr>
        <p:spPr>
          <a:xfrm>
            <a:off x="649330" y="1297175"/>
            <a:ext cx="5259705" cy="262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19" name="Shape 401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020" name="Shape 402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23" name="Group 402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021" name="Shape 402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22" name="Shape 402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26" name="Group 402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24" name="Shape 402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25" name="Shape 402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29" name="Shape 402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30" name="Shape 403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031" name="Shape 4031"/>
          <p:cNvSpPr>
            <a:spLocks noGrp="1"/>
          </p:cNvSpPr>
          <p:nvPr>
            <p:ph type="pic" sz="quarter" idx="15"/>
          </p:nvPr>
        </p:nvSpPr>
        <p:spPr>
          <a:xfrm>
            <a:off x="6190242" y="3371831"/>
            <a:ext cx="5259705" cy="262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28383725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Shape 4038"/>
          <p:cNvSpPr>
            <a:spLocks noGrp="1"/>
          </p:cNvSpPr>
          <p:nvPr>
            <p:ph type="pic" idx="13"/>
          </p:nvPr>
        </p:nvSpPr>
        <p:spPr>
          <a:xfrm>
            <a:off x="0" y="-12130"/>
            <a:ext cx="12192000" cy="31078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039" name="Shape 4039"/>
          <p:cNvSpPr>
            <a:spLocks noGrp="1"/>
          </p:cNvSpPr>
          <p:nvPr>
            <p:ph type="pic" sz="quarter" idx="14"/>
          </p:nvPr>
        </p:nvSpPr>
        <p:spPr>
          <a:xfrm>
            <a:off x="777461" y="2158751"/>
            <a:ext cx="1138108" cy="17858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40" name="Shape 4040"/>
          <p:cNvSpPr>
            <a:spLocks noGrp="1"/>
          </p:cNvSpPr>
          <p:nvPr>
            <p:ph type="pic" sz="quarter" idx="15"/>
          </p:nvPr>
        </p:nvSpPr>
        <p:spPr>
          <a:xfrm>
            <a:off x="2024979" y="1942140"/>
            <a:ext cx="1764236" cy="22190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41" name="Shape 4041"/>
          <p:cNvSpPr>
            <a:spLocks noGrp="1"/>
          </p:cNvSpPr>
          <p:nvPr>
            <p:ph type="pic" sz="quarter" idx="16"/>
          </p:nvPr>
        </p:nvSpPr>
        <p:spPr>
          <a:xfrm>
            <a:off x="3903211" y="1543698"/>
            <a:ext cx="4268181" cy="3015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42" name="Shape 4042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043" name="Shape 40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46" name="Group 40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044" name="Shape 40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45" name="Shape 40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49" name="Group 40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47" name="Shape 40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48" name="Shape 40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52" name="Shape 405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53" name="Shape 405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054" name="Shape 4054"/>
          <p:cNvSpPr>
            <a:spLocks noGrp="1"/>
          </p:cNvSpPr>
          <p:nvPr>
            <p:ph type="pic" sz="quarter" idx="18"/>
          </p:nvPr>
        </p:nvSpPr>
        <p:spPr>
          <a:xfrm>
            <a:off x="8298097" y="1942140"/>
            <a:ext cx="1764236" cy="22190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55" name="Shape 4055"/>
          <p:cNvSpPr>
            <a:spLocks noGrp="1"/>
          </p:cNvSpPr>
          <p:nvPr>
            <p:ph type="pic" sz="quarter" idx="19"/>
          </p:nvPr>
        </p:nvSpPr>
        <p:spPr>
          <a:xfrm>
            <a:off x="10171739" y="2158751"/>
            <a:ext cx="1138108" cy="17858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10364654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Shape 4062"/>
          <p:cNvSpPr>
            <a:spLocks noGrp="1"/>
          </p:cNvSpPr>
          <p:nvPr>
            <p:ph type="pic" sz="quarter" idx="13"/>
          </p:nvPr>
        </p:nvSpPr>
        <p:spPr>
          <a:xfrm>
            <a:off x="4956000" y="3111501"/>
            <a:ext cx="2280009" cy="37729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3" name="Shape 4063"/>
          <p:cNvSpPr>
            <a:spLocks noGrp="1"/>
          </p:cNvSpPr>
          <p:nvPr>
            <p:ph type="pic" sz="quarter" idx="14"/>
          </p:nvPr>
        </p:nvSpPr>
        <p:spPr>
          <a:xfrm>
            <a:off x="3005303" y="4889377"/>
            <a:ext cx="1834223" cy="19950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4" name="Shape 4064"/>
          <p:cNvSpPr>
            <a:spLocks noGrp="1"/>
          </p:cNvSpPr>
          <p:nvPr>
            <p:ph type="pic" sz="quarter" idx="15"/>
          </p:nvPr>
        </p:nvSpPr>
        <p:spPr>
          <a:xfrm>
            <a:off x="3005304" y="3105095"/>
            <a:ext cx="1834224" cy="16748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5" name="Shape 4065"/>
          <p:cNvSpPr>
            <a:spLocks noGrp="1"/>
          </p:cNvSpPr>
          <p:nvPr>
            <p:ph type="pic" sz="quarter" idx="16"/>
          </p:nvPr>
        </p:nvSpPr>
        <p:spPr>
          <a:xfrm>
            <a:off x="7358829" y="5725255"/>
            <a:ext cx="1834223" cy="11591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6" name="Shape 4066"/>
          <p:cNvSpPr>
            <a:spLocks noGrp="1"/>
          </p:cNvSpPr>
          <p:nvPr>
            <p:ph type="pic" sz="quarter" idx="17"/>
          </p:nvPr>
        </p:nvSpPr>
        <p:spPr>
          <a:xfrm>
            <a:off x="7358829" y="3570617"/>
            <a:ext cx="1834223" cy="20429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7" name="Shape 4067"/>
          <p:cNvSpPr>
            <a:spLocks noGrp="1"/>
          </p:cNvSpPr>
          <p:nvPr>
            <p:ph type="pic" sz="quarter" idx="18"/>
          </p:nvPr>
        </p:nvSpPr>
        <p:spPr>
          <a:xfrm>
            <a:off x="4956000" y="1496529"/>
            <a:ext cx="2280009" cy="15094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68" name="Shape 406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069" name="Shape 406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72" name="Group 407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070" name="Shape 40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71" name="Shape 407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75" name="Group 407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73" name="Shape 40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74" name="Shape 407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76" name="Shape 40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77" name="Shape 40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12090047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Shape 408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086" name="Shape 408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89" name="Group 408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087" name="Shape 408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88" name="Shape 408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92" name="Group 409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90" name="Shape 409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91" name="Shape 409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95" name="Shape 409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96" name="Shape 409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/>
          </p:nvPr>
        </p:nvSpPr>
        <p:spPr>
          <a:xfrm>
            <a:off x="635000" y="1398189"/>
            <a:ext cx="4422185" cy="5651699"/>
          </a:xfrm>
          <a:custGeom>
            <a:avLst/>
            <a:gdLst>
              <a:gd name="connsiteX0" fmla="*/ 1864694 w 3316639"/>
              <a:gd name="connsiteY0" fmla="*/ 1154807 h 4238774"/>
              <a:gd name="connsiteX1" fmla="*/ 2056782 w 3316639"/>
              <a:gd name="connsiteY1" fmla="*/ 1346895 h 4238774"/>
              <a:gd name="connsiteX2" fmla="*/ 2056781 w 3316639"/>
              <a:gd name="connsiteY2" fmla="*/ 3763070 h 4238774"/>
              <a:gd name="connsiteX3" fmla="*/ 1864693 w 3316639"/>
              <a:gd name="connsiteY3" fmla="*/ 3955158 h 4238774"/>
              <a:gd name="connsiteX4" fmla="*/ 1864694 w 3316639"/>
              <a:gd name="connsiteY4" fmla="*/ 3955157 h 4238774"/>
              <a:gd name="connsiteX5" fmla="*/ 1672606 w 3316639"/>
              <a:gd name="connsiteY5" fmla="*/ 3763069 h 4238774"/>
              <a:gd name="connsiteX6" fmla="*/ 1672606 w 3316639"/>
              <a:gd name="connsiteY6" fmla="*/ 1346895 h 4238774"/>
              <a:gd name="connsiteX7" fmla="*/ 1864694 w 3316639"/>
              <a:gd name="connsiteY7" fmla="*/ 1154807 h 4238774"/>
              <a:gd name="connsiteX8" fmla="*/ 2706069 w 3316639"/>
              <a:gd name="connsiteY8" fmla="*/ 996057 h 4238774"/>
              <a:gd name="connsiteX9" fmla="*/ 2898157 w 3316639"/>
              <a:gd name="connsiteY9" fmla="*/ 1188145 h 4238774"/>
              <a:gd name="connsiteX10" fmla="*/ 2898156 w 3316639"/>
              <a:gd name="connsiteY10" fmla="*/ 3023295 h 4238774"/>
              <a:gd name="connsiteX11" fmla="*/ 2706068 w 3316639"/>
              <a:gd name="connsiteY11" fmla="*/ 3215383 h 4238774"/>
              <a:gd name="connsiteX12" fmla="*/ 2706069 w 3316639"/>
              <a:gd name="connsiteY12" fmla="*/ 3215382 h 4238774"/>
              <a:gd name="connsiteX13" fmla="*/ 2513981 w 3316639"/>
              <a:gd name="connsiteY13" fmla="*/ 3023294 h 4238774"/>
              <a:gd name="connsiteX14" fmla="*/ 2513981 w 3316639"/>
              <a:gd name="connsiteY14" fmla="*/ 1188145 h 4238774"/>
              <a:gd name="connsiteX15" fmla="*/ 2706069 w 3316639"/>
              <a:gd name="connsiteY15" fmla="*/ 996057 h 4238774"/>
              <a:gd name="connsiteX16" fmla="*/ 192088 w 3316639"/>
              <a:gd name="connsiteY16" fmla="*/ 735707 h 4238774"/>
              <a:gd name="connsiteX17" fmla="*/ 384176 w 3316639"/>
              <a:gd name="connsiteY17" fmla="*/ 927795 h 4238774"/>
              <a:gd name="connsiteX18" fmla="*/ 384175 w 3316639"/>
              <a:gd name="connsiteY18" fmla="*/ 3343970 h 4238774"/>
              <a:gd name="connsiteX19" fmla="*/ 192087 w 3316639"/>
              <a:gd name="connsiteY19" fmla="*/ 3536058 h 4238774"/>
              <a:gd name="connsiteX20" fmla="*/ 192088 w 3316639"/>
              <a:gd name="connsiteY20" fmla="*/ 3536057 h 4238774"/>
              <a:gd name="connsiteX21" fmla="*/ 0 w 3316639"/>
              <a:gd name="connsiteY21" fmla="*/ 3343969 h 4238774"/>
              <a:gd name="connsiteX22" fmla="*/ 0 w 3316639"/>
              <a:gd name="connsiteY22" fmla="*/ 927795 h 4238774"/>
              <a:gd name="connsiteX23" fmla="*/ 192088 w 3316639"/>
              <a:gd name="connsiteY23" fmla="*/ 735707 h 4238774"/>
              <a:gd name="connsiteX24" fmla="*/ 1447382 w 3316639"/>
              <a:gd name="connsiteY24" fmla="*/ 678557 h 4238774"/>
              <a:gd name="connsiteX25" fmla="*/ 1639470 w 3316639"/>
              <a:gd name="connsiteY25" fmla="*/ 870645 h 4238774"/>
              <a:gd name="connsiteX26" fmla="*/ 1639469 w 3316639"/>
              <a:gd name="connsiteY26" fmla="*/ 3343970 h 4238774"/>
              <a:gd name="connsiteX27" fmla="*/ 1447381 w 3316639"/>
              <a:gd name="connsiteY27" fmla="*/ 3536058 h 4238774"/>
              <a:gd name="connsiteX28" fmla="*/ 1447382 w 3316639"/>
              <a:gd name="connsiteY28" fmla="*/ 3536057 h 4238774"/>
              <a:gd name="connsiteX29" fmla="*/ 1255294 w 3316639"/>
              <a:gd name="connsiteY29" fmla="*/ 3343969 h 4238774"/>
              <a:gd name="connsiteX30" fmla="*/ 1255294 w 3316639"/>
              <a:gd name="connsiteY30" fmla="*/ 870645 h 4238774"/>
              <a:gd name="connsiteX31" fmla="*/ 1447382 w 3316639"/>
              <a:gd name="connsiteY31" fmla="*/ 678557 h 4238774"/>
              <a:gd name="connsiteX32" fmla="*/ 2290144 w 3316639"/>
              <a:gd name="connsiteY32" fmla="*/ 654198 h 4238774"/>
              <a:gd name="connsiteX33" fmla="*/ 2482232 w 3316639"/>
              <a:gd name="connsiteY33" fmla="*/ 846286 h 4238774"/>
              <a:gd name="connsiteX34" fmla="*/ 2482231 w 3316639"/>
              <a:gd name="connsiteY34" fmla="*/ 4046686 h 4238774"/>
              <a:gd name="connsiteX35" fmla="*/ 2290143 w 3316639"/>
              <a:gd name="connsiteY35" fmla="*/ 4238774 h 4238774"/>
              <a:gd name="connsiteX36" fmla="*/ 2290144 w 3316639"/>
              <a:gd name="connsiteY36" fmla="*/ 4238773 h 4238774"/>
              <a:gd name="connsiteX37" fmla="*/ 2098056 w 3316639"/>
              <a:gd name="connsiteY37" fmla="*/ 4046685 h 4238774"/>
              <a:gd name="connsiteX38" fmla="*/ 2098056 w 3316639"/>
              <a:gd name="connsiteY38" fmla="*/ 846286 h 4238774"/>
              <a:gd name="connsiteX39" fmla="*/ 2290144 w 3316639"/>
              <a:gd name="connsiteY39" fmla="*/ 654198 h 4238774"/>
              <a:gd name="connsiteX40" fmla="*/ 3124551 w 3316639"/>
              <a:gd name="connsiteY40" fmla="*/ 478532 h 4238774"/>
              <a:gd name="connsiteX41" fmla="*/ 3316639 w 3316639"/>
              <a:gd name="connsiteY41" fmla="*/ 670620 h 4238774"/>
              <a:gd name="connsiteX42" fmla="*/ 3316638 w 3316639"/>
              <a:gd name="connsiteY42" fmla="*/ 2410520 h 4238774"/>
              <a:gd name="connsiteX43" fmla="*/ 3124550 w 3316639"/>
              <a:gd name="connsiteY43" fmla="*/ 2602608 h 4238774"/>
              <a:gd name="connsiteX44" fmla="*/ 3124551 w 3316639"/>
              <a:gd name="connsiteY44" fmla="*/ 2602607 h 4238774"/>
              <a:gd name="connsiteX45" fmla="*/ 2932463 w 3316639"/>
              <a:gd name="connsiteY45" fmla="*/ 2410519 h 4238774"/>
              <a:gd name="connsiteX46" fmla="*/ 2932463 w 3316639"/>
              <a:gd name="connsiteY46" fmla="*/ 670620 h 4238774"/>
              <a:gd name="connsiteX47" fmla="*/ 3124551 w 3316639"/>
              <a:gd name="connsiteY47" fmla="*/ 478532 h 4238774"/>
              <a:gd name="connsiteX48" fmla="*/ 608013 w 3316639"/>
              <a:gd name="connsiteY48" fmla="*/ 342007 h 4238774"/>
              <a:gd name="connsiteX49" fmla="*/ 800101 w 3316639"/>
              <a:gd name="connsiteY49" fmla="*/ 534095 h 4238774"/>
              <a:gd name="connsiteX50" fmla="*/ 800100 w 3316639"/>
              <a:gd name="connsiteY50" fmla="*/ 2950270 h 4238774"/>
              <a:gd name="connsiteX51" fmla="*/ 608012 w 3316639"/>
              <a:gd name="connsiteY51" fmla="*/ 3142358 h 4238774"/>
              <a:gd name="connsiteX52" fmla="*/ 608013 w 3316639"/>
              <a:gd name="connsiteY52" fmla="*/ 3142357 h 4238774"/>
              <a:gd name="connsiteX53" fmla="*/ 415925 w 3316639"/>
              <a:gd name="connsiteY53" fmla="*/ 2950269 h 4238774"/>
              <a:gd name="connsiteX54" fmla="*/ 415925 w 3316639"/>
              <a:gd name="connsiteY54" fmla="*/ 534095 h 4238774"/>
              <a:gd name="connsiteX55" fmla="*/ 608013 w 3316639"/>
              <a:gd name="connsiteY55" fmla="*/ 342007 h 4238774"/>
              <a:gd name="connsiteX56" fmla="*/ 1027113 w 3316639"/>
              <a:gd name="connsiteY56" fmla="*/ 0 h 4238774"/>
              <a:gd name="connsiteX57" fmla="*/ 1219201 w 3316639"/>
              <a:gd name="connsiteY57" fmla="*/ 192088 h 4238774"/>
              <a:gd name="connsiteX58" fmla="*/ 1219200 w 3316639"/>
              <a:gd name="connsiteY58" fmla="*/ 3378895 h 4238774"/>
              <a:gd name="connsiteX59" fmla="*/ 1027112 w 3316639"/>
              <a:gd name="connsiteY59" fmla="*/ 3570983 h 4238774"/>
              <a:gd name="connsiteX60" fmla="*/ 1027113 w 3316639"/>
              <a:gd name="connsiteY60" fmla="*/ 3570982 h 4238774"/>
              <a:gd name="connsiteX61" fmla="*/ 835025 w 3316639"/>
              <a:gd name="connsiteY61" fmla="*/ 3378894 h 4238774"/>
              <a:gd name="connsiteX62" fmla="*/ 835025 w 3316639"/>
              <a:gd name="connsiteY62" fmla="*/ 192088 h 4238774"/>
              <a:gd name="connsiteX63" fmla="*/ 1027113 w 3316639"/>
              <a:gd name="connsiteY63" fmla="*/ 0 h 42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316639" h="4238774">
                <a:moveTo>
                  <a:pt x="1864694" y="1154807"/>
                </a:moveTo>
                <a:cubicBezTo>
                  <a:pt x="1970781" y="1154807"/>
                  <a:pt x="2056782" y="1240808"/>
                  <a:pt x="2056782" y="1346895"/>
                </a:cubicBezTo>
                <a:cubicBezTo>
                  <a:pt x="2056782" y="2152287"/>
                  <a:pt x="2056781" y="2957678"/>
                  <a:pt x="2056781" y="3763070"/>
                </a:cubicBezTo>
                <a:cubicBezTo>
                  <a:pt x="2056781" y="3869157"/>
                  <a:pt x="1970780" y="3955158"/>
                  <a:pt x="1864693" y="3955158"/>
                </a:cubicBezTo>
                <a:lnTo>
                  <a:pt x="1864694" y="3955157"/>
                </a:lnTo>
                <a:cubicBezTo>
                  <a:pt x="1758607" y="3955157"/>
                  <a:pt x="1672606" y="3869156"/>
                  <a:pt x="1672606" y="3763069"/>
                </a:cubicBezTo>
                <a:lnTo>
                  <a:pt x="1672606" y="1346895"/>
                </a:lnTo>
                <a:cubicBezTo>
                  <a:pt x="1672606" y="1240808"/>
                  <a:pt x="1758607" y="1154807"/>
                  <a:pt x="1864694" y="1154807"/>
                </a:cubicBezTo>
                <a:close/>
                <a:moveTo>
                  <a:pt x="2706069" y="996057"/>
                </a:moveTo>
                <a:cubicBezTo>
                  <a:pt x="2812156" y="996057"/>
                  <a:pt x="2898157" y="1082058"/>
                  <a:pt x="2898157" y="1188145"/>
                </a:cubicBezTo>
                <a:cubicBezTo>
                  <a:pt x="2898157" y="1799862"/>
                  <a:pt x="2898156" y="2411578"/>
                  <a:pt x="2898156" y="3023295"/>
                </a:cubicBezTo>
                <a:cubicBezTo>
                  <a:pt x="2898156" y="3129382"/>
                  <a:pt x="2812155" y="3215383"/>
                  <a:pt x="2706068" y="3215383"/>
                </a:cubicBezTo>
                <a:lnTo>
                  <a:pt x="2706069" y="3215382"/>
                </a:lnTo>
                <a:cubicBezTo>
                  <a:pt x="2599982" y="3215382"/>
                  <a:pt x="2513981" y="3129381"/>
                  <a:pt x="2513981" y="3023294"/>
                </a:cubicBezTo>
                <a:lnTo>
                  <a:pt x="2513981" y="1188145"/>
                </a:lnTo>
                <a:cubicBezTo>
                  <a:pt x="2513981" y="1082058"/>
                  <a:pt x="2599982" y="996057"/>
                  <a:pt x="2706069" y="996057"/>
                </a:cubicBezTo>
                <a:close/>
                <a:moveTo>
                  <a:pt x="192088" y="735707"/>
                </a:moveTo>
                <a:cubicBezTo>
                  <a:pt x="298175" y="735707"/>
                  <a:pt x="384176" y="821708"/>
                  <a:pt x="384176" y="927795"/>
                </a:cubicBezTo>
                <a:cubicBezTo>
                  <a:pt x="384176" y="1733187"/>
                  <a:pt x="384175" y="2538578"/>
                  <a:pt x="384175" y="3343970"/>
                </a:cubicBezTo>
                <a:cubicBezTo>
                  <a:pt x="384175" y="3450057"/>
                  <a:pt x="298174" y="3536058"/>
                  <a:pt x="192087" y="3536058"/>
                </a:cubicBezTo>
                <a:lnTo>
                  <a:pt x="192088" y="3536057"/>
                </a:lnTo>
                <a:cubicBezTo>
                  <a:pt x="86001" y="3536057"/>
                  <a:pt x="0" y="3450056"/>
                  <a:pt x="0" y="3343969"/>
                </a:cubicBezTo>
                <a:lnTo>
                  <a:pt x="0" y="927795"/>
                </a:lnTo>
                <a:cubicBezTo>
                  <a:pt x="0" y="821708"/>
                  <a:pt x="86001" y="735707"/>
                  <a:pt x="192088" y="735707"/>
                </a:cubicBezTo>
                <a:close/>
                <a:moveTo>
                  <a:pt x="1447382" y="678557"/>
                </a:moveTo>
                <a:cubicBezTo>
                  <a:pt x="1553469" y="678557"/>
                  <a:pt x="1639470" y="764558"/>
                  <a:pt x="1639470" y="870645"/>
                </a:cubicBezTo>
                <a:cubicBezTo>
                  <a:pt x="1639470" y="1695087"/>
                  <a:pt x="1639469" y="2519528"/>
                  <a:pt x="1639469" y="3343970"/>
                </a:cubicBezTo>
                <a:cubicBezTo>
                  <a:pt x="1639469" y="3450057"/>
                  <a:pt x="1553468" y="3536058"/>
                  <a:pt x="1447381" y="3536058"/>
                </a:cubicBezTo>
                <a:lnTo>
                  <a:pt x="1447382" y="3536057"/>
                </a:lnTo>
                <a:cubicBezTo>
                  <a:pt x="1341295" y="3536057"/>
                  <a:pt x="1255294" y="3450056"/>
                  <a:pt x="1255294" y="3343969"/>
                </a:cubicBezTo>
                <a:lnTo>
                  <a:pt x="1255294" y="870645"/>
                </a:lnTo>
                <a:cubicBezTo>
                  <a:pt x="1255294" y="764558"/>
                  <a:pt x="1341295" y="678557"/>
                  <a:pt x="1447382" y="678557"/>
                </a:cubicBezTo>
                <a:close/>
                <a:moveTo>
                  <a:pt x="2290144" y="654198"/>
                </a:moveTo>
                <a:cubicBezTo>
                  <a:pt x="2396231" y="654198"/>
                  <a:pt x="2482232" y="740199"/>
                  <a:pt x="2482232" y="846286"/>
                </a:cubicBezTo>
                <a:cubicBezTo>
                  <a:pt x="2482232" y="1913086"/>
                  <a:pt x="2482231" y="2979886"/>
                  <a:pt x="2482231" y="4046686"/>
                </a:cubicBezTo>
                <a:cubicBezTo>
                  <a:pt x="2482231" y="4152773"/>
                  <a:pt x="2396230" y="4238774"/>
                  <a:pt x="2290143" y="4238774"/>
                </a:cubicBezTo>
                <a:lnTo>
                  <a:pt x="2290144" y="4238773"/>
                </a:lnTo>
                <a:cubicBezTo>
                  <a:pt x="2184057" y="4238773"/>
                  <a:pt x="2098056" y="4152772"/>
                  <a:pt x="2098056" y="4046685"/>
                </a:cubicBezTo>
                <a:lnTo>
                  <a:pt x="2098056" y="846286"/>
                </a:lnTo>
                <a:cubicBezTo>
                  <a:pt x="2098056" y="740199"/>
                  <a:pt x="2184057" y="654198"/>
                  <a:pt x="2290144" y="654198"/>
                </a:cubicBezTo>
                <a:close/>
                <a:moveTo>
                  <a:pt x="3124551" y="478532"/>
                </a:moveTo>
                <a:cubicBezTo>
                  <a:pt x="3230638" y="478532"/>
                  <a:pt x="3316639" y="564533"/>
                  <a:pt x="3316639" y="670620"/>
                </a:cubicBezTo>
                <a:cubicBezTo>
                  <a:pt x="3316639" y="1250587"/>
                  <a:pt x="3316638" y="1830553"/>
                  <a:pt x="3316638" y="2410520"/>
                </a:cubicBezTo>
                <a:cubicBezTo>
                  <a:pt x="3316638" y="2516607"/>
                  <a:pt x="3230637" y="2602608"/>
                  <a:pt x="3124550" y="2602608"/>
                </a:cubicBezTo>
                <a:lnTo>
                  <a:pt x="3124551" y="2602607"/>
                </a:lnTo>
                <a:cubicBezTo>
                  <a:pt x="3018464" y="2602607"/>
                  <a:pt x="2932463" y="2516606"/>
                  <a:pt x="2932463" y="2410519"/>
                </a:cubicBezTo>
                <a:lnTo>
                  <a:pt x="2932463" y="670620"/>
                </a:lnTo>
                <a:cubicBezTo>
                  <a:pt x="2932463" y="564533"/>
                  <a:pt x="3018464" y="478532"/>
                  <a:pt x="3124551" y="478532"/>
                </a:cubicBezTo>
                <a:close/>
                <a:moveTo>
                  <a:pt x="608013" y="342007"/>
                </a:moveTo>
                <a:cubicBezTo>
                  <a:pt x="714100" y="342007"/>
                  <a:pt x="800101" y="428008"/>
                  <a:pt x="800101" y="534095"/>
                </a:cubicBezTo>
                <a:cubicBezTo>
                  <a:pt x="800101" y="1339487"/>
                  <a:pt x="800100" y="2144878"/>
                  <a:pt x="800100" y="2950270"/>
                </a:cubicBezTo>
                <a:cubicBezTo>
                  <a:pt x="800100" y="3056357"/>
                  <a:pt x="714099" y="3142358"/>
                  <a:pt x="608012" y="3142358"/>
                </a:cubicBezTo>
                <a:lnTo>
                  <a:pt x="608013" y="3142357"/>
                </a:lnTo>
                <a:cubicBezTo>
                  <a:pt x="501926" y="3142357"/>
                  <a:pt x="415925" y="3056356"/>
                  <a:pt x="415925" y="2950269"/>
                </a:cubicBezTo>
                <a:lnTo>
                  <a:pt x="415925" y="534095"/>
                </a:lnTo>
                <a:cubicBezTo>
                  <a:pt x="415925" y="428008"/>
                  <a:pt x="501926" y="342007"/>
                  <a:pt x="608013" y="342007"/>
                </a:cubicBezTo>
                <a:close/>
                <a:moveTo>
                  <a:pt x="1027113" y="0"/>
                </a:moveTo>
                <a:cubicBezTo>
                  <a:pt x="1133200" y="0"/>
                  <a:pt x="1219201" y="86001"/>
                  <a:pt x="1219201" y="192088"/>
                </a:cubicBezTo>
                <a:cubicBezTo>
                  <a:pt x="1219201" y="1254357"/>
                  <a:pt x="1219200" y="2316626"/>
                  <a:pt x="1219200" y="3378895"/>
                </a:cubicBezTo>
                <a:cubicBezTo>
                  <a:pt x="1219200" y="3484982"/>
                  <a:pt x="1133199" y="3570983"/>
                  <a:pt x="1027112" y="3570983"/>
                </a:cubicBezTo>
                <a:lnTo>
                  <a:pt x="1027113" y="3570982"/>
                </a:lnTo>
                <a:cubicBezTo>
                  <a:pt x="921026" y="3570982"/>
                  <a:pt x="835025" y="3484981"/>
                  <a:pt x="835025" y="3378894"/>
                </a:cubicBezTo>
                <a:lnTo>
                  <a:pt x="835025" y="192088"/>
                </a:lnTo>
                <a:cubicBezTo>
                  <a:pt x="835025" y="86001"/>
                  <a:pt x="921026" y="0"/>
                  <a:pt x="10271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89030048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hape 410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104" name="Shape 410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107" name="Group 410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105" name="Shape 410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06" name="Shape 410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110" name="Group 411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108" name="Shape 410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09" name="Shape 410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111" name="Shape 411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12" name="Shape 411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113" name="Shape 4113"/>
          <p:cNvSpPr>
            <a:spLocks noGrp="1"/>
          </p:cNvSpPr>
          <p:nvPr>
            <p:ph type="pic" sz="quarter" idx="13"/>
          </p:nvPr>
        </p:nvSpPr>
        <p:spPr>
          <a:xfrm>
            <a:off x="6521502" y="2248755"/>
            <a:ext cx="3217609" cy="32176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14" name="Shape 4114"/>
          <p:cNvSpPr>
            <a:spLocks noGrp="1"/>
          </p:cNvSpPr>
          <p:nvPr>
            <p:ph type="pic" sz="quarter" idx="14"/>
          </p:nvPr>
        </p:nvSpPr>
        <p:spPr>
          <a:xfrm>
            <a:off x="2658722" y="2377297"/>
            <a:ext cx="2833177" cy="28331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15" name="Shape 4115"/>
          <p:cNvSpPr>
            <a:spLocks noGrp="1"/>
          </p:cNvSpPr>
          <p:nvPr>
            <p:ph type="pic" sz="quarter" idx="15"/>
          </p:nvPr>
        </p:nvSpPr>
        <p:spPr>
          <a:xfrm>
            <a:off x="1451562" y="2798582"/>
            <a:ext cx="1536681" cy="15366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16" name="Shape 4116"/>
          <p:cNvSpPr>
            <a:spLocks noGrp="1"/>
          </p:cNvSpPr>
          <p:nvPr>
            <p:ph type="pic" sz="quarter" idx="16"/>
          </p:nvPr>
        </p:nvSpPr>
        <p:spPr>
          <a:xfrm>
            <a:off x="5057200" y="2947207"/>
            <a:ext cx="1874400" cy="1874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17" name="Shape 4117"/>
          <p:cNvSpPr>
            <a:spLocks noGrp="1"/>
          </p:cNvSpPr>
          <p:nvPr>
            <p:ph type="pic" sz="quarter" idx="17"/>
          </p:nvPr>
        </p:nvSpPr>
        <p:spPr>
          <a:xfrm>
            <a:off x="9380479" y="2796741"/>
            <a:ext cx="1540352" cy="1540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33781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Shape 4125"/>
          <p:cNvSpPr>
            <a:spLocks noGrp="1"/>
          </p:cNvSpPr>
          <p:nvPr>
            <p:ph type="pic" idx="13"/>
          </p:nvPr>
        </p:nvSpPr>
        <p:spPr>
          <a:xfrm>
            <a:off x="-11425" y="-29265"/>
            <a:ext cx="8899756" cy="6900279"/>
          </a:xfrm>
          <a:custGeom>
            <a:avLst/>
            <a:gdLst>
              <a:gd name="connsiteX0" fmla="*/ 0 w 6674817"/>
              <a:gd name="connsiteY0" fmla="*/ 0 h 5169072"/>
              <a:gd name="connsiteX1" fmla="*/ 6674817 w 6674817"/>
              <a:gd name="connsiteY1" fmla="*/ 0 h 5169072"/>
              <a:gd name="connsiteX2" fmla="*/ 6674817 w 6674817"/>
              <a:gd name="connsiteY2" fmla="*/ 5169072 h 5169072"/>
              <a:gd name="connsiteX3" fmla="*/ 0 w 6674817"/>
              <a:gd name="connsiteY3" fmla="*/ 5169072 h 5169072"/>
              <a:gd name="connsiteX4" fmla="*/ 0 w 6674817"/>
              <a:gd name="connsiteY4" fmla="*/ 0 h 5169072"/>
              <a:gd name="connsiteX0" fmla="*/ 0 w 6674817"/>
              <a:gd name="connsiteY0" fmla="*/ 0 h 5175209"/>
              <a:gd name="connsiteX1" fmla="*/ 6674817 w 6674817"/>
              <a:gd name="connsiteY1" fmla="*/ 0 h 5175209"/>
              <a:gd name="connsiteX2" fmla="*/ 4299832 w 6674817"/>
              <a:gd name="connsiteY2" fmla="*/ 5175209 h 5175209"/>
              <a:gd name="connsiteX3" fmla="*/ 0 w 6674817"/>
              <a:gd name="connsiteY3" fmla="*/ 5169072 h 5175209"/>
              <a:gd name="connsiteX4" fmla="*/ 0 w 6674817"/>
              <a:gd name="connsiteY4" fmla="*/ 0 h 5175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4817" h="5175209">
                <a:moveTo>
                  <a:pt x="0" y="0"/>
                </a:moveTo>
                <a:lnTo>
                  <a:pt x="6674817" y="0"/>
                </a:lnTo>
                <a:lnTo>
                  <a:pt x="4299832" y="5175209"/>
                </a:lnTo>
                <a:lnTo>
                  <a:pt x="0" y="516907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126" name="Shape 4126"/>
          <p:cNvSpPr>
            <a:spLocks noGrp="1"/>
          </p:cNvSpPr>
          <p:nvPr>
            <p:ph type="pic" sz="quarter" idx="14"/>
          </p:nvPr>
        </p:nvSpPr>
        <p:spPr>
          <a:xfrm>
            <a:off x="6883684" y="2384009"/>
            <a:ext cx="1449333" cy="3559588"/>
          </a:xfrm>
          <a:prstGeom prst="roundRect">
            <a:avLst>
              <a:gd name="adj" fmla="val 5000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127" name="Shape 4127"/>
          <p:cNvSpPr>
            <a:spLocks noGrp="1"/>
          </p:cNvSpPr>
          <p:nvPr>
            <p:ph type="pic" sz="quarter" idx="15"/>
          </p:nvPr>
        </p:nvSpPr>
        <p:spPr>
          <a:xfrm>
            <a:off x="8437920" y="1369789"/>
            <a:ext cx="1449333" cy="4573807"/>
          </a:xfrm>
          <a:prstGeom prst="roundRect">
            <a:avLst>
              <a:gd name="adj" fmla="val 5000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128" name="Shape 4128"/>
          <p:cNvSpPr>
            <a:spLocks noGrp="1"/>
          </p:cNvSpPr>
          <p:nvPr>
            <p:ph type="pic" sz="quarter" idx="16"/>
          </p:nvPr>
        </p:nvSpPr>
        <p:spPr>
          <a:xfrm>
            <a:off x="9992159" y="1369789"/>
            <a:ext cx="1449333" cy="3559588"/>
          </a:xfrm>
          <a:prstGeom prst="roundRect">
            <a:avLst>
              <a:gd name="adj" fmla="val 5000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124" name="Shape 412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29" name="Shape 412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130" name="Shape 413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133" name="Group 413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131" name="Shape 413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32" name="Shape 413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136" name="Group 413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134" name="Shape 41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35" name="Shape 413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139" name="Shape 413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140" name="Shape 4140"/>
          <p:cNvSpPr/>
          <p:nvPr/>
        </p:nvSpPr>
        <p:spPr>
          <a:xfrm>
            <a:off x="644290" y="884723"/>
            <a:ext cx="783441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56554378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Shape 4147"/>
          <p:cNvSpPr>
            <a:spLocks noGrp="1"/>
          </p:cNvSpPr>
          <p:nvPr>
            <p:ph type="pic" sz="quarter" idx="13"/>
          </p:nvPr>
        </p:nvSpPr>
        <p:spPr>
          <a:xfrm rot="2" flipH="1">
            <a:off x="4968392" y="1700885"/>
            <a:ext cx="2135065" cy="24391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48" name="Shape 4148"/>
          <p:cNvSpPr>
            <a:spLocks noGrp="1"/>
          </p:cNvSpPr>
          <p:nvPr>
            <p:ph type="pic" sz="quarter" idx="14"/>
          </p:nvPr>
        </p:nvSpPr>
        <p:spPr>
          <a:xfrm>
            <a:off x="751879" y="2594571"/>
            <a:ext cx="1507531" cy="1545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49" name="Shape 4149"/>
          <p:cNvSpPr>
            <a:spLocks noGrp="1"/>
          </p:cNvSpPr>
          <p:nvPr>
            <p:ph type="pic" sz="quarter" idx="15"/>
          </p:nvPr>
        </p:nvSpPr>
        <p:spPr>
          <a:xfrm>
            <a:off x="2693594" y="2185001"/>
            <a:ext cx="1794868" cy="19550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50" name="Shape 4150"/>
          <p:cNvSpPr>
            <a:spLocks noGrp="1"/>
          </p:cNvSpPr>
          <p:nvPr>
            <p:ph type="pic" sz="quarter" idx="16"/>
          </p:nvPr>
        </p:nvSpPr>
        <p:spPr>
          <a:xfrm>
            <a:off x="7583289" y="2185001"/>
            <a:ext cx="1795067" cy="19550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51" name="Shape 4151"/>
          <p:cNvSpPr>
            <a:spLocks noGrp="1"/>
          </p:cNvSpPr>
          <p:nvPr>
            <p:ph type="pic" sz="quarter" idx="17"/>
          </p:nvPr>
        </p:nvSpPr>
        <p:spPr>
          <a:xfrm>
            <a:off x="9812539" y="2594571"/>
            <a:ext cx="1507332" cy="1545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52" name="Shape 415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153" name="Shape 415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156" name="Group 415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154" name="Shape 415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55" name="Shape 415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159" name="Group 415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157" name="Shape 415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58" name="Shape 415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160" name="Shape 416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61" name="Shape 416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67690035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Shape 4168"/>
          <p:cNvSpPr>
            <a:spLocks noGrp="1"/>
          </p:cNvSpPr>
          <p:nvPr>
            <p:ph type="pic" sz="half" idx="13"/>
          </p:nvPr>
        </p:nvSpPr>
        <p:spPr>
          <a:xfrm>
            <a:off x="636692" y="1518545"/>
            <a:ext cx="6037793" cy="31625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69" name="Shape 4169"/>
          <p:cNvSpPr>
            <a:spLocks noGrp="1"/>
          </p:cNvSpPr>
          <p:nvPr>
            <p:ph type="pic" sz="quarter" idx="14"/>
          </p:nvPr>
        </p:nvSpPr>
        <p:spPr>
          <a:xfrm>
            <a:off x="636687" y="4785055"/>
            <a:ext cx="1127931" cy="1142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4170" name="Shape 417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171" name="Shape 417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174" name="Group 417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172" name="Shape 417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73" name="Shape 417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177" name="Group 417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175" name="Shape 41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76" name="Shape 417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180" name="Shape 418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1" name="Shape 418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182" name="Shape 4182"/>
          <p:cNvSpPr>
            <a:spLocks noGrp="1"/>
          </p:cNvSpPr>
          <p:nvPr>
            <p:ph type="pic" sz="quarter" idx="16"/>
          </p:nvPr>
        </p:nvSpPr>
        <p:spPr>
          <a:xfrm>
            <a:off x="1864153" y="4785055"/>
            <a:ext cx="1127931" cy="1142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4183" name="Shape 4183"/>
          <p:cNvSpPr>
            <a:spLocks noGrp="1"/>
          </p:cNvSpPr>
          <p:nvPr>
            <p:ph type="pic" sz="quarter" idx="17"/>
          </p:nvPr>
        </p:nvSpPr>
        <p:spPr>
          <a:xfrm>
            <a:off x="3091620" y="4785055"/>
            <a:ext cx="1127931" cy="1142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4184" name="Shape 4184"/>
          <p:cNvSpPr>
            <a:spLocks noGrp="1"/>
          </p:cNvSpPr>
          <p:nvPr>
            <p:ph type="pic" sz="quarter" idx="18"/>
          </p:nvPr>
        </p:nvSpPr>
        <p:spPr>
          <a:xfrm>
            <a:off x="4319089" y="4785055"/>
            <a:ext cx="1127929" cy="1142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4185" name="Shape 4185"/>
          <p:cNvSpPr>
            <a:spLocks noGrp="1"/>
          </p:cNvSpPr>
          <p:nvPr>
            <p:ph type="pic" sz="quarter" idx="19"/>
          </p:nvPr>
        </p:nvSpPr>
        <p:spPr>
          <a:xfrm>
            <a:off x="5546552" y="4785055"/>
            <a:ext cx="1127931" cy="11426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12087392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2" name="Shape 4192"/>
          <p:cNvSpPr>
            <a:spLocks noGrp="1"/>
          </p:cNvSpPr>
          <p:nvPr>
            <p:ph type="pic" sz="quarter" idx="13"/>
          </p:nvPr>
        </p:nvSpPr>
        <p:spPr>
          <a:xfrm rot="18900000">
            <a:off x="2153831" y="1733922"/>
            <a:ext cx="1588543" cy="15885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93" name="Shape 419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194" name="Shape 419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197" name="Group 419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195" name="Shape 419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96" name="Shape 419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00" name="Group 420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198" name="Shape 419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99" name="Shape 419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203" name="Shape 420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04" name="Shape 420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205" name="Shape 4205"/>
          <p:cNvSpPr>
            <a:spLocks noGrp="1"/>
          </p:cNvSpPr>
          <p:nvPr>
            <p:ph type="pic" sz="quarter" idx="15"/>
          </p:nvPr>
        </p:nvSpPr>
        <p:spPr>
          <a:xfrm rot="18900000">
            <a:off x="2153831" y="4101848"/>
            <a:ext cx="1588543" cy="15885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06" name="Shape 4206"/>
          <p:cNvSpPr>
            <a:spLocks noGrp="1"/>
          </p:cNvSpPr>
          <p:nvPr>
            <p:ph type="pic" sz="quarter" idx="16"/>
          </p:nvPr>
        </p:nvSpPr>
        <p:spPr>
          <a:xfrm rot="18900000">
            <a:off x="3320167" y="2917704"/>
            <a:ext cx="1588543" cy="15885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07" name="Shape 4207"/>
          <p:cNvSpPr>
            <a:spLocks noGrp="1"/>
          </p:cNvSpPr>
          <p:nvPr>
            <p:ph type="pic" sz="quarter" idx="17"/>
          </p:nvPr>
        </p:nvSpPr>
        <p:spPr>
          <a:xfrm rot="18900000">
            <a:off x="978986" y="2917704"/>
            <a:ext cx="1588543" cy="15885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08" name="Shape 4208"/>
          <p:cNvSpPr>
            <a:spLocks noGrp="1"/>
          </p:cNvSpPr>
          <p:nvPr>
            <p:ph type="pic" sz="quarter" idx="18"/>
          </p:nvPr>
        </p:nvSpPr>
        <p:spPr>
          <a:xfrm rot="18900000">
            <a:off x="4241499" y="-379798"/>
            <a:ext cx="3384604" cy="3384604"/>
          </a:xfrm>
          <a:prstGeom prst="rt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09" name="Shape 4209"/>
          <p:cNvSpPr>
            <a:spLocks noGrp="1"/>
          </p:cNvSpPr>
          <p:nvPr>
            <p:ph type="pic" sz="quarter" idx="19"/>
          </p:nvPr>
        </p:nvSpPr>
        <p:spPr>
          <a:xfrm rot="8100000">
            <a:off x="4241499" y="4400461"/>
            <a:ext cx="3384604" cy="3384604"/>
          </a:xfrm>
          <a:prstGeom prst="rt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76874930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Shape 421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217" name="Shape 421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220" name="Group 422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18" name="Shape 421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19" name="Shape 421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23" name="Group 422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221" name="Shape 422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22" name="Shape 422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224" name="Shape 422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5" name="Shape 422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226" name="Shape 4226"/>
          <p:cNvSpPr>
            <a:spLocks noGrp="1"/>
          </p:cNvSpPr>
          <p:nvPr>
            <p:ph type="pic" sz="half" idx="13"/>
          </p:nvPr>
        </p:nvSpPr>
        <p:spPr>
          <a:xfrm>
            <a:off x="0" y="4139405"/>
            <a:ext cx="12192000" cy="27300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27" name="Shape 4227"/>
          <p:cNvSpPr>
            <a:spLocks noGrp="1"/>
          </p:cNvSpPr>
          <p:nvPr>
            <p:ph type="pic" sz="quarter" idx="14"/>
          </p:nvPr>
        </p:nvSpPr>
        <p:spPr>
          <a:xfrm>
            <a:off x="9338360" y="2779180"/>
            <a:ext cx="1966553" cy="196655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28" name="Shape 4228"/>
          <p:cNvSpPr>
            <a:spLocks noGrp="1"/>
          </p:cNvSpPr>
          <p:nvPr>
            <p:ph type="pic" sz="quarter" idx="15"/>
          </p:nvPr>
        </p:nvSpPr>
        <p:spPr>
          <a:xfrm>
            <a:off x="7243958" y="2300289"/>
            <a:ext cx="2414428" cy="2414428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29" name="Shape 4229"/>
          <p:cNvSpPr>
            <a:spLocks noGrp="1"/>
          </p:cNvSpPr>
          <p:nvPr>
            <p:ph type="pic" sz="quarter" idx="16"/>
          </p:nvPr>
        </p:nvSpPr>
        <p:spPr>
          <a:xfrm>
            <a:off x="766936" y="2779180"/>
            <a:ext cx="1966553" cy="196655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30" name="Shape 4230"/>
          <p:cNvSpPr>
            <a:spLocks noGrp="1"/>
          </p:cNvSpPr>
          <p:nvPr>
            <p:ph type="pic" sz="quarter" idx="17"/>
          </p:nvPr>
        </p:nvSpPr>
        <p:spPr>
          <a:xfrm>
            <a:off x="2419391" y="2300289"/>
            <a:ext cx="2414428" cy="2414428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31" name="Shape 4231"/>
          <p:cNvSpPr>
            <a:spLocks noGrp="1"/>
          </p:cNvSpPr>
          <p:nvPr>
            <p:ph type="pic" sz="quarter" idx="18"/>
          </p:nvPr>
        </p:nvSpPr>
        <p:spPr>
          <a:xfrm>
            <a:off x="4572945" y="1747317"/>
            <a:ext cx="2931580" cy="2931580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8947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0EF5868-0D24-40A6-B48D-A3DADA8383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1400" y="-14553"/>
            <a:ext cx="8020600" cy="6872553"/>
          </a:xfrm>
          <a:custGeom>
            <a:avLst/>
            <a:gdLst>
              <a:gd name="connsiteX0" fmla="*/ 0 w 8020600"/>
              <a:gd name="connsiteY0" fmla="*/ 0 h 6872553"/>
              <a:gd name="connsiteX1" fmla="*/ 8020600 w 8020600"/>
              <a:gd name="connsiteY1" fmla="*/ 0 h 6872553"/>
              <a:gd name="connsiteX2" fmla="*/ 8020600 w 8020600"/>
              <a:gd name="connsiteY2" fmla="*/ 6872553 h 6872553"/>
              <a:gd name="connsiteX3" fmla="*/ 0 w 8020600"/>
              <a:gd name="connsiteY3" fmla="*/ 6872553 h 687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0600" h="6872553">
                <a:moveTo>
                  <a:pt x="0" y="0"/>
                </a:moveTo>
                <a:lnTo>
                  <a:pt x="8020600" y="0"/>
                </a:lnTo>
                <a:lnTo>
                  <a:pt x="8020600" y="6872553"/>
                </a:lnTo>
                <a:lnTo>
                  <a:pt x="0" y="68725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95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Shape 4238"/>
          <p:cNvSpPr>
            <a:spLocks noGrp="1"/>
          </p:cNvSpPr>
          <p:nvPr>
            <p:ph type="pic" idx="13"/>
          </p:nvPr>
        </p:nvSpPr>
        <p:spPr>
          <a:xfrm>
            <a:off x="-3133" y="-6625"/>
            <a:ext cx="12198265" cy="33708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39" name="Shape 4239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240" name="Shape 424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243" name="Group 424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41" name="Shape 424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42" name="Shape 424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46" name="Group 424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244" name="Shape 42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45" name="Shape 424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249" name="Shape 424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0" name="Shape 425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86370855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e Tab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Shape 4257"/>
          <p:cNvSpPr>
            <a:spLocks noGrp="1"/>
          </p:cNvSpPr>
          <p:nvPr>
            <p:ph type="pic" idx="13"/>
          </p:nvPr>
        </p:nvSpPr>
        <p:spPr>
          <a:xfrm>
            <a:off x="-21391" y="-23527"/>
            <a:ext cx="12231316" cy="29437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58" name="Shape 4258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259" name="Shape 425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262" name="Group 426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60" name="Shape 426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61" name="Shape 426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65" name="Group 426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263" name="Shape 42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64" name="Shape 426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268" name="Shape 426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9" name="Shape 426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74292362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e Tabl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Shape 4276"/>
          <p:cNvSpPr>
            <a:spLocks noGrp="1"/>
          </p:cNvSpPr>
          <p:nvPr>
            <p:ph type="pic" sz="quarter" idx="13"/>
          </p:nvPr>
        </p:nvSpPr>
        <p:spPr>
          <a:xfrm>
            <a:off x="5693113" y="1457545"/>
            <a:ext cx="2373819" cy="19979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4277" name="Shape 4277"/>
          <p:cNvSpPr>
            <a:spLocks noGrp="1"/>
          </p:cNvSpPr>
          <p:nvPr>
            <p:ph type="pic" sz="quarter" idx="14"/>
          </p:nvPr>
        </p:nvSpPr>
        <p:spPr>
          <a:xfrm>
            <a:off x="637924" y="3911373"/>
            <a:ext cx="2373819" cy="19979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78" name="Shape 427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279" name="Shape 427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282" name="Group 428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80" name="Shape 42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81" name="Shape 428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85" name="Group 428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283" name="Shape 428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84" name="Shape 428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288" name="Shape 428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9" name="Shape 428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50900513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ld Map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Shape 429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297" name="Shape 429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300" name="Group 430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98" name="Shape 429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99" name="Shape 429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303" name="Group 430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301" name="Shape 430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02" name="Shape 430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04" name="Shape 430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05" name="Shape 430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306" name="Shape 4306"/>
          <p:cNvSpPr>
            <a:spLocks noGrp="1"/>
          </p:cNvSpPr>
          <p:nvPr>
            <p:ph type="pic" sz="half" idx="13"/>
          </p:nvPr>
        </p:nvSpPr>
        <p:spPr>
          <a:xfrm>
            <a:off x="0" y="4876069"/>
            <a:ext cx="12192000" cy="20247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181055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ent Map :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Shape 4313"/>
          <p:cNvSpPr>
            <a:spLocks noGrp="1"/>
          </p:cNvSpPr>
          <p:nvPr>
            <p:ph type="pic" idx="13"/>
          </p:nvPr>
        </p:nvSpPr>
        <p:spPr>
          <a:xfrm>
            <a:off x="4579412" y="-15681"/>
            <a:ext cx="7626049" cy="6913920"/>
          </a:xfrm>
          <a:custGeom>
            <a:avLst/>
            <a:gdLst>
              <a:gd name="connsiteX0" fmla="*/ 0 w 5719537"/>
              <a:gd name="connsiteY0" fmla="*/ 0 h 5167029"/>
              <a:gd name="connsiteX1" fmla="*/ 5719537 w 5719537"/>
              <a:gd name="connsiteY1" fmla="*/ 0 h 5167029"/>
              <a:gd name="connsiteX2" fmla="*/ 5719537 w 5719537"/>
              <a:gd name="connsiteY2" fmla="*/ 5167029 h 5167029"/>
              <a:gd name="connsiteX3" fmla="*/ 0 w 5719537"/>
              <a:gd name="connsiteY3" fmla="*/ 5167029 h 5167029"/>
              <a:gd name="connsiteX4" fmla="*/ 0 w 5719537"/>
              <a:gd name="connsiteY4" fmla="*/ 0 h 5167029"/>
              <a:gd name="connsiteX0" fmla="*/ 0 w 5719537"/>
              <a:gd name="connsiteY0" fmla="*/ 0 h 5185440"/>
              <a:gd name="connsiteX1" fmla="*/ 5719537 w 5719537"/>
              <a:gd name="connsiteY1" fmla="*/ 0 h 5185440"/>
              <a:gd name="connsiteX2" fmla="*/ 5719537 w 5719537"/>
              <a:gd name="connsiteY2" fmla="*/ 5167029 h 5185440"/>
              <a:gd name="connsiteX3" fmla="*/ 1785842 w 5719537"/>
              <a:gd name="connsiteY3" fmla="*/ 5185440 h 5185440"/>
              <a:gd name="connsiteX4" fmla="*/ 0 w 5719537"/>
              <a:gd name="connsiteY4" fmla="*/ 0 h 518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37" h="5185440">
                <a:moveTo>
                  <a:pt x="0" y="0"/>
                </a:moveTo>
                <a:lnTo>
                  <a:pt x="5719537" y="0"/>
                </a:lnTo>
                <a:lnTo>
                  <a:pt x="5719537" y="5167029"/>
                </a:lnTo>
                <a:lnTo>
                  <a:pt x="1785842" y="518544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14" name="Shape 4314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315" name="Shape 431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318" name="Group 431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316" name="Shape 431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17" name="Shape 431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321" name="Group 432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319" name="Shape 431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20" name="Shape 432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24" name="Shape 432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25" name="Shape 432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4874952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inent Map : 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Shape 4332"/>
          <p:cNvSpPr>
            <a:spLocks noGrp="1"/>
          </p:cNvSpPr>
          <p:nvPr>
            <p:ph type="pic" idx="13"/>
          </p:nvPr>
        </p:nvSpPr>
        <p:spPr>
          <a:xfrm>
            <a:off x="-38732" y="-38498"/>
            <a:ext cx="12269463" cy="33766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33" name="Shape 4333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334" name="Shape 433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337" name="Group 433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335" name="Shape 43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36" name="Shape 433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340" name="Group 434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338" name="Shape 43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39" name="Shape 433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41" name="Shape 434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42" name="Shape 434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29055797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ntry Map : Germ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9" name="Shape 4349"/>
          <p:cNvSpPr>
            <a:spLocks noGrp="1"/>
          </p:cNvSpPr>
          <p:nvPr>
            <p:ph type="pic" idx="13"/>
          </p:nvPr>
        </p:nvSpPr>
        <p:spPr>
          <a:xfrm>
            <a:off x="0" y="-18192"/>
            <a:ext cx="12192000" cy="33549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50" name="Shape 4350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351" name="Shape 435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354" name="Group 435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352" name="Shape 435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53" name="Shape 435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357" name="Group 435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355" name="Shape 435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56" name="Shape 435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60" name="Shape 436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61" name="Shape 436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01701109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O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Shape 4368"/>
          <p:cNvSpPr>
            <a:spLocks noGrp="1"/>
          </p:cNvSpPr>
          <p:nvPr>
            <p:ph type="pic" idx="13"/>
          </p:nvPr>
        </p:nvSpPr>
        <p:spPr>
          <a:xfrm>
            <a:off x="-3056" y="-9680"/>
            <a:ext cx="7130507" cy="6894861"/>
          </a:xfrm>
          <a:custGeom>
            <a:avLst/>
            <a:gdLst>
              <a:gd name="connsiteX0" fmla="*/ 0 w 5347880"/>
              <a:gd name="connsiteY0" fmla="*/ 0 h 5165009"/>
              <a:gd name="connsiteX1" fmla="*/ 5347880 w 5347880"/>
              <a:gd name="connsiteY1" fmla="*/ 0 h 5165009"/>
              <a:gd name="connsiteX2" fmla="*/ 5347880 w 5347880"/>
              <a:gd name="connsiteY2" fmla="*/ 5165009 h 5165009"/>
              <a:gd name="connsiteX3" fmla="*/ 0 w 5347880"/>
              <a:gd name="connsiteY3" fmla="*/ 5165009 h 5165009"/>
              <a:gd name="connsiteX4" fmla="*/ 0 w 5347880"/>
              <a:gd name="connsiteY4" fmla="*/ 0 h 5165009"/>
              <a:gd name="connsiteX0" fmla="*/ 0 w 5347880"/>
              <a:gd name="connsiteY0" fmla="*/ 0 h 5171146"/>
              <a:gd name="connsiteX1" fmla="*/ 5347880 w 5347880"/>
              <a:gd name="connsiteY1" fmla="*/ 0 h 5171146"/>
              <a:gd name="connsiteX2" fmla="*/ 3175413 w 5347880"/>
              <a:gd name="connsiteY2" fmla="*/ 5171146 h 5171146"/>
              <a:gd name="connsiteX3" fmla="*/ 0 w 5347880"/>
              <a:gd name="connsiteY3" fmla="*/ 5165009 h 5171146"/>
              <a:gd name="connsiteX4" fmla="*/ 0 w 5347880"/>
              <a:gd name="connsiteY4" fmla="*/ 0 h 517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7880" h="5171146">
                <a:moveTo>
                  <a:pt x="0" y="0"/>
                </a:moveTo>
                <a:lnTo>
                  <a:pt x="5347880" y="0"/>
                </a:lnTo>
                <a:lnTo>
                  <a:pt x="3175413" y="5171146"/>
                </a:lnTo>
                <a:lnTo>
                  <a:pt x="0" y="5165009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4375" name="Group 4375"/>
          <p:cNvGrpSpPr/>
          <p:nvPr/>
        </p:nvGrpSpPr>
        <p:grpSpPr>
          <a:xfrm>
            <a:off x="6537799" y="3652509"/>
            <a:ext cx="1208063" cy="82551"/>
            <a:chOff x="0" y="0"/>
            <a:chExt cx="2416125" cy="165100"/>
          </a:xfrm>
        </p:grpSpPr>
        <p:sp>
          <p:nvSpPr>
            <p:cNvPr id="4369" name="Shape 4369"/>
            <p:cNvSpPr/>
            <p:nvPr/>
          </p:nvSpPr>
          <p:spPr>
            <a:xfrm>
              <a:off x="0" y="0"/>
              <a:ext cx="312419" cy="1651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70" name="Shape 4370"/>
            <p:cNvSpPr/>
            <p:nvPr/>
          </p:nvSpPr>
          <p:spPr>
            <a:xfrm>
              <a:off x="420741" y="0"/>
              <a:ext cx="312419" cy="1651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71" name="Shape 4371"/>
            <p:cNvSpPr/>
            <p:nvPr/>
          </p:nvSpPr>
          <p:spPr>
            <a:xfrm>
              <a:off x="841481" y="0"/>
              <a:ext cx="312420" cy="1651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72" name="Shape 4372"/>
            <p:cNvSpPr/>
            <p:nvPr/>
          </p:nvSpPr>
          <p:spPr>
            <a:xfrm>
              <a:off x="1262223" y="0"/>
              <a:ext cx="312419" cy="1651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73" name="Shape 4373"/>
            <p:cNvSpPr/>
            <p:nvPr/>
          </p:nvSpPr>
          <p:spPr>
            <a:xfrm>
              <a:off x="1682965" y="0"/>
              <a:ext cx="312419" cy="16510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74" name="Shape 4374"/>
            <p:cNvSpPr/>
            <p:nvPr/>
          </p:nvSpPr>
          <p:spPr>
            <a:xfrm>
              <a:off x="2103707" y="0"/>
              <a:ext cx="312419" cy="16510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76" name="Shape 4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4953341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O Infographic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Shape 4383"/>
          <p:cNvSpPr>
            <a:spLocks noGrp="1"/>
          </p:cNvSpPr>
          <p:nvPr>
            <p:ph type="pic" idx="13"/>
          </p:nvPr>
        </p:nvSpPr>
        <p:spPr>
          <a:xfrm>
            <a:off x="-9798" y="-817"/>
            <a:ext cx="6731220" cy="68596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84" name="Shape 438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385" name="Shape 438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388" name="Group 438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386" name="Shape 438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87" name="Shape 438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391" name="Group 439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389" name="Shape 438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390" name="Shape 439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92" name="Shape 439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93" name="Shape 439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38629471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 Media Infographic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0" name="Shape 4400"/>
          <p:cNvSpPr>
            <a:spLocks noGrp="1"/>
          </p:cNvSpPr>
          <p:nvPr>
            <p:ph type="pic" idx="13"/>
          </p:nvPr>
        </p:nvSpPr>
        <p:spPr>
          <a:xfrm>
            <a:off x="0" y="3404029"/>
            <a:ext cx="12192000" cy="34826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01" name="Shape 440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402" name="Shape 440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05" name="Group 440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03" name="Shape 440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04" name="Shape 440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08" name="Group 440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06" name="Shape 440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07" name="Shape 440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09" name="Shape 440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10" name="Shape 441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377526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E98EC74-5B2F-4947-9525-E05BD9D713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869" y="439152"/>
            <a:ext cx="2424363" cy="59245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3131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cial Media Infographic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7" name="Shape 441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418" name="Shape 441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21" name="Group 442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19" name="Shape 441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20" name="Shape 442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24" name="Group 442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22" name="Shape 442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23" name="Shape 442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27" name="Shape 442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8" name="Shape 442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429" name="Shape 4429"/>
          <p:cNvSpPr>
            <a:spLocks noGrp="1"/>
          </p:cNvSpPr>
          <p:nvPr>
            <p:ph type="pic" sz="quarter" idx="14"/>
          </p:nvPr>
        </p:nvSpPr>
        <p:spPr>
          <a:xfrm>
            <a:off x="801176" y="3464618"/>
            <a:ext cx="4051081" cy="2549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6957565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 Media :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6" name="Shape 4436"/>
          <p:cNvSpPr>
            <a:spLocks noGrp="1"/>
          </p:cNvSpPr>
          <p:nvPr>
            <p:ph type="pic" idx="13"/>
          </p:nvPr>
        </p:nvSpPr>
        <p:spPr>
          <a:xfrm>
            <a:off x="0" y="-5721"/>
            <a:ext cx="12192000" cy="39651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37" name="Shape 443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438" name="Shape 443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41" name="Group 444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39" name="Shape 443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40" name="Shape 444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44" name="Group 444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42" name="Shape 444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43" name="Shape 444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45" name="Shape 444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6" name="Shape 444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17258280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3" name="Shape 4453"/>
          <p:cNvSpPr>
            <a:spLocks noGrp="1"/>
          </p:cNvSpPr>
          <p:nvPr>
            <p:ph type="pic" sz="half" idx="13"/>
          </p:nvPr>
        </p:nvSpPr>
        <p:spPr>
          <a:xfrm>
            <a:off x="0" y="4756565"/>
            <a:ext cx="12192000" cy="21037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54" name="Shape 445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455" name="Shape 445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58" name="Group 445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56" name="Shape 445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57" name="Shape 445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61" name="Group 446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59" name="Shape 445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60" name="Shape 446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64" name="Shape 446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5" name="Shape 446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11281649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cial Media Infographic : Googl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Shape 4472"/>
          <p:cNvSpPr>
            <a:spLocks noGrp="1"/>
          </p:cNvSpPr>
          <p:nvPr>
            <p:ph type="pic" idx="13"/>
          </p:nvPr>
        </p:nvSpPr>
        <p:spPr>
          <a:xfrm>
            <a:off x="-27456" y="3650657"/>
            <a:ext cx="12246911" cy="324354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73" name="Shape 447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474" name="Shape 447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77" name="Group 447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75" name="Shape 44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76" name="Shape 447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80" name="Group 448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78" name="Shape 44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79" name="Shape 447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83" name="Shape 448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84" name="Shape 448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23632478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cial Media : Instr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1" name="Shape 4491"/>
          <p:cNvSpPr>
            <a:spLocks noGrp="1"/>
          </p:cNvSpPr>
          <p:nvPr>
            <p:ph type="pic" idx="13"/>
          </p:nvPr>
        </p:nvSpPr>
        <p:spPr>
          <a:xfrm>
            <a:off x="3" y="0"/>
            <a:ext cx="8127319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92" name="Shape 449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493" name="Shape 449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96" name="Group 449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94" name="Shape 44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95" name="Shape 449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99" name="Group 449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97" name="Shape 44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98" name="Shape 449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02" name="Shape 450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03" name="Shape 450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1941005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e Infographic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Shape 4510"/>
          <p:cNvSpPr>
            <a:spLocks noGrp="1"/>
          </p:cNvSpPr>
          <p:nvPr>
            <p:ph type="pic" sz="half" idx="13"/>
          </p:nvPr>
        </p:nvSpPr>
        <p:spPr>
          <a:xfrm>
            <a:off x="-1" y="4574286"/>
            <a:ext cx="12192001" cy="23015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11" name="Shape 451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512" name="Shape 451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515" name="Group 451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13" name="Shape 451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14" name="Shape 451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518" name="Group 451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16" name="Shape 451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17" name="Shape 451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21" name="Shape 452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2" name="Shape 452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81926369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row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Shape 4529"/>
          <p:cNvSpPr>
            <a:spLocks noGrp="1"/>
          </p:cNvSpPr>
          <p:nvPr>
            <p:ph type="pic" sz="half" idx="13"/>
          </p:nvPr>
        </p:nvSpPr>
        <p:spPr>
          <a:xfrm>
            <a:off x="-27003" y="4609631"/>
            <a:ext cx="12246005" cy="22874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30" name="Shape 453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531" name="Shape 453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534" name="Group 453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32" name="Shape 453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33" name="Shape 453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537" name="Group 453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35" name="Shape 45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36" name="Shape 453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40" name="Shape 454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41" name="Shape 454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72716803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row Infographic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Shape 4548"/>
          <p:cNvSpPr>
            <a:spLocks noGrp="1"/>
          </p:cNvSpPr>
          <p:nvPr>
            <p:ph type="pic" idx="13"/>
          </p:nvPr>
        </p:nvSpPr>
        <p:spPr>
          <a:xfrm>
            <a:off x="5142967" y="-6916"/>
            <a:ext cx="7600084" cy="6918792"/>
          </a:xfrm>
          <a:custGeom>
            <a:avLst/>
            <a:gdLst>
              <a:gd name="connsiteX0" fmla="*/ 6 w 5666852"/>
              <a:gd name="connsiteY0" fmla="*/ 1988239 h 5205291"/>
              <a:gd name="connsiteX1" fmla="*/ 2833426 w 5666852"/>
              <a:gd name="connsiteY1" fmla="*/ 0 h 5205291"/>
              <a:gd name="connsiteX2" fmla="*/ 5666846 w 5666852"/>
              <a:gd name="connsiteY2" fmla="*/ 1988239 h 5205291"/>
              <a:gd name="connsiteX3" fmla="*/ 4584576 w 5666852"/>
              <a:gd name="connsiteY3" fmla="*/ 5205278 h 5205291"/>
              <a:gd name="connsiteX4" fmla="*/ 1082276 w 5666852"/>
              <a:gd name="connsiteY4" fmla="*/ 5205278 h 5205291"/>
              <a:gd name="connsiteX5" fmla="*/ 6 w 5666852"/>
              <a:gd name="connsiteY5" fmla="*/ 1988239 h 5205291"/>
              <a:gd name="connsiteX0" fmla="*/ 0 w 5650656"/>
              <a:gd name="connsiteY0" fmla="*/ 1988239 h 5205278"/>
              <a:gd name="connsiteX1" fmla="*/ 2833420 w 5650656"/>
              <a:gd name="connsiteY1" fmla="*/ 0 h 5205278"/>
              <a:gd name="connsiteX2" fmla="*/ 5650656 w 5650656"/>
              <a:gd name="connsiteY2" fmla="*/ 38059 h 5205278"/>
              <a:gd name="connsiteX3" fmla="*/ 4584570 w 5650656"/>
              <a:gd name="connsiteY3" fmla="*/ 5205278 h 5205278"/>
              <a:gd name="connsiteX4" fmla="*/ 1082270 w 5650656"/>
              <a:gd name="connsiteY4" fmla="*/ 5205278 h 5205278"/>
              <a:gd name="connsiteX5" fmla="*/ 0 w 5650656"/>
              <a:gd name="connsiteY5" fmla="*/ 1988239 h 5205278"/>
              <a:gd name="connsiteX0" fmla="*/ 0 w 5701271"/>
              <a:gd name="connsiteY0" fmla="*/ 1988239 h 5205278"/>
              <a:gd name="connsiteX1" fmla="*/ 2833420 w 5701271"/>
              <a:gd name="connsiteY1" fmla="*/ 0 h 5205278"/>
              <a:gd name="connsiteX2" fmla="*/ 5650656 w 5701271"/>
              <a:gd name="connsiteY2" fmla="*/ 38059 h 5205278"/>
              <a:gd name="connsiteX3" fmla="*/ 5701271 w 5701271"/>
              <a:gd name="connsiteY3" fmla="*/ 5164817 h 5205278"/>
              <a:gd name="connsiteX4" fmla="*/ 1082270 w 5701271"/>
              <a:gd name="connsiteY4" fmla="*/ 5205278 h 5205278"/>
              <a:gd name="connsiteX5" fmla="*/ 0 w 5701271"/>
              <a:gd name="connsiteY5" fmla="*/ 1988239 h 5205278"/>
              <a:gd name="connsiteX0" fmla="*/ 0 w 5701271"/>
              <a:gd name="connsiteY0" fmla="*/ 1988239 h 5205278"/>
              <a:gd name="connsiteX1" fmla="*/ 2833420 w 5701271"/>
              <a:gd name="connsiteY1" fmla="*/ 0 h 5205278"/>
              <a:gd name="connsiteX2" fmla="*/ 5650656 w 5701271"/>
              <a:gd name="connsiteY2" fmla="*/ 38059 h 5205278"/>
              <a:gd name="connsiteX3" fmla="*/ 5701271 w 5701271"/>
              <a:gd name="connsiteY3" fmla="*/ 5164817 h 5205278"/>
              <a:gd name="connsiteX4" fmla="*/ 1001349 w 5701271"/>
              <a:gd name="connsiteY4" fmla="*/ 5205278 h 5205278"/>
              <a:gd name="connsiteX5" fmla="*/ 0 w 5701271"/>
              <a:gd name="connsiteY5" fmla="*/ 1988239 h 5205278"/>
              <a:gd name="connsiteX0" fmla="*/ 1677115 w 4699922"/>
              <a:gd name="connsiteY0" fmla="*/ 2756982 h 5205278"/>
              <a:gd name="connsiteX1" fmla="*/ 1832071 w 4699922"/>
              <a:gd name="connsiteY1" fmla="*/ 0 h 5205278"/>
              <a:gd name="connsiteX2" fmla="*/ 4649307 w 4699922"/>
              <a:gd name="connsiteY2" fmla="*/ 38059 h 5205278"/>
              <a:gd name="connsiteX3" fmla="*/ 4699922 w 4699922"/>
              <a:gd name="connsiteY3" fmla="*/ 5164817 h 5205278"/>
              <a:gd name="connsiteX4" fmla="*/ 0 w 4699922"/>
              <a:gd name="connsiteY4" fmla="*/ 5205278 h 5205278"/>
              <a:gd name="connsiteX5" fmla="*/ 1677115 w 4699922"/>
              <a:gd name="connsiteY5" fmla="*/ 2756982 h 5205278"/>
              <a:gd name="connsiteX0" fmla="*/ 2677256 w 5700063"/>
              <a:gd name="connsiteY0" fmla="*/ 2740798 h 5189094"/>
              <a:gd name="connsiteX1" fmla="*/ 0 w 5700063"/>
              <a:gd name="connsiteY1" fmla="*/ 0 h 5189094"/>
              <a:gd name="connsiteX2" fmla="*/ 5649448 w 5700063"/>
              <a:gd name="connsiteY2" fmla="*/ 21875 h 5189094"/>
              <a:gd name="connsiteX3" fmla="*/ 5700063 w 5700063"/>
              <a:gd name="connsiteY3" fmla="*/ 5148633 h 5189094"/>
              <a:gd name="connsiteX4" fmla="*/ 1000141 w 5700063"/>
              <a:gd name="connsiteY4" fmla="*/ 5189094 h 5189094"/>
              <a:gd name="connsiteX5" fmla="*/ 2677256 w 5700063"/>
              <a:gd name="connsiteY5" fmla="*/ 2740798 h 5189094"/>
              <a:gd name="connsiteX0" fmla="*/ 2677256 w 5700063"/>
              <a:gd name="connsiteY0" fmla="*/ 2740798 h 5189094"/>
              <a:gd name="connsiteX1" fmla="*/ 0 w 5700063"/>
              <a:gd name="connsiteY1" fmla="*/ 0 h 5189094"/>
              <a:gd name="connsiteX2" fmla="*/ 5641356 w 5700063"/>
              <a:gd name="connsiteY2" fmla="*/ 5691 h 5189094"/>
              <a:gd name="connsiteX3" fmla="*/ 5700063 w 5700063"/>
              <a:gd name="connsiteY3" fmla="*/ 5148633 h 5189094"/>
              <a:gd name="connsiteX4" fmla="*/ 1000141 w 5700063"/>
              <a:gd name="connsiteY4" fmla="*/ 5189094 h 5189094"/>
              <a:gd name="connsiteX5" fmla="*/ 2677256 w 5700063"/>
              <a:gd name="connsiteY5" fmla="*/ 2740798 h 518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0063" h="5189094">
                <a:moveTo>
                  <a:pt x="2677256" y="2740798"/>
                </a:moveTo>
                <a:lnTo>
                  <a:pt x="0" y="0"/>
                </a:lnTo>
                <a:lnTo>
                  <a:pt x="5641356" y="5691"/>
                </a:lnTo>
                <a:lnTo>
                  <a:pt x="5700063" y="5148633"/>
                </a:lnTo>
                <a:lnTo>
                  <a:pt x="1000141" y="5189094"/>
                </a:lnTo>
                <a:lnTo>
                  <a:pt x="2677256" y="274079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49" name="Shape 4549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550" name="Shape 455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553" name="Group 455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51" name="Shape 455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52" name="Shape 455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556" name="Group 455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54" name="Shape 455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55" name="Shape 455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59" name="Shape 455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60" name="Shape 456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38101510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row Infographic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" name="Shape 4567"/>
          <p:cNvSpPr>
            <a:spLocks noGrp="1"/>
          </p:cNvSpPr>
          <p:nvPr>
            <p:ph type="pic" sz="half" idx="13"/>
          </p:nvPr>
        </p:nvSpPr>
        <p:spPr>
          <a:xfrm>
            <a:off x="0" y="4782541"/>
            <a:ext cx="12192000" cy="2084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68" name="Shape 456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569" name="Shape 456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572" name="Group 457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70" name="Shape 45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71" name="Shape 457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575" name="Group 457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73" name="Shape 45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74" name="Shape 457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76" name="Shape 45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77" name="Shape 45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27195373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irway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Shape 4586"/>
          <p:cNvSpPr>
            <a:spLocks noGrp="1"/>
          </p:cNvSpPr>
          <p:nvPr>
            <p:ph type="pic" sz="half" idx="13"/>
          </p:nvPr>
        </p:nvSpPr>
        <p:spPr>
          <a:xfrm>
            <a:off x="-7756" y="4617441"/>
            <a:ext cx="12207511" cy="2240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87" name="Shape 458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588" name="Shape 458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591" name="Group 459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89" name="Shape 458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90" name="Shape 459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594" name="Group 459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92" name="Shape 459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93" name="Shape 459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597" name="Shape 459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8" name="Shape 459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7731144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95148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ep up 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Shape 4605"/>
          <p:cNvSpPr>
            <a:spLocks noGrp="1"/>
          </p:cNvSpPr>
          <p:nvPr>
            <p:ph type="pic" sz="half" idx="13"/>
          </p:nvPr>
        </p:nvSpPr>
        <p:spPr>
          <a:xfrm>
            <a:off x="8371558" y="-6920"/>
            <a:ext cx="3825999" cy="68591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06" name="Shape 4606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07" name="Shape 460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10" name="Group 461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08" name="Shape 460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09" name="Shape 460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13" name="Group 461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11" name="Shape 461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12" name="Shape 461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16" name="Shape 461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7" name="Shape 461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98513697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D Ba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4" name="Shape 4624"/>
          <p:cNvSpPr>
            <a:spLocks noGrp="1"/>
          </p:cNvSpPr>
          <p:nvPr>
            <p:ph type="pic" sz="half" idx="13"/>
          </p:nvPr>
        </p:nvSpPr>
        <p:spPr>
          <a:xfrm>
            <a:off x="0" y="4439103"/>
            <a:ext cx="12192000" cy="2445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25" name="Shape 462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26" name="Shape 462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29" name="Group 462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27" name="Shape 462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28" name="Shape 462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32" name="Group 463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30" name="Shape 463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31" name="Shape 463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33" name="Shape 463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4" name="Shape 463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65686942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1" name="Shape 4641"/>
          <p:cNvSpPr>
            <a:spLocks noGrp="1"/>
          </p:cNvSpPr>
          <p:nvPr>
            <p:ph type="pic" sz="half" idx="13"/>
          </p:nvPr>
        </p:nvSpPr>
        <p:spPr>
          <a:xfrm>
            <a:off x="7611965" y="0"/>
            <a:ext cx="4580036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42" name="Shape 4642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43" name="Shape 46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46" name="Group 46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44" name="Shape 46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45" name="Shape 46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49" name="Group 46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47" name="Shape 46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48" name="Shape 46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52" name="Shape 465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53" name="Shape 465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25166073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Shape 4660"/>
          <p:cNvSpPr>
            <a:spLocks noGrp="1"/>
          </p:cNvSpPr>
          <p:nvPr>
            <p:ph type="pic" sz="half" idx="13"/>
          </p:nvPr>
        </p:nvSpPr>
        <p:spPr>
          <a:xfrm>
            <a:off x="4" y="0"/>
            <a:ext cx="437802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61" name="Shape 466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62" name="Shape 466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65" name="Group 466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63" name="Shape 46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64" name="Shape 466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68" name="Group 466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66" name="Shape 466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67" name="Shape 466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71" name="Shape 467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72" name="Shape 467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46294022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i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Shape 4679"/>
          <p:cNvSpPr>
            <a:spLocks noGrp="1"/>
          </p:cNvSpPr>
          <p:nvPr>
            <p:ph type="pic" sz="half" idx="13"/>
          </p:nvPr>
        </p:nvSpPr>
        <p:spPr>
          <a:xfrm>
            <a:off x="0" y="4498621"/>
            <a:ext cx="12192000" cy="23593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80" name="Shape 468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81" name="Shape 468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84" name="Group 468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82" name="Shape 468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83" name="Shape 468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87" name="Group 468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85" name="Shape 468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86" name="Shape 468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88" name="Shape 468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89" name="Shape 468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17046142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Shape 4696"/>
          <p:cNvSpPr>
            <a:spLocks noGrp="1"/>
          </p:cNvSpPr>
          <p:nvPr>
            <p:ph type="pic" idx="13"/>
          </p:nvPr>
        </p:nvSpPr>
        <p:spPr>
          <a:xfrm>
            <a:off x="6096002" y="0"/>
            <a:ext cx="612208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697" name="Shape 4697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698" name="Shape 469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701" name="Group 470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99" name="Shape 469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00" name="Shape 470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704" name="Group 470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702" name="Shape 470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03" name="Shape 470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707" name="Shape 470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08" name="Shape 470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06951121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" name="Shape 4715"/>
          <p:cNvSpPr>
            <a:spLocks noGrp="1"/>
          </p:cNvSpPr>
          <p:nvPr>
            <p:ph type="pic" sz="quarter" idx="13"/>
          </p:nvPr>
        </p:nvSpPr>
        <p:spPr>
          <a:xfrm>
            <a:off x="1165001" y="2289561"/>
            <a:ext cx="3361932" cy="23744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716" name="Shape 47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3154832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t Connect Our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Shape 4723"/>
          <p:cNvSpPr>
            <a:spLocks noGrp="1"/>
          </p:cNvSpPr>
          <p:nvPr>
            <p:ph type="pic" sz="half" idx="13"/>
          </p:nvPr>
        </p:nvSpPr>
        <p:spPr>
          <a:xfrm>
            <a:off x="0" y="889179"/>
            <a:ext cx="12192000" cy="24767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724" name="Shape 472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725" name="Shape 472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728" name="Group 472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726" name="Shape 472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27" name="Shape 472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731" name="Group 473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729" name="Shape 472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30" name="Shape 473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734" name="Shape 473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35" name="Shape 473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84215497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 BY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Shape 4742"/>
          <p:cNvSpPr>
            <a:spLocks noGrp="1"/>
          </p:cNvSpPr>
          <p:nvPr>
            <p:ph type="pic" sz="half" idx="13"/>
          </p:nvPr>
        </p:nvSpPr>
        <p:spPr>
          <a:xfrm>
            <a:off x="7769425" y="1005378"/>
            <a:ext cx="4466016" cy="58986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743" name="Shape 474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744" name="Shape 474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747" name="Group 474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745" name="Shape 474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46" name="Shape 474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750" name="Group 475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748" name="Shape 474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49" name="Shape 474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751" name="Shape 475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52" name="Shape 475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9794397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t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9" name="Shape 4759"/>
          <p:cNvSpPr>
            <a:spLocks noGrp="1"/>
          </p:cNvSpPr>
          <p:nvPr>
            <p:ph type="pic" idx="13"/>
          </p:nvPr>
        </p:nvSpPr>
        <p:spPr>
          <a:xfrm>
            <a:off x="116980" y="-27011"/>
            <a:ext cx="8476971" cy="6899968"/>
          </a:xfrm>
          <a:custGeom>
            <a:avLst/>
            <a:gdLst>
              <a:gd name="connsiteX0" fmla="*/ 0 w 6357728"/>
              <a:gd name="connsiteY0" fmla="*/ 0 h 5174976"/>
              <a:gd name="connsiteX1" fmla="*/ 6357728 w 6357728"/>
              <a:gd name="connsiteY1" fmla="*/ 0 h 5174976"/>
              <a:gd name="connsiteX2" fmla="*/ 6357728 w 6357728"/>
              <a:gd name="connsiteY2" fmla="*/ 5174976 h 5174976"/>
              <a:gd name="connsiteX3" fmla="*/ 0 w 6357728"/>
              <a:gd name="connsiteY3" fmla="*/ 5174976 h 5174976"/>
              <a:gd name="connsiteX4" fmla="*/ 0 w 6357728"/>
              <a:gd name="connsiteY4" fmla="*/ 0 h 5174976"/>
              <a:gd name="connsiteX0" fmla="*/ 3473492 w 6357728"/>
              <a:gd name="connsiteY0" fmla="*/ 0 h 5174976"/>
              <a:gd name="connsiteX1" fmla="*/ 6357728 w 6357728"/>
              <a:gd name="connsiteY1" fmla="*/ 0 h 5174976"/>
              <a:gd name="connsiteX2" fmla="*/ 6357728 w 6357728"/>
              <a:gd name="connsiteY2" fmla="*/ 5174976 h 5174976"/>
              <a:gd name="connsiteX3" fmla="*/ 0 w 6357728"/>
              <a:gd name="connsiteY3" fmla="*/ 5174976 h 5174976"/>
              <a:gd name="connsiteX4" fmla="*/ 3473492 w 6357728"/>
              <a:gd name="connsiteY4" fmla="*/ 0 h 517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728" h="5174976">
                <a:moveTo>
                  <a:pt x="3473492" y="0"/>
                </a:moveTo>
                <a:lnTo>
                  <a:pt x="6357728" y="0"/>
                </a:lnTo>
                <a:lnTo>
                  <a:pt x="6357728" y="5174976"/>
                </a:lnTo>
                <a:lnTo>
                  <a:pt x="0" y="5174976"/>
                </a:lnTo>
                <a:lnTo>
                  <a:pt x="3473492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760" name="Shape 476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761" name="Shape 476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764" name="Group 476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762" name="Shape 476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63" name="Shape 476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767" name="Group 476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765" name="Shape 476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66" name="Shape 476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768" name="Shape 476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69" name="Shape 476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401634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Dark Vers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10786048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9" name="Shape 1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" name="Group 2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0" name="Shape 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" name="Group 2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" name="Shape 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8" name="Shape 2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" name="Shape 26"/>
          <p:cNvSpPr/>
          <p:nvPr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51719269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edback from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Shape 477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777" name="Shape 477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780" name="Group 478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778" name="Shape 47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79" name="Shape 477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783" name="Group 478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781" name="Shape 478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82" name="Shape 478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786" name="Shape 478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87" name="Shape 478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788" name="Shape 4788"/>
          <p:cNvSpPr>
            <a:spLocks noGrp="1"/>
          </p:cNvSpPr>
          <p:nvPr>
            <p:ph type="pic" sz="quarter" idx="14"/>
          </p:nvPr>
        </p:nvSpPr>
        <p:spPr>
          <a:xfrm>
            <a:off x="641913" y="1358254"/>
            <a:ext cx="1197467" cy="119746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4789" name="Shape 4789"/>
          <p:cNvSpPr>
            <a:spLocks noGrp="1"/>
          </p:cNvSpPr>
          <p:nvPr>
            <p:ph type="pic" sz="quarter" idx="15"/>
          </p:nvPr>
        </p:nvSpPr>
        <p:spPr>
          <a:xfrm>
            <a:off x="641913" y="4420421"/>
            <a:ext cx="1197467" cy="119746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4790" name="Shape 4790"/>
          <p:cNvSpPr>
            <a:spLocks noGrp="1"/>
          </p:cNvSpPr>
          <p:nvPr>
            <p:ph type="pic" sz="quarter" idx="16"/>
          </p:nvPr>
        </p:nvSpPr>
        <p:spPr>
          <a:xfrm>
            <a:off x="6578041" y="1358254"/>
            <a:ext cx="1197467" cy="119746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4791" name="Shape 4791"/>
          <p:cNvSpPr>
            <a:spLocks noGrp="1"/>
          </p:cNvSpPr>
          <p:nvPr>
            <p:ph type="pic" sz="quarter" idx="17"/>
          </p:nvPr>
        </p:nvSpPr>
        <p:spPr>
          <a:xfrm>
            <a:off x="6578041" y="4420421"/>
            <a:ext cx="1197467" cy="119746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01664673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Shape 479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799" name="Shape 479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802" name="Group 480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800" name="Shape 480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801" name="Shape 480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805" name="Group 480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803" name="Shape 480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804" name="Shape 480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808" name="Shape 480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09" name="Shape 480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810" name="Shape 4810"/>
          <p:cNvSpPr>
            <a:spLocks noGrp="1"/>
          </p:cNvSpPr>
          <p:nvPr>
            <p:ph type="pic" sz="half" idx="14"/>
          </p:nvPr>
        </p:nvSpPr>
        <p:spPr>
          <a:xfrm>
            <a:off x="633905" y="1457914"/>
            <a:ext cx="3888215" cy="43231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811" name="Shape 4811"/>
          <p:cNvSpPr>
            <a:spLocks noGrp="1"/>
          </p:cNvSpPr>
          <p:nvPr>
            <p:ph type="pic" sz="quarter" idx="15"/>
          </p:nvPr>
        </p:nvSpPr>
        <p:spPr>
          <a:xfrm>
            <a:off x="4771151" y="1457908"/>
            <a:ext cx="2583783" cy="30126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8403400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Event 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8" name="Shape 4818"/>
          <p:cNvSpPr>
            <a:spLocks noGrp="1"/>
          </p:cNvSpPr>
          <p:nvPr>
            <p:ph type="pic" idx="13"/>
          </p:nvPr>
        </p:nvSpPr>
        <p:spPr>
          <a:xfrm>
            <a:off x="-25734" y="3157030"/>
            <a:ext cx="12243467" cy="3746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819" name="Shape 481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4820" name="Shape 482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823" name="Group 482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821" name="Shape 482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822" name="Shape 482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826" name="Group 482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824" name="Shape 482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825" name="Shape 482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829" name="Shape 482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30" name="Shape 483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65445958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estion &amp; Answer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Shape 4837"/>
          <p:cNvSpPr>
            <a:spLocks noGrp="1"/>
          </p:cNvSpPr>
          <p:nvPr>
            <p:ph type="pic" idx="13"/>
          </p:nvPr>
        </p:nvSpPr>
        <p:spPr>
          <a:xfrm>
            <a:off x="-45615" y="-26264"/>
            <a:ext cx="8973611" cy="6914421"/>
          </a:xfrm>
          <a:custGeom>
            <a:avLst/>
            <a:gdLst>
              <a:gd name="connsiteX0" fmla="*/ 7 w 6738645"/>
              <a:gd name="connsiteY0" fmla="*/ 1986987 h 5202014"/>
              <a:gd name="connsiteX1" fmla="*/ 3369323 w 6738645"/>
              <a:gd name="connsiteY1" fmla="*/ 0 h 5202014"/>
              <a:gd name="connsiteX2" fmla="*/ 6738638 w 6738645"/>
              <a:gd name="connsiteY2" fmla="*/ 1986987 h 5202014"/>
              <a:gd name="connsiteX3" fmla="*/ 5451674 w 6738645"/>
              <a:gd name="connsiteY3" fmla="*/ 5202001 h 5202014"/>
              <a:gd name="connsiteX4" fmla="*/ 1286971 w 6738645"/>
              <a:gd name="connsiteY4" fmla="*/ 5202001 h 5202014"/>
              <a:gd name="connsiteX5" fmla="*/ 7 w 6738645"/>
              <a:gd name="connsiteY5" fmla="*/ 1986987 h 5202014"/>
              <a:gd name="connsiteX0" fmla="*/ 0 w 6770999"/>
              <a:gd name="connsiteY0" fmla="*/ 28715 h 5202001"/>
              <a:gd name="connsiteX1" fmla="*/ 3401684 w 6770999"/>
              <a:gd name="connsiteY1" fmla="*/ 0 h 5202001"/>
              <a:gd name="connsiteX2" fmla="*/ 6770999 w 6770999"/>
              <a:gd name="connsiteY2" fmla="*/ 1986987 h 5202001"/>
              <a:gd name="connsiteX3" fmla="*/ 5484035 w 6770999"/>
              <a:gd name="connsiteY3" fmla="*/ 5202001 h 5202001"/>
              <a:gd name="connsiteX4" fmla="*/ 1319332 w 6770999"/>
              <a:gd name="connsiteY4" fmla="*/ 5202001 h 5202001"/>
              <a:gd name="connsiteX5" fmla="*/ 0 w 6770999"/>
              <a:gd name="connsiteY5" fmla="*/ 28715 h 5202001"/>
              <a:gd name="connsiteX0" fmla="*/ 0 w 6770999"/>
              <a:gd name="connsiteY0" fmla="*/ 28715 h 5202001"/>
              <a:gd name="connsiteX1" fmla="*/ 3401684 w 6770999"/>
              <a:gd name="connsiteY1" fmla="*/ 0 h 5202001"/>
              <a:gd name="connsiteX2" fmla="*/ 6770999 w 6770999"/>
              <a:gd name="connsiteY2" fmla="*/ 1986987 h 5202001"/>
              <a:gd name="connsiteX3" fmla="*/ 5484035 w 6770999"/>
              <a:gd name="connsiteY3" fmla="*/ 5202001 h 5202001"/>
              <a:gd name="connsiteX4" fmla="*/ 8422 w 6770999"/>
              <a:gd name="connsiteY4" fmla="*/ 5169632 h 5202001"/>
              <a:gd name="connsiteX5" fmla="*/ 0 w 6770999"/>
              <a:gd name="connsiteY5" fmla="*/ 28715 h 5202001"/>
              <a:gd name="connsiteX0" fmla="*/ 0 w 6770999"/>
              <a:gd name="connsiteY0" fmla="*/ 28715 h 5185816"/>
              <a:gd name="connsiteX1" fmla="*/ 3401684 w 6770999"/>
              <a:gd name="connsiteY1" fmla="*/ 0 h 5185816"/>
              <a:gd name="connsiteX2" fmla="*/ 6770999 w 6770999"/>
              <a:gd name="connsiteY2" fmla="*/ 1986987 h 5185816"/>
              <a:gd name="connsiteX3" fmla="*/ 6730208 w 6770999"/>
              <a:gd name="connsiteY3" fmla="*/ 5185816 h 5185816"/>
              <a:gd name="connsiteX4" fmla="*/ 8422 w 6770999"/>
              <a:gd name="connsiteY4" fmla="*/ 5169632 h 5185816"/>
              <a:gd name="connsiteX5" fmla="*/ 0 w 6770999"/>
              <a:gd name="connsiteY5" fmla="*/ 28715 h 5185816"/>
              <a:gd name="connsiteX0" fmla="*/ 0 w 6730208"/>
              <a:gd name="connsiteY0" fmla="*/ 28715 h 5185816"/>
              <a:gd name="connsiteX1" fmla="*/ 3401684 w 6730208"/>
              <a:gd name="connsiteY1" fmla="*/ 0 h 5185816"/>
              <a:gd name="connsiteX2" fmla="*/ 4019707 w 6730208"/>
              <a:gd name="connsiteY2" fmla="*/ 2844742 h 5185816"/>
              <a:gd name="connsiteX3" fmla="*/ 6730208 w 6730208"/>
              <a:gd name="connsiteY3" fmla="*/ 5185816 h 5185816"/>
              <a:gd name="connsiteX4" fmla="*/ 8422 w 6730208"/>
              <a:gd name="connsiteY4" fmla="*/ 5169632 h 5185816"/>
              <a:gd name="connsiteX5" fmla="*/ 0 w 6730208"/>
              <a:gd name="connsiteY5" fmla="*/ 28715 h 5185816"/>
              <a:gd name="connsiteX0" fmla="*/ 0 w 6730208"/>
              <a:gd name="connsiteY0" fmla="*/ 28715 h 5185816"/>
              <a:gd name="connsiteX1" fmla="*/ 5109103 w 6730208"/>
              <a:gd name="connsiteY1" fmla="*/ 0 h 5185816"/>
              <a:gd name="connsiteX2" fmla="*/ 4019707 w 6730208"/>
              <a:gd name="connsiteY2" fmla="*/ 2844742 h 5185816"/>
              <a:gd name="connsiteX3" fmla="*/ 6730208 w 6730208"/>
              <a:gd name="connsiteY3" fmla="*/ 5185816 h 5185816"/>
              <a:gd name="connsiteX4" fmla="*/ 8422 w 6730208"/>
              <a:gd name="connsiteY4" fmla="*/ 5169632 h 5185816"/>
              <a:gd name="connsiteX5" fmla="*/ 0 w 6730208"/>
              <a:gd name="connsiteY5" fmla="*/ 28715 h 5185816"/>
              <a:gd name="connsiteX0" fmla="*/ 0 w 6730208"/>
              <a:gd name="connsiteY0" fmla="*/ 28715 h 5185816"/>
              <a:gd name="connsiteX1" fmla="*/ 5109103 w 6730208"/>
              <a:gd name="connsiteY1" fmla="*/ 0 h 5185816"/>
              <a:gd name="connsiteX2" fmla="*/ 4011615 w 6730208"/>
              <a:gd name="connsiteY2" fmla="*/ 2828558 h 5185816"/>
              <a:gd name="connsiteX3" fmla="*/ 6730208 w 6730208"/>
              <a:gd name="connsiteY3" fmla="*/ 5185816 h 5185816"/>
              <a:gd name="connsiteX4" fmla="*/ 8422 w 6730208"/>
              <a:gd name="connsiteY4" fmla="*/ 5169632 h 5185816"/>
              <a:gd name="connsiteX5" fmla="*/ 0 w 6730208"/>
              <a:gd name="connsiteY5" fmla="*/ 28715 h 5185816"/>
              <a:gd name="connsiteX0" fmla="*/ 0 w 6730208"/>
              <a:gd name="connsiteY0" fmla="*/ 12531 h 5185816"/>
              <a:gd name="connsiteX1" fmla="*/ 5109103 w 6730208"/>
              <a:gd name="connsiteY1" fmla="*/ 0 h 5185816"/>
              <a:gd name="connsiteX2" fmla="*/ 4011615 w 6730208"/>
              <a:gd name="connsiteY2" fmla="*/ 2828558 h 5185816"/>
              <a:gd name="connsiteX3" fmla="*/ 6730208 w 6730208"/>
              <a:gd name="connsiteY3" fmla="*/ 5185816 h 5185816"/>
              <a:gd name="connsiteX4" fmla="*/ 8422 w 6730208"/>
              <a:gd name="connsiteY4" fmla="*/ 5169632 h 5185816"/>
              <a:gd name="connsiteX5" fmla="*/ 0 w 6730208"/>
              <a:gd name="connsiteY5" fmla="*/ 12531 h 518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0208" h="5185816">
                <a:moveTo>
                  <a:pt x="0" y="12531"/>
                </a:moveTo>
                <a:lnTo>
                  <a:pt x="5109103" y="0"/>
                </a:lnTo>
                <a:lnTo>
                  <a:pt x="4011615" y="2828558"/>
                </a:lnTo>
                <a:lnTo>
                  <a:pt x="6730208" y="5185816"/>
                </a:lnTo>
                <a:lnTo>
                  <a:pt x="8422" y="5169632"/>
                </a:lnTo>
                <a:cubicBezTo>
                  <a:pt x="5615" y="3455993"/>
                  <a:pt x="2807" y="1726170"/>
                  <a:pt x="0" y="12531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838" name="Shape 4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2756118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 Dis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Shape 4845"/>
          <p:cNvSpPr>
            <a:spLocks noGrp="1"/>
          </p:cNvSpPr>
          <p:nvPr>
            <p:ph type="pic" sz="half" idx="13"/>
          </p:nvPr>
        </p:nvSpPr>
        <p:spPr>
          <a:xfrm>
            <a:off x="-511406" y="1027884"/>
            <a:ext cx="4802233" cy="480223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"/>
            </a:lvl1pPr>
          </a:lstStyle>
          <a:p>
            <a:endParaRPr/>
          </a:p>
        </p:txBody>
      </p:sp>
      <p:sp>
        <p:nvSpPr>
          <p:cNvPr id="4846" name="Shape 48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2404655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Shape 4853"/>
          <p:cNvSpPr>
            <a:spLocks noGrp="1"/>
          </p:cNvSpPr>
          <p:nvPr>
            <p:ph type="pic" idx="13"/>
          </p:nvPr>
        </p:nvSpPr>
        <p:spPr>
          <a:xfrm>
            <a:off x="-25061" y="-33400"/>
            <a:ext cx="9324335" cy="6942251"/>
          </a:xfrm>
          <a:custGeom>
            <a:avLst/>
            <a:gdLst>
              <a:gd name="connsiteX0" fmla="*/ 0 w 6993251"/>
              <a:gd name="connsiteY0" fmla="*/ 0 h 5190503"/>
              <a:gd name="connsiteX1" fmla="*/ 6993251 w 6993251"/>
              <a:gd name="connsiteY1" fmla="*/ 0 h 5190503"/>
              <a:gd name="connsiteX2" fmla="*/ 6993251 w 6993251"/>
              <a:gd name="connsiteY2" fmla="*/ 5190503 h 5190503"/>
              <a:gd name="connsiteX3" fmla="*/ 0 w 6993251"/>
              <a:gd name="connsiteY3" fmla="*/ 5190503 h 5190503"/>
              <a:gd name="connsiteX4" fmla="*/ 0 w 6993251"/>
              <a:gd name="connsiteY4" fmla="*/ 0 h 5190503"/>
              <a:gd name="connsiteX0" fmla="*/ 0 w 6993251"/>
              <a:gd name="connsiteY0" fmla="*/ 0 h 5206688"/>
              <a:gd name="connsiteX1" fmla="*/ 6993251 w 6993251"/>
              <a:gd name="connsiteY1" fmla="*/ 0 h 5206688"/>
              <a:gd name="connsiteX2" fmla="*/ 4792217 w 6993251"/>
              <a:gd name="connsiteY2" fmla="*/ 5206688 h 5206688"/>
              <a:gd name="connsiteX3" fmla="*/ 0 w 6993251"/>
              <a:gd name="connsiteY3" fmla="*/ 5190503 h 5206688"/>
              <a:gd name="connsiteX4" fmla="*/ 0 w 6993251"/>
              <a:gd name="connsiteY4" fmla="*/ 0 h 520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251" h="5206688">
                <a:moveTo>
                  <a:pt x="0" y="0"/>
                </a:moveTo>
                <a:lnTo>
                  <a:pt x="6993251" y="0"/>
                </a:lnTo>
                <a:lnTo>
                  <a:pt x="4792217" y="5206688"/>
                </a:lnTo>
                <a:lnTo>
                  <a:pt x="0" y="519050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854" name="Shape 48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779148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idx="13"/>
          </p:nvPr>
        </p:nvSpPr>
        <p:spPr>
          <a:xfrm>
            <a:off x="1" y="-5890"/>
            <a:ext cx="5023889" cy="6869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43" name="Group 43"/>
          <p:cNvGrpSpPr/>
          <p:nvPr/>
        </p:nvGrpSpPr>
        <p:grpSpPr>
          <a:xfrm>
            <a:off x="5558633" y="3938664"/>
            <a:ext cx="2094533" cy="98611"/>
            <a:chOff x="0" y="0"/>
            <a:chExt cx="4189066" cy="197221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619996" cy="19722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713814" y="0"/>
              <a:ext cx="619997" cy="19722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1427629" y="0"/>
              <a:ext cx="619996" cy="1972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2141443" y="0"/>
              <a:ext cx="619997" cy="19722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2855258" y="0"/>
              <a:ext cx="619996" cy="19722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3569071" y="0"/>
              <a:ext cx="619996" cy="197222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10760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Leader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13"/>
          </p:nvPr>
        </p:nvSpPr>
        <p:spPr>
          <a:xfrm>
            <a:off x="1" y="0"/>
            <a:ext cx="5025873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546141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471137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sz="quarter" idx="14"/>
          </p:nvPr>
        </p:nvSpPr>
        <p:spPr>
          <a:xfrm>
            <a:off x="5536186" y="3980925"/>
            <a:ext cx="1119636" cy="111963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992524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st Business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pic" sz="half" idx="13"/>
          </p:nvPr>
        </p:nvSpPr>
        <p:spPr>
          <a:xfrm>
            <a:off x="-11395" y="832029"/>
            <a:ext cx="5167237" cy="51558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340408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60907A-EC87-410D-AC5D-82CE64B25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1" y="468086"/>
            <a:ext cx="4972049" cy="5921828"/>
          </a:xfrm>
          <a:custGeom>
            <a:avLst/>
            <a:gdLst>
              <a:gd name="connsiteX0" fmla="*/ 0 w 4972049"/>
              <a:gd name="connsiteY0" fmla="*/ 0 h 5921828"/>
              <a:gd name="connsiteX1" fmla="*/ 4972049 w 4972049"/>
              <a:gd name="connsiteY1" fmla="*/ 0 h 5921828"/>
              <a:gd name="connsiteX2" fmla="*/ 4972049 w 4972049"/>
              <a:gd name="connsiteY2" fmla="*/ 5921828 h 5921828"/>
              <a:gd name="connsiteX3" fmla="*/ 0 w 4972049"/>
              <a:gd name="connsiteY3" fmla="*/ 5921828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49" h="5921828">
                <a:moveTo>
                  <a:pt x="0" y="0"/>
                </a:moveTo>
                <a:lnTo>
                  <a:pt x="4972049" y="0"/>
                </a:lnTo>
                <a:lnTo>
                  <a:pt x="4972049" y="5921828"/>
                </a:lnTo>
                <a:lnTo>
                  <a:pt x="0" y="592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7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Business Forum Se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4"/>
          </p:nvPr>
        </p:nvSpPr>
        <p:spPr>
          <a:xfrm>
            <a:off x="2084159" y="-7485"/>
            <a:ext cx="3539135" cy="464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83186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93"/>
          <p:cNvSpPr>
            <a:spLocks noGrp="1"/>
          </p:cNvSpPr>
          <p:nvPr>
            <p:ph type="pic" sz="quarter" idx="14"/>
          </p:nvPr>
        </p:nvSpPr>
        <p:spPr>
          <a:xfrm>
            <a:off x="7082512" y="4148613"/>
            <a:ext cx="1576408" cy="1576408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quarter" idx="13"/>
          </p:nvPr>
        </p:nvSpPr>
        <p:spPr>
          <a:xfrm>
            <a:off x="4903472" y="3843009"/>
            <a:ext cx="2555865" cy="255586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641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siness Con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idx="13"/>
          </p:nvPr>
        </p:nvSpPr>
        <p:spPr>
          <a:xfrm flipH="1">
            <a:off x="4640231" y="-15208"/>
            <a:ext cx="7576463" cy="6888263"/>
          </a:xfrm>
          <a:custGeom>
            <a:avLst/>
            <a:gdLst>
              <a:gd name="connsiteX0" fmla="*/ 0 w 5682347"/>
              <a:gd name="connsiteY0" fmla="*/ 0 h 5166197"/>
              <a:gd name="connsiteX1" fmla="*/ 5682347 w 5682347"/>
              <a:gd name="connsiteY1" fmla="*/ 0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  <a:gd name="connsiteX0" fmla="*/ 0 w 5682347"/>
              <a:gd name="connsiteY0" fmla="*/ 0 h 5166197"/>
              <a:gd name="connsiteX1" fmla="*/ 3000107 w 5682347"/>
              <a:gd name="connsiteY1" fmla="*/ 17417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  <a:gd name="connsiteX0" fmla="*/ 0 w 5682347"/>
              <a:gd name="connsiteY0" fmla="*/ 0 h 5166197"/>
              <a:gd name="connsiteX1" fmla="*/ 3000107 w 5682347"/>
              <a:gd name="connsiteY1" fmla="*/ 8709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2347" h="5166197">
                <a:moveTo>
                  <a:pt x="0" y="0"/>
                </a:moveTo>
                <a:lnTo>
                  <a:pt x="3000107" y="8709"/>
                </a:lnTo>
                <a:lnTo>
                  <a:pt x="5682347" y="5166197"/>
                </a:lnTo>
                <a:lnTo>
                  <a:pt x="0" y="5166197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93205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siness Growing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pic" sz="quarter" idx="13"/>
          </p:nvPr>
        </p:nvSpPr>
        <p:spPr>
          <a:xfrm>
            <a:off x="-10197" y="1843460"/>
            <a:ext cx="5269372" cy="28082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sz="quarter" idx="14"/>
          </p:nvPr>
        </p:nvSpPr>
        <p:spPr>
          <a:xfrm>
            <a:off x="5688497" y="5195681"/>
            <a:ext cx="5749535" cy="1685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22369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19" name="Shape 11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2" name="Group 12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0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25" name="Group 12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3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28" name="Shape 12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hape 126"/>
          <p:cNvSpPr/>
          <p:nvPr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4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9771549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19"/>
          <p:cNvSpPr/>
          <p:nvPr userDrawn="1"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3" name="Group 122">
            <a:hlinkClick r:id="" action="ppaction://hlinkshowjump?jump=nextslide"/>
          </p:cNvPr>
          <p:cNvGrpSpPr/>
          <p:nvPr userDrawn="1"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6" name="Group 125">
            <a:hlinkClick r:id="" action="ppaction://hlinkshowjump?jump=previousslide"/>
          </p:cNvPr>
          <p:cNvGrpSpPr/>
          <p:nvPr userDrawn="1"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9" name="Shape 128"/>
          <p:cNvSpPr/>
          <p:nvPr userDrawn="1"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69180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pic" idx="14"/>
          </p:nvPr>
        </p:nvSpPr>
        <p:spPr>
          <a:xfrm>
            <a:off x="0" y="1510045"/>
            <a:ext cx="12192000" cy="3155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19"/>
          <p:cNvSpPr/>
          <p:nvPr userDrawn="1"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" name="Group 122">
            <a:hlinkClick r:id="" action="ppaction://hlinkshowjump?jump=nextslide"/>
          </p:cNvPr>
          <p:cNvGrpSpPr/>
          <p:nvPr userDrawn="1"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9" name="Group 125">
            <a:hlinkClick r:id="" action="ppaction://hlinkshowjump?jump=previousslide"/>
          </p:cNvPr>
          <p:cNvGrpSpPr/>
          <p:nvPr userDrawn="1"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0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2" name="Shape 128"/>
          <p:cNvSpPr/>
          <p:nvPr userDrawn="1"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4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9131709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pic" sz="half" idx="13"/>
          </p:nvPr>
        </p:nvSpPr>
        <p:spPr>
          <a:xfrm>
            <a:off x="3" y="1520449"/>
            <a:ext cx="8139980" cy="29198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idx="14"/>
          </p:nvPr>
        </p:nvSpPr>
        <p:spPr>
          <a:xfrm>
            <a:off x="5098123" y="-37786"/>
            <a:ext cx="7116204" cy="6915641"/>
          </a:xfrm>
          <a:custGeom>
            <a:avLst/>
            <a:gdLst>
              <a:gd name="connsiteX0" fmla="*/ 0 w 5337153"/>
              <a:gd name="connsiteY0" fmla="*/ 0 h 5173284"/>
              <a:gd name="connsiteX1" fmla="*/ 5337153 w 5337153"/>
              <a:gd name="connsiteY1" fmla="*/ 0 h 5173284"/>
              <a:gd name="connsiteX2" fmla="*/ 5337153 w 5337153"/>
              <a:gd name="connsiteY2" fmla="*/ 5173284 h 5173284"/>
              <a:gd name="connsiteX3" fmla="*/ 0 w 5337153"/>
              <a:gd name="connsiteY3" fmla="*/ 5173284 h 5173284"/>
              <a:gd name="connsiteX4" fmla="*/ 0 w 5337153"/>
              <a:gd name="connsiteY4" fmla="*/ 0 h 5173284"/>
              <a:gd name="connsiteX0" fmla="*/ 2857500 w 5337153"/>
              <a:gd name="connsiteY0" fmla="*/ 0 h 5186731"/>
              <a:gd name="connsiteX1" fmla="*/ 5337153 w 5337153"/>
              <a:gd name="connsiteY1" fmla="*/ 13447 h 5186731"/>
              <a:gd name="connsiteX2" fmla="*/ 5337153 w 5337153"/>
              <a:gd name="connsiteY2" fmla="*/ 5186731 h 5186731"/>
              <a:gd name="connsiteX3" fmla="*/ 0 w 5337153"/>
              <a:gd name="connsiteY3" fmla="*/ 5186731 h 5186731"/>
              <a:gd name="connsiteX4" fmla="*/ 2857500 w 5337153"/>
              <a:gd name="connsiteY4" fmla="*/ 0 h 51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153" h="5186731">
                <a:moveTo>
                  <a:pt x="2857500" y="0"/>
                </a:moveTo>
                <a:lnTo>
                  <a:pt x="5337153" y="13447"/>
                </a:lnTo>
                <a:lnTo>
                  <a:pt x="5337153" y="5186731"/>
                </a:lnTo>
                <a:lnTo>
                  <a:pt x="0" y="5186731"/>
                </a:lnTo>
                <a:lnTo>
                  <a:pt x="285750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74" name="Shape 17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7" name="Group 17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75" name="Shape 1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80" name="Group 18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8" name="Shape 1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3" name="Shape 18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7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167797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pic" idx="13"/>
          </p:nvPr>
        </p:nvSpPr>
        <p:spPr>
          <a:xfrm rot="19858792">
            <a:off x="6174007" y="-2201815"/>
            <a:ext cx="5008580" cy="106366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93" name="Shape 19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96" name="Group 19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94" name="Shape 1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99" name="Group 19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97" name="Shape 1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0" name="Shape 20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9367927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pic" idx="13"/>
          </p:nvPr>
        </p:nvSpPr>
        <p:spPr>
          <a:xfrm>
            <a:off x="-1804230" y="-979042"/>
            <a:ext cx="8816084" cy="881608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10" name="Shape 21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3" name="Group 21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11" name="Shape 21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6" name="Group 21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9" name="Shape 21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670283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7C15E-8C6F-49F4-AD11-44338F6CAD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258" y="468086"/>
            <a:ext cx="4972049" cy="5921828"/>
          </a:xfrm>
          <a:custGeom>
            <a:avLst/>
            <a:gdLst>
              <a:gd name="connsiteX0" fmla="*/ 0 w 4972049"/>
              <a:gd name="connsiteY0" fmla="*/ 0 h 5921828"/>
              <a:gd name="connsiteX1" fmla="*/ 4972049 w 4972049"/>
              <a:gd name="connsiteY1" fmla="*/ 0 h 5921828"/>
              <a:gd name="connsiteX2" fmla="*/ 4972049 w 4972049"/>
              <a:gd name="connsiteY2" fmla="*/ 5921828 h 5921828"/>
              <a:gd name="connsiteX3" fmla="*/ 0 w 4972049"/>
              <a:gd name="connsiteY3" fmla="*/ 5921828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49" h="5921828">
                <a:moveTo>
                  <a:pt x="0" y="0"/>
                </a:moveTo>
                <a:lnTo>
                  <a:pt x="4972049" y="0"/>
                </a:lnTo>
                <a:lnTo>
                  <a:pt x="4972049" y="5921828"/>
                </a:lnTo>
                <a:lnTo>
                  <a:pt x="0" y="592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39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28" name="Shape 22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31" name="Group 23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29" name="Shape 22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34" name="Group 23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2" name="Shape 23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7" name="Shape 23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pic" idx="14"/>
          </p:nvPr>
        </p:nvSpPr>
        <p:spPr>
          <a:xfrm>
            <a:off x="6563698" y="0"/>
            <a:ext cx="5628303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421657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47" name="Shape 24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50" name="Group 25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48" name="Shape 24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3" name="Group 25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51" name="Shape 25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56" name="Shape 2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hape 258"/>
          <p:cNvSpPr>
            <a:spLocks noGrp="1"/>
          </p:cNvSpPr>
          <p:nvPr>
            <p:ph type="pic" sz="half" idx="14"/>
          </p:nvPr>
        </p:nvSpPr>
        <p:spPr>
          <a:xfrm>
            <a:off x="633905" y="1457914"/>
            <a:ext cx="3888215" cy="43231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pic" sz="quarter" idx="15"/>
          </p:nvPr>
        </p:nvSpPr>
        <p:spPr>
          <a:xfrm>
            <a:off x="4771151" y="1457907"/>
            <a:ext cx="2583783" cy="34443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4122111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67" name="Shape 26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70" name="Group 27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68" name="Shape 26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73" name="Group 27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71" name="Shape 27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76" name="Shape 27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pic" sz="quarter" idx="14"/>
          </p:nvPr>
        </p:nvSpPr>
        <p:spPr>
          <a:xfrm>
            <a:off x="2083093" y="1652899"/>
            <a:ext cx="4006303" cy="400630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3607634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286" name="Shape 28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89" name="Group 28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87" name="Shape 28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92" name="Group 29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90" name="Shape 29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95" name="Shape 29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pic" sz="quarter" idx="14"/>
          </p:nvPr>
        </p:nvSpPr>
        <p:spPr>
          <a:xfrm>
            <a:off x="638371" y="1443469"/>
            <a:ext cx="2618060" cy="16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pic" sz="quarter" idx="15"/>
          </p:nvPr>
        </p:nvSpPr>
        <p:spPr>
          <a:xfrm>
            <a:off x="3696893" y="3478849"/>
            <a:ext cx="3150388" cy="34129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pic" sz="quarter" idx="16"/>
          </p:nvPr>
        </p:nvSpPr>
        <p:spPr>
          <a:xfrm>
            <a:off x="8679621" y="1460050"/>
            <a:ext cx="1982004" cy="198200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pic" sz="quarter" idx="17"/>
          </p:nvPr>
        </p:nvSpPr>
        <p:spPr>
          <a:xfrm>
            <a:off x="7756699" y="2162401"/>
            <a:ext cx="1200151" cy="120015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5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6773783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08" name="Shape 30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11" name="Group 31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09" name="Shape 30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14" name="Group 31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17" name="Shape 31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Shape 319"/>
          <p:cNvSpPr>
            <a:spLocks noGrp="1"/>
          </p:cNvSpPr>
          <p:nvPr>
            <p:ph type="pic" sz="half" idx="14"/>
          </p:nvPr>
        </p:nvSpPr>
        <p:spPr>
          <a:xfrm>
            <a:off x="637954" y="1454223"/>
            <a:ext cx="4020841" cy="54358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3228992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Story of our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27" name="Shape 32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0" name="Group 33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28" name="Shape 32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33" name="Group 33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31" name="Shape 33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6" name="Shape 33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38" name="Shape 338"/>
          <p:cNvSpPr>
            <a:spLocks noGrp="1"/>
          </p:cNvSpPr>
          <p:nvPr>
            <p:ph type="pic" sz="quarter" idx="14"/>
          </p:nvPr>
        </p:nvSpPr>
        <p:spPr>
          <a:xfrm>
            <a:off x="6666512" y="1616280"/>
            <a:ext cx="4770921" cy="15761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3175551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pic" idx="13"/>
          </p:nvPr>
        </p:nvSpPr>
        <p:spPr>
          <a:xfrm>
            <a:off x="-1" y="-10148"/>
            <a:ext cx="12192001" cy="4106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47" name="Shape 34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0" name="Group 35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48" name="Shape 34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53" name="Group 35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51" name="Shape 35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6" name="Shape 3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426612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als &amp;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pic" idx="13"/>
          </p:nvPr>
        </p:nvSpPr>
        <p:spPr>
          <a:xfrm>
            <a:off x="-8688" y="-14200"/>
            <a:ext cx="6532947" cy="6887815"/>
          </a:xfrm>
          <a:custGeom>
            <a:avLst/>
            <a:gdLst>
              <a:gd name="connsiteX0" fmla="*/ 0 w 4886263"/>
              <a:gd name="connsiteY0" fmla="*/ 0 h 5165861"/>
              <a:gd name="connsiteX1" fmla="*/ 3715514 w 4886263"/>
              <a:gd name="connsiteY1" fmla="*/ 0 h 5165861"/>
              <a:gd name="connsiteX2" fmla="*/ 4886263 w 4886263"/>
              <a:gd name="connsiteY2" fmla="*/ 1170749 h 5165861"/>
              <a:gd name="connsiteX3" fmla="*/ 4886263 w 4886263"/>
              <a:gd name="connsiteY3" fmla="*/ 5165861 h 5165861"/>
              <a:gd name="connsiteX4" fmla="*/ 0 w 4886263"/>
              <a:gd name="connsiteY4" fmla="*/ 5165861 h 5165861"/>
              <a:gd name="connsiteX5" fmla="*/ 0 w 4886263"/>
              <a:gd name="connsiteY5" fmla="*/ 0 h 5165861"/>
              <a:gd name="connsiteX0" fmla="*/ 0 w 4886263"/>
              <a:gd name="connsiteY0" fmla="*/ 0 h 5165861"/>
              <a:gd name="connsiteX1" fmla="*/ 3715514 w 4886263"/>
              <a:gd name="connsiteY1" fmla="*/ 0 h 5165861"/>
              <a:gd name="connsiteX2" fmla="*/ 4886263 w 4886263"/>
              <a:gd name="connsiteY2" fmla="*/ 1170749 h 5165861"/>
              <a:gd name="connsiteX3" fmla="*/ 1779992 w 4886263"/>
              <a:gd name="connsiteY3" fmla="*/ 5159138 h 5165861"/>
              <a:gd name="connsiteX4" fmla="*/ 0 w 4886263"/>
              <a:gd name="connsiteY4" fmla="*/ 5165861 h 5165861"/>
              <a:gd name="connsiteX5" fmla="*/ 0 w 4886263"/>
              <a:gd name="connsiteY5" fmla="*/ 0 h 5165861"/>
              <a:gd name="connsiteX0" fmla="*/ 0 w 4899710"/>
              <a:gd name="connsiteY0" fmla="*/ 0 h 5165861"/>
              <a:gd name="connsiteX1" fmla="*/ 3715514 w 4899710"/>
              <a:gd name="connsiteY1" fmla="*/ 0 h 5165861"/>
              <a:gd name="connsiteX2" fmla="*/ 4899710 w 4899710"/>
              <a:gd name="connsiteY2" fmla="*/ 1594331 h 5165861"/>
              <a:gd name="connsiteX3" fmla="*/ 1779992 w 4899710"/>
              <a:gd name="connsiteY3" fmla="*/ 5159138 h 5165861"/>
              <a:gd name="connsiteX4" fmla="*/ 0 w 4899710"/>
              <a:gd name="connsiteY4" fmla="*/ 5165861 h 5165861"/>
              <a:gd name="connsiteX5" fmla="*/ 0 w 4899710"/>
              <a:gd name="connsiteY5" fmla="*/ 0 h 516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9710" h="5165861">
                <a:moveTo>
                  <a:pt x="0" y="0"/>
                </a:moveTo>
                <a:lnTo>
                  <a:pt x="3715514" y="0"/>
                </a:lnTo>
                <a:lnTo>
                  <a:pt x="4899710" y="1594331"/>
                </a:lnTo>
                <a:lnTo>
                  <a:pt x="1779992" y="5159138"/>
                </a:lnTo>
                <a:lnTo>
                  <a:pt x="0" y="5165861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66" name="Shape 36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69" name="Group 36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67" name="Shape 36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72" name="Group 37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70" name="Shape 3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5" name="Shape 37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411041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Probl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pic" idx="13"/>
          </p:nvPr>
        </p:nvSpPr>
        <p:spPr>
          <a:xfrm>
            <a:off x="5056741" y="825831"/>
            <a:ext cx="7150143" cy="605417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15"/>
              <a:gd name="connsiteX1" fmla="*/ 2000 w 10000"/>
              <a:gd name="connsiteY1" fmla="*/ 0 h 10015"/>
              <a:gd name="connsiteX2" fmla="*/ 10000 w 10000"/>
              <a:gd name="connsiteY2" fmla="*/ 0 h 10015"/>
              <a:gd name="connsiteX3" fmla="*/ 9968 w 10000"/>
              <a:gd name="connsiteY3" fmla="*/ 10015 h 10015"/>
              <a:gd name="connsiteX4" fmla="*/ 0 w 10000"/>
              <a:gd name="connsiteY4" fmla="*/ 10000 h 10015"/>
              <a:gd name="connsiteX0" fmla="*/ 0 w 10000"/>
              <a:gd name="connsiteY0" fmla="*/ 10000 h 10015"/>
              <a:gd name="connsiteX1" fmla="*/ 9962 w 10000"/>
              <a:gd name="connsiteY1" fmla="*/ 0 h 10015"/>
              <a:gd name="connsiteX2" fmla="*/ 10000 w 10000"/>
              <a:gd name="connsiteY2" fmla="*/ 0 h 10015"/>
              <a:gd name="connsiteX3" fmla="*/ 9968 w 10000"/>
              <a:gd name="connsiteY3" fmla="*/ 10015 h 10015"/>
              <a:gd name="connsiteX4" fmla="*/ 0 w 10000"/>
              <a:gd name="connsiteY4" fmla="*/ 10000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5">
                <a:moveTo>
                  <a:pt x="0" y="10000"/>
                </a:moveTo>
                <a:lnTo>
                  <a:pt x="9962" y="0"/>
                </a:lnTo>
                <a:lnTo>
                  <a:pt x="10000" y="0"/>
                </a:lnTo>
                <a:cubicBezTo>
                  <a:pt x="9989" y="3338"/>
                  <a:pt x="9979" y="6677"/>
                  <a:pt x="9968" y="10015"/>
                </a:cubicBezTo>
                <a:lnTo>
                  <a:pt x="0" y="1000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384" name="Shape 38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7" name="Group 38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385" name="Shape 38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390" name="Group 39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388" name="Shape 38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91" name="Shape 39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0773551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pic" sz="half" idx="14"/>
          </p:nvPr>
        </p:nvSpPr>
        <p:spPr>
          <a:xfrm>
            <a:off x="-16259" y="1505939"/>
            <a:ext cx="4984229" cy="420575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4"/>
              <a:gd name="connsiteX1" fmla="*/ 10000 w 10000"/>
              <a:gd name="connsiteY1" fmla="*/ 0 h 10064"/>
              <a:gd name="connsiteX2" fmla="*/ 8000 w 10000"/>
              <a:gd name="connsiteY2" fmla="*/ 10000 h 10064"/>
              <a:gd name="connsiteX3" fmla="*/ 22 w 10000"/>
              <a:gd name="connsiteY3" fmla="*/ 10064 h 10064"/>
              <a:gd name="connsiteX4" fmla="*/ 0 w 10000"/>
              <a:gd name="connsiteY4" fmla="*/ 0 h 10064"/>
              <a:gd name="connsiteX0" fmla="*/ 0 w 10000"/>
              <a:gd name="connsiteY0" fmla="*/ 0 h 10064"/>
              <a:gd name="connsiteX1" fmla="*/ 10000 w 10000"/>
              <a:gd name="connsiteY1" fmla="*/ 0 h 10064"/>
              <a:gd name="connsiteX2" fmla="*/ 5608 w 10000"/>
              <a:gd name="connsiteY2" fmla="*/ 10043 h 10064"/>
              <a:gd name="connsiteX3" fmla="*/ 22 w 10000"/>
              <a:gd name="connsiteY3" fmla="*/ 10064 h 10064"/>
              <a:gd name="connsiteX4" fmla="*/ 0 w 10000"/>
              <a:gd name="connsiteY4" fmla="*/ 0 h 10064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5608 w 10000"/>
              <a:gd name="connsiteY2" fmla="*/ 10043 h 10043"/>
              <a:gd name="connsiteX3" fmla="*/ 22 w 10000"/>
              <a:gd name="connsiteY3" fmla="*/ 10021 h 10043"/>
              <a:gd name="connsiteX4" fmla="*/ 0 w 10000"/>
              <a:gd name="connsiteY4" fmla="*/ 0 h 10043"/>
              <a:gd name="connsiteX0" fmla="*/ 0 w 10000"/>
              <a:gd name="connsiteY0" fmla="*/ 0 h 10023"/>
              <a:gd name="connsiteX1" fmla="*/ 10000 w 10000"/>
              <a:gd name="connsiteY1" fmla="*/ 0 h 10023"/>
              <a:gd name="connsiteX2" fmla="*/ 5616 w 10000"/>
              <a:gd name="connsiteY2" fmla="*/ 10023 h 10023"/>
              <a:gd name="connsiteX3" fmla="*/ 22 w 10000"/>
              <a:gd name="connsiteY3" fmla="*/ 10021 h 10023"/>
              <a:gd name="connsiteX4" fmla="*/ 0 w 10000"/>
              <a:gd name="connsiteY4" fmla="*/ 0 h 10023"/>
              <a:gd name="connsiteX0" fmla="*/ 0 w 10000"/>
              <a:gd name="connsiteY0" fmla="*/ 0 h 10023"/>
              <a:gd name="connsiteX1" fmla="*/ 10000 w 10000"/>
              <a:gd name="connsiteY1" fmla="*/ 0 h 10023"/>
              <a:gd name="connsiteX2" fmla="*/ 5616 w 10000"/>
              <a:gd name="connsiteY2" fmla="*/ 10023 h 10023"/>
              <a:gd name="connsiteX3" fmla="*/ 5 w 10000"/>
              <a:gd name="connsiteY3" fmla="*/ 10011 h 10023"/>
              <a:gd name="connsiteX4" fmla="*/ 0 w 10000"/>
              <a:gd name="connsiteY4" fmla="*/ 0 h 10023"/>
              <a:gd name="connsiteX0" fmla="*/ 0 w 10000"/>
              <a:gd name="connsiteY0" fmla="*/ 0 h 10011"/>
              <a:gd name="connsiteX1" fmla="*/ 10000 w 10000"/>
              <a:gd name="connsiteY1" fmla="*/ 0 h 10011"/>
              <a:gd name="connsiteX2" fmla="*/ 5616 w 10000"/>
              <a:gd name="connsiteY2" fmla="*/ 10003 h 10011"/>
              <a:gd name="connsiteX3" fmla="*/ 5 w 10000"/>
              <a:gd name="connsiteY3" fmla="*/ 10011 h 10011"/>
              <a:gd name="connsiteX4" fmla="*/ 0 w 10000"/>
              <a:gd name="connsiteY4" fmla="*/ 0 h 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1">
                <a:moveTo>
                  <a:pt x="0" y="0"/>
                </a:moveTo>
                <a:lnTo>
                  <a:pt x="10000" y="0"/>
                </a:lnTo>
                <a:lnTo>
                  <a:pt x="5616" y="10003"/>
                </a:lnTo>
                <a:lnTo>
                  <a:pt x="5" y="10011"/>
                </a:lnTo>
                <a:cubicBezTo>
                  <a:pt x="-2" y="6656"/>
                  <a:pt x="7" y="3355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01" name="Shape 40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4" name="Group 40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02" name="Shape 40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07" name="Group 40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05" name="Shape 40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10" name="Shape 41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736542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4147B00-738A-4BD4-BCAD-BB59F7FE2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400" y="0"/>
            <a:ext cx="6959600" cy="6858000"/>
          </a:xfrm>
          <a:custGeom>
            <a:avLst/>
            <a:gdLst>
              <a:gd name="connsiteX0" fmla="*/ 0 w 4972049"/>
              <a:gd name="connsiteY0" fmla="*/ 0 h 5921828"/>
              <a:gd name="connsiteX1" fmla="*/ 4972049 w 4972049"/>
              <a:gd name="connsiteY1" fmla="*/ 0 h 5921828"/>
              <a:gd name="connsiteX2" fmla="*/ 4972049 w 4972049"/>
              <a:gd name="connsiteY2" fmla="*/ 5921828 h 5921828"/>
              <a:gd name="connsiteX3" fmla="*/ 0 w 4972049"/>
              <a:gd name="connsiteY3" fmla="*/ 5921828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49" h="5921828">
                <a:moveTo>
                  <a:pt x="0" y="0"/>
                </a:moveTo>
                <a:lnTo>
                  <a:pt x="4972049" y="0"/>
                </a:lnTo>
                <a:lnTo>
                  <a:pt x="4972049" y="5921828"/>
                </a:lnTo>
                <a:lnTo>
                  <a:pt x="0" y="592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40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off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pic" idx="13"/>
          </p:nvPr>
        </p:nvSpPr>
        <p:spPr>
          <a:xfrm>
            <a:off x="5494832" y="-8917"/>
            <a:ext cx="6700507" cy="68909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5"/>
              <a:gd name="connsiteY0" fmla="*/ 0 h 10035"/>
              <a:gd name="connsiteX1" fmla="*/ 10000 w 10005"/>
              <a:gd name="connsiteY1" fmla="*/ 0 h 10035"/>
              <a:gd name="connsiteX2" fmla="*/ 10005 w 10005"/>
              <a:gd name="connsiteY2" fmla="*/ 10035 h 10035"/>
              <a:gd name="connsiteX3" fmla="*/ 2000 w 10005"/>
              <a:gd name="connsiteY3" fmla="*/ 10000 h 10035"/>
              <a:gd name="connsiteX4" fmla="*/ 0 w 10005"/>
              <a:gd name="connsiteY4" fmla="*/ 0 h 10035"/>
              <a:gd name="connsiteX0" fmla="*/ 2614 w 8005"/>
              <a:gd name="connsiteY0" fmla="*/ 0 h 10048"/>
              <a:gd name="connsiteX1" fmla="*/ 8000 w 8005"/>
              <a:gd name="connsiteY1" fmla="*/ 13 h 10048"/>
              <a:gd name="connsiteX2" fmla="*/ 8005 w 8005"/>
              <a:gd name="connsiteY2" fmla="*/ 10048 h 10048"/>
              <a:gd name="connsiteX3" fmla="*/ 0 w 8005"/>
              <a:gd name="connsiteY3" fmla="*/ 10013 h 10048"/>
              <a:gd name="connsiteX4" fmla="*/ 2614 w 8005"/>
              <a:gd name="connsiteY4" fmla="*/ 0 h 10048"/>
              <a:gd name="connsiteX0" fmla="*/ 5801 w 12536"/>
              <a:gd name="connsiteY0" fmla="*/ 0 h 10000"/>
              <a:gd name="connsiteX1" fmla="*/ 12530 w 12536"/>
              <a:gd name="connsiteY1" fmla="*/ 13 h 10000"/>
              <a:gd name="connsiteX2" fmla="*/ 12536 w 12536"/>
              <a:gd name="connsiteY2" fmla="*/ 10000 h 10000"/>
              <a:gd name="connsiteX3" fmla="*/ 0 w 12536"/>
              <a:gd name="connsiteY3" fmla="*/ 9991 h 10000"/>
              <a:gd name="connsiteX4" fmla="*/ 5801 w 12536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6" h="10000">
                <a:moveTo>
                  <a:pt x="5801" y="0"/>
                </a:moveTo>
                <a:lnTo>
                  <a:pt x="12530" y="13"/>
                </a:lnTo>
                <a:lnTo>
                  <a:pt x="12536" y="10000"/>
                </a:lnTo>
                <a:lnTo>
                  <a:pt x="0" y="9991"/>
                </a:lnTo>
                <a:lnTo>
                  <a:pt x="58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21" name="Shape 42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24" name="Group 42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22" name="Shape 42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27" name="Group 42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25" name="Shape 42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30" name="Shape 43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4366356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reat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39" name="Shape 43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42" name="Group 44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40" name="Shape 44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45" name="Group 44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43" name="Shape 44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48" name="Shape 44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50" name="Shape 450"/>
          <p:cNvSpPr>
            <a:spLocks noGrp="1"/>
          </p:cNvSpPr>
          <p:nvPr>
            <p:ph type="pic" sz="quarter" idx="14"/>
          </p:nvPr>
        </p:nvSpPr>
        <p:spPr>
          <a:xfrm>
            <a:off x="637036" y="3936417"/>
            <a:ext cx="5112945" cy="29472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4021477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pic" sz="half" idx="13"/>
          </p:nvPr>
        </p:nvSpPr>
        <p:spPr>
          <a:xfrm>
            <a:off x="1565540" y="1631867"/>
            <a:ext cx="4153067" cy="415306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59" name="Shape 45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62" name="Group 46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60" name="Shape 46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65" name="Group 46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63" name="Shape 4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64" name="Shape 46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68" name="Shape 46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3317237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History Time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77" name="Shape 47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80" name="Group 48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78" name="Shape 4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483" name="Group 48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81" name="Shape 48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86" name="Shape 48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88" name="Shape 488"/>
          <p:cNvSpPr>
            <a:spLocks noGrp="1"/>
          </p:cNvSpPr>
          <p:nvPr>
            <p:ph type="pic" sz="quarter" idx="14"/>
          </p:nvPr>
        </p:nvSpPr>
        <p:spPr>
          <a:xfrm>
            <a:off x="4607279" y="270749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489" name="Shape 489"/>
          <p:cNvSpPr>
            <a:spLocks noGrp="1"/>
          </p:cNvSpPr>
          <p:nvPr>
            <p:ph type="pic" sz="quarter" idx="15"/>
          </p:nvPr>
        </p:nvSpPr>
        <p:spPr>
          <a:xfrm>
            <a:off x="8069913" y="270749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1397036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Time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497" name="Shape 49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00" name="Group 50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98" name="Shape 49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03" name="Group 50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01" name="Shape 50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04" name="Shape 504"/>
          <p:cNvSpPr>
            <a:spLocks noGrp="1"/>
          </p:cNvSpPr>
          <p:nvPr>
            <p:ph type="pic" sz="quarter" idx="13"/>
          </p:nvPr>
        </p:nvSpPr>
        <p:spPr>
          <a:xfrm>
            <a:off x="1909850" y="270749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pic" sz="quarter" idx="14"/>
          </p:nvPr>
        </p:nvSpPr>
        <p:spPr>
          <a:xfrm>
            <a:off x="4506602" y="270749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5629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Time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513" name="Shape 51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16" name="Group 51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14" name="Shape 51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19" name="Group 51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17" name="Shape 51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20" name="Shape 520"/>
          <p:cNvSpPr>
            <a:spLocks noGrp="1"/>
          </p:cNvSpPr>
          <p:nvPr>
            <p:ph type="pic" sz="quarter" idx="13"/>
          </p:nvPr>
        </p:nvSpPr>
        <p:spPr>
          <a:xfrm>
            <a:off x="5378415" y="124057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pic" sz="quarter" idx="14"/>
          </p:nvPr>
        </p:nvSpPr>
        <p:spPr>
          <a:xfrm>
            <a:off x="5378415" y="4241631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67042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Timelin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529" name="Shape 52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32" name="Group 53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30" name="Shape 53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35" name="Group 53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33" name="Shape 53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36" name="Shape 536"/>
          <p:cNvSpPr>
            <a:spLocks noGrp="1"/>
          </p:cNvSpPr>
          <p:nvPr>
            <p:ph type="pic" sz="quarter" idx="13"/>
          </p:nvPr>
        </p:nvSpPr>
        <p:spPr>
          <a:xfrm>
            <a:off x="5373674" y="84668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pic" sz="quarter" idx="14"/>
          </p:nvPr>
        </p:nvSpPr>
        <p:spPr>
          <a:xfrm>
            <a:off x="2779453" y="2704450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6795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Timelin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545" name="Shape 54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48" name="Group 54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46" name="Shape 54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51" name="Group 55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49" name="Shape 54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52" name="Shape 552"/>
          <p:cNvSpPr>
            <a:spLocks noGrp="1"/>
          </p:cNvSpPr>
          <p:nvPr>
            <p:ph type="pic" sz="quarter" idx="13"/>
          </p:nvPr>
        </p:nvSpPr>
        <p:spPr>
          <a:xfrm>
            <a:off x="5371757" y="84668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pic" sz="quarter" idx="14"/>
          </p:nvPr>
        </p:nvSpPr>
        <p:spPr>
          <a:xfrm>
            <a:off x="8003162" y="2701168"/>
            <a:ext cx="1443007" cy="144300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35265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Timelin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561" name="Shape 56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64" name="Group 56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62" name="Shape 56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67" name="Group 56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65" name="Shape 56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68" name="Shape 568"/>
          <p:cNvSpPr>
            <a:spLocks noGrp="1"/>
          </p:cNvSpPr>
          <p:nvPr>
            <p:ph type="pic" sz="quarter" idx="13"/>
          </p:nvPr>
        </p:nvSpPr>
        <p:spPr>
          <a:xfrm>
            <a:off x="4925985" y="2659321"/>
            <a:ext cx="2340039" cy="2340040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0349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576" name="Shape 57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579" name="Group 57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77" name="Shape 57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582" name="Group 58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580" name="Shape 58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85" name="Shape 58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6" name="Shape 58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587" name="Shape 587"/>
          <p:cNvSpPr>
            <a:spLocks noGrp="1"/>
          </p:cNvSpPr>
          <p:nvPr>
            <p:ph type="pic" sz="quarter" idx="14"/>
          </p:nvPr>
        </p:nvSpPr>
        <p:spPr>
          <a:xfrm>
            <a:off x="634178" y="1430744"/>
            <a:ext cx="3380799" cy="21712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pic" sz="quarter" idx="15"/>
          </p:nvPr>
        </p:nvSpPr>
        <p:spPr>
          <a:xfrm>
            <a:off x="4358245" y="1430744"/>
            <a:ext cx="3380799" cy="21712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pic" sz="quarter" idx="16"/>
          </p:nvPr>
        </p:nvSpPr>
        <p:spPr>
          <a:xfrm>
            <a:off x="8061253" y="1430744"/>
            <a:ext cx="3380799" cy="21712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985170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2A429B-87BD-4CB9-9E4A-35E540520D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3926" y="6351"/>
            <a:ext cx="10004425" cy="6869113"/>
          </a:xfrm>
          <a:custGeom>
            <a:avLst/>
            <a:gdLst>
              <a:gd name="connsiteX0" fmla="*/ 6645839 w 10004425"/>
              <a:gd name="connsiteY0" fmla="*/ 0 h 6869113"/>
              <a:gd name="connsiteX1" fmla="*/ 10004425 w 10004425"/>
              <a:gd name="connsiteY1" fmla="*/ 0 h 6869113"/>
              <a:gd name="connsiteX2" fmla="*/ 10004425 w 10004425"/>
              <a:gd name="connsiteY2" fmla="*/ 6869113 h 6869113"/>
              <a:gd name="connsiteX3" fmla="*/ 0 w 10004425"/>
              <a:gd name="connsiteY3" fmla="*/ 6869113 h 6869113"/>
              <a:gd name="connsiteX4" fmla="*/ 166444 w 10004425"/>
              <a:gd name="connsiteY4" fmla="*/ 6785634 h 6869113"/>
              <a:gd name="connsiteX5" fmla="*/ 5682847 w 10004425"/>
              <a:gd name="connsiteY5" fmla="*/ 363729 h 6869113"/>
              <a:gd name="connsiteX6" fmla="*/ 6645839 w 10004425"/>
              <a:gd name="connsiteY6" fmla="*/ 0 h 686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4425" h="6869113">
                <a:moveTo>
                  <a:pt x="6645839" y="0"/>
                </a:moveTo>
                <a:cubicBezTo>
                  <a:pt x="6645839" y="0"/>
                  <a:pt x="6645839" y="0"/>
                  <a:pt x="10004425" y="0"/>
                </a:cubicBezTo>
                <a:lnTo>
                  <a:pt x="10004425" y="6869113"/>
                </a:lnTo>
                <a:cubicBezTo>
                  <a:pt x="10004425" y="6869113"/>
                  <a:pt x="10004425" y="6869113"/>
                  <a:pt x="0" y="6869113"/>
                </a:cubicBezTo>
                <a:cubicBezTo>
                  <a:pt x="59444" y="6839299"/>
                  <a:pt x="112944" y="6815448"/>
                  <a:pt x="166444" y="6785634"/>
                </a:cubicBezTo>
                <a:cubicBezTo>
                  <a:pt x="2841423" y="5384383"/>
                  <a:pt x="3037588" y="1753055"/>
                  <a:pt x="5682847" y="363729"/>
                </a:cubicBezTo>
                <a:cubicBezTo>
                  <a:pt x="5980067" y="208697"/>
                  <a:pt x="6307009" y="89442"/>
                  <a:pt x="66458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42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/>
          </p:cNvSpPr>
          <p:nvPr>
            <p:ph type="pic" idx="13"/>
          </p:nvPr>
        </p:nvSpPr>
        <p:spPr>
          <a:xfrm>
            <a:off x="7042932" y="-17655"/>
            <a:ext cx="5152816" cy="6891016"/>
          </a:xfrm>
          <a:custGeom>
            <a:avLst/>
            <a:gdLst>
              <a:gd name="connsiteX0" fmla="*/ 0 w 3864612"/>
              <a:gd name="connsiteY0" fmla="*/ 0 h 5165087"/>
              <a:gd name="connsiteX1" fmla="*/ 3864612 w 3864612"/>
              <a:gd name="connsiteY1" fmla="*/ 0 h 5165087"/>
              <a:gd name="connsiteX2" fmla="*/ 3864612 w 3864612"/>
              <a:gd name="connsiteY2" fmla="*/ 5165087 h 5165087"/>
              <a:gd name="connsiteX3" fmla="*/ 0 w 3864612"/>
              <a:gd name="connsiteY3" fmla="*/ 5165087 h 5165087"/>
              <a:gd name="connsiteX4" fmla="*/ 0 w 3864612"/>
              <a:gd name="connsiteY4" fmla="*/ 0 h 5165087"/>
              <a:gd name="connsiteX0" fmla="*/ 0 w 3864612"/>
              <a:gd name="connsiteY0" fmla="*/ 0 h 5168262"/>
              <a:gd name="connsiteX1" fmla="*/ 3864612 w 3864612"/>
              <a:gd name="connsiteY1" fmla="*/ 0 h 5168262"/>
              <a:gd name="connsiteX2" fmla="*/ 3864612 w 3864612"/>
              <a:gd name="connsiteY2" fmla="*/ 5165087 h 5168262"/>
              <a:gd name="connsiteX3" fmla="*/ 1530350 w 3864612"/>
              <a:gd name="connsiteY3" fmla="*/ 5168262 h 5168262"/>
              <a:gd name="connsiteX4" fmla="*/ 0 w 3864612"/>
              <a:gd name="connsiteY4" fmla="*/ 0 h 516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4612" h="5168262">
                <a:moveTo>
                  <a:pt x="0" y="0"/>
                </a:moveTo>
                <a:lnTo>
                  <a:pt x="3864612" y="0"/>
                </a:lnTo>
                <a:lnTo>
                  <a:pt x="3864612" y="5165087"/>
                </a:lnTo>
                <a:lnTo>
                  <a:pt x="1530350" y="516826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 dirty="0"/>
          </a:p>
        </p:txBody>
      </p:sp>
      <p:sp>
        <p:nvSpPr>
          <p:cNvPr id="598" name="Shape 59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601" name="Group 60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599" name="Shape 59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04" name="Group 60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602" name="Shape 60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05" name="Shape 60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6" name="Shape 60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318203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/>
          </p:cNvSpPr>
          <p:nvPr>
            <p:ph type="pic" idx="13"/>
          </p:nvPr>
        </p:nvSpPr>
        <p:spPr>
          <a:xfrm>
            <a:off x="-14376" y="-3992"/>
            <a:ext cx="5530775" cy="6865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15" name="Shape 61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616" name="Shape 61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619" name="Group 61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617" name="Shape 61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18" name="Shape 61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22" name="Group 62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620" name="Shape 6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25" name="Shape 62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8527808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/>
          </p:cNvSpPr>
          <p:nvPr>
            <p:ph type="pic" idx="13"/>
          </p:nvPr>
        </p:nvSpPr>
        <p:spPr>
          <a:xfrm>
            <a:off x="0" y="-12165"/>
            <a:ext cx="12192000" cy="33704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635" name="Shape 63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638" name="Group 63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41" name="Group 64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40" name="Shape 64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44" name="Shape 64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2096800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with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32063808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P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71" name="Shape 67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672" name="Shape 67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675" name="Group 67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74" name="Shape 67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78" name="Group 67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676" name="Shape 67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81" name="Shape 68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2" name="Shape 682"/>
          <p:cNvSpPr>
            <a:spLocks noGrp="1"/>
          </p:cNvSpPr>
          <p:nvPr>
            <p:ph type="pic" sz="quarter" idx="14"/>
          </p:nvPr>
        </p:nvSpPr>
        <p:spPr>
          <a:xfrm>
            <a:off x="643281" y="1802332"/>
            <a:ext cx="2376001" cy="27154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6236409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690" name="Shape 69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693" name="Group 69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691" name="Shape 69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2" name="Shape 69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96" name="Group 69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694" name="Shape 6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99" name="Shape 69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00" name="Shape 70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01" name="Shape 701"/>
          <p:cNvSpPr>
            <a:spLocks noGrp="1"/>
          </p:cNvSpPr>
          <p:nvPr>
            <p:ph type="pic" sz="quarter" idx="14"/>
          </p:nvPr>
        </p:nvSpPr>
        <p:spPr>
          <a:xfrm>
            <a:off x="635462" y="1431651"/>
            <a:ext cx="2307844" cy="23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pic" sz="quarter" idx="15"/>
          </p:nvPr>
        </p:nvSpPr>
        <p:spPr>
          <a:xfrm>
            <a:off x="3467186" y="1431651"/>
            <a:ext cx="2307844" cy="23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03" name="Shape 703"/>
          <p:cNvSpPr>
            <a:spLocks noGrp="1"/>
          </p:cNvSpPr>
          <p:nvPr>
            <p:ph type="pic" sz="quarter" idx="16"/>
          </p:nvPr>
        </p:nvSpPr>
        <p:spPr>
          <a:xfrm>
            <a:off x="6298909" y="1431651"/>
            <a:ext cx="2307844" cy="23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pic" sz="quarter" idx="17"/>
          </p:nvPr>
        </p:nvSpPr>
        <p:spPr>
          <a:xfrm>
            <a:off x="9130635" y="1431651"/>
            <a:ext cx="2307844" cy="23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7690445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712" name="Shape 71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715" name="Group 71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713" name="Shape 71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18" name="Group 71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716" name="Shape 71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721" name="Shape 72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23" name="Shape 723"/>
          <p:cNvSpPr>
            <a:spLocks noGrp="1"/>
          </p:cNvSpPr>
          <p:nvPr>
            <p:ph type="pic" sz="quarter" idx="14"/>
          </p:nvPr>
        </p:nvSpPr>
        <p:spPr>
          <a:xfrm>
            <a:off x="638514" y="1427963"/>
            <a:ext cx="2075764" cy="20757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pic" sz="quarter" idx="15"/>
          </p:nvPr>
        </p:nvSpPr>
        <p:spPr>
          <a:xfrm>
            <a:off x="2890615" y="1427963"/>
            <a:ext cx="2075764" cy="20757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pic" sz="quarter" idx="16"/>
          </p:nvPr>
        </p:nvSpPr>
        <p:spPr>
          <a:xfrm>
            <a:off x="638514" y="3686715"/>
            <a:ext cx="2075764" cy="20757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7"/>
          </p:nvPr>
        </p:nvSpPr>
        <p:spPr>
          <a:xfrm>
            <a:off x="2890615" y="3686715"/>
            <a:ext cx="2075764" cy="20757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8428581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734" name="Shape 73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737" name="Group 73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735" name="Shape 73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40" name="Group 74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738" name="Shape 73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743" name="Shape 74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44" name="Shape 74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45" name="Shape 745"/>
          <p:cNvSpPr>
            <a:spLocks noGrp="1"/>
          </p:cNvSpPr>
          <p:nvPr>
            <p:ph type="pic" sz="quarter" idx="14"/>
          </p:nvPr>
        </p:nvSpPr>
        <p:spPr>
          <a:xfrm>
            <a:off x="638515" y="1404141"/>
            <a:ext cx="2163319" cy="216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pic" sz="quarter" idx="15"/>
          </p:nvPr>
        </p:nvSpPr>
        <p:spPr>
          <a:xfrm>
            <a:off x="2794825" y="1404141"/>
            <a:ext cx="2163319" cy="216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47" name="Shape 747"/>
          <p:cNvSpPr>
            <a:spLocks noGrp="1"/>
          </p:cNvSpPr>
          <p:nvPr>
            <p:ph type="pic" sz="quarter" idx="16"/>
          </p:nvPr>
        </p:nvSpPr>
        <p:spPr>
          <a:xfrm>
            <a:off x="4954267" y="3555961"/>
            <a:ext cx="2163319" cy="216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48" name="Shape 748"/>
          <p:cNvSpPr>
            <a:spLocks noGrp="1"/>
          </p:cNvSpPr>
          <p:nvPr>
            <p:ph type="pic" sz="quarter" idx="17"/>
          </p:nvPr>
        </p:nvSpPr>
        <p:spPr>
          <a:xfrm>
            <a:off x="7110578" y="1404141"/>
            <a:ext cx="2163319" cy="216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49" name="Shape 749"/>
          <p:cNvSpPr>
            <a:spLocks noGrp="1"/>
          </p:cNvSpPr>
          <p:nvPr>
            <p:ph type="pic" sz="quarter" idx="18"/>
          </p:nvPr>
        </p:nvSpPr>
        <p:spPr>
          <a:xfrm>
            <a:off x="7110578" y="3555961"/>
            <a:ext cx="2163319" cy="216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2560520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757" name="Shape 75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760" name="Group 76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63" name="Group 76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766" name="Shape 76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7" name="Shape 76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68" name="Shape 768"/>
          <p:cNvSpPr>
            <a:spLocks noGrp="1"/>
          </p:cNvSpPr>
          <p:nvPr>
            <p:ph type="pic" sz="quarter" idx="14"/>
          </p:nvPr>
        </p:nvSpPr>
        <p:spPr>
          <a:xfrm>
            <a:off x="636870" y="1270587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69" name="Shape 769"/>
          <p:cNvSpPr>
            <a:spLocks noGrp="1"/>
          </p:cNvSpPr>
          <p:nvPr>
            <p:ph type="pic" sz="quarter" idx="15"/>
          </p:nvPr>
        </p:nvSpPr>
        <p:spPr>
          <a:xfrm>
            <a:off x="2887867" y="1270587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0" name="Shape 770"/>
          <p:cNvSpPr>
            <a:spLocks noGrp="1"/>
          </p:cNvSpPr>
          <p:nvPr>
            <p:ph type="pic" sz="quarter" idx="16"/>
          </p:nvPr>
        </p:nvSpPr>
        <p:spPr>
          <a:xfrm>
            <a:off x="5138866" y="1270587"/>
            <a:ext cx="1794121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1" name="Shape 771"/>
          <p:cNvSpPr>
            <a:spLocks noGrp="1"/>
          </p:cNvSpPr>
          <p:nvPr>
            <p:ph type="pic" sz="quarter" idx="17"/>
          </p:nvPr>
        </p:nvSpPr>
        <p:spPr>
          <a:xfrm>
            <a:off x="7389862" y="1270587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2" name="Shape 772"/>
          <p:cNvSpPr>
            <a:spLocks noGrp="1"/>
          </p:cNvSpPr>
          <p:nvPr>
            <p:ph type="pic" sz="quarter" idx="18"/>
          </p:nvPr>
        </p:nvSpPr>
        <p:spPr>
          <a:xfrm>
            <a:off x="9640865" y="1270587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3" name="Shape 773"/>
          <p:cNvSpPr>
            <a:spLocks noGrp="1"/>
          </p:cNvSpPr>
          <p:nvPr>
            <p:ph type="pic" sz="quarter" idx="19"/>
          </p:nvPr>
        </p:nvSpPr>
        <p:spPr>
          <a:xfrm>
            <a:off x="636870" y="3729320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4" name="Shape 774"/>
          <p:cNvSpPr>
            <a:spLocks noGrp="1"/>
          </p:cNvSpPr>
          <p:nvPr>
            <p:ph type="pic" sz="quarter" idx="20"/>
          </p:nvPr>
        </p:nvSpPr>
        <p:spPr>
          <a:xfrm>
            <a:off x="2887867" y="3729320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5" name="Shape 775"/>
          <p:cNvSpPr>
            <a:spLocks noGrp="1"/>
          </p:cNvSpPr>
          <p:nvPr>
            <p:ph type="pic" sz="quarter" idx="21"/>
          </p:nvPr>
        </p:nvSpPr>
        <p:spPr>
          <a:xfrm>
            <a:off x="5138866" y="3729320"/>
            <a:ext cx="1794121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6" name="Shape 776"/>
          <p:cNvSpPr>
            <a:spLocks noGrp="1"/>
          </p:cNvSpPr>
          <p:nvPr>
            <p:ph type="pic" sz="quarter" idx="22"/>
          </p:nvPr>
        </p:nvSpPr>
        <p:spPr>
          <a:xfrm>
            <a:off x="7389862" y="3729320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pic" sz="quarter" idx="23"/>
          </p:nvPr>
        </p:nvSpPr>
        <p:spPr>
          <a:xfrm>
            <a:off x="9640865" y="3729320"/>
            <a:ext cx="1794119" cy="17941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5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4330153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785" name="Shape 78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788" name="Group 78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786" name="Shape 78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91" name="Group 79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789" name="Shape 78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90" name="Shape 79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794" name="Shape 79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5" name="Shape 79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96" name="Shape 796"/>
          <p:cNvSpPr>
            <a:spLocks noGrp="1"/>
          </p:cNvSpPr>
          <p:nvPr>
            <p:ph type="pic" sz="quarter" idx="14"/>
          </p:nvPr>
        </p:nvSpPr>
        <p:spPr>
          <a:xfrm>
            <a:off x="7119543" y="2084047"/>
            <a:ext cx="2165636" cy="266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97" name="Shape 797"/>
          <p:cNvSpPr>
            <a:spLocks noGrp="1"/>
          </p:cNvSpPr>
          <p:nvPr>
            <p:ph type="pic" sz="quarter" idx="15"/>
          </p:nvPr>
        </p:nvSpPr>
        <p:spPr>
          <a:xfrm>
            <a:off x="9269346" y="2084047"/>
            <a:ext cx="2165636" cy="266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98" name="Shape 798"/>
          <p:cNvSpPr>
            <a:spLocks noGrp="1"/>
          </p:cNvSpPr>
          <p:nvPr>
            <p:ph type="pic" sz="quarter" idx="16"/>
          </p:nvPr>
        </p:nvSpPr>
        <p:spPr>
          <a:xfrm>
            <a:off x="4956087" y="2084047"/>
            <a:ext cx="2165636" cy="266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799" name="Shape 799"/>
          <p:cNvSpPr>
            <a:spLocks noGrp="1"/>
          </p:cNvSpPr>
          <p:nvPr>
            <p:ph type="pic" sz="quarter" idx="17"/>
          </p:nvPr>
        </p:nvSpPr>
        <p:spPr>
          <a:xfrm>
            <a:off x="2800327" y="2084047"/>
            <a:ext cx="2165636" cy="266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00" name="Shape 800"/>
          <p:cNvSpPr>
            <a:spLocks noGrp="1"/>
          </p:cNvSpPr>
          <p:nvPr>
            <p:ph type="pic" sz="quarter" idx="18"/>
          </p:nvPr>
        </p:nvSpPr>
        <p:spPr>
          <a:xfrm>
            <a:off x="636870" y="2084047"/>
            <a:ext cx="2165636" cy="266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913662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82C693-1BB4-460D-953D-0691696E7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9049"/>
            <a:ext cx="9853613" cy="6877049"/>
          </a:xfrm>
          <a:custGeom>
            <a:avLst/>
            <a:gdLst>
              <a:gd name="connsiteX0" fmla="*/ 0 w 9853613"/>
              <a:gd name="connsiteY0" fmla="*/ 0 h 6877049"/>
              <a:gd name="connsiteX1" fmla="*/ 3308152 w 9853613"/>
              <a:gd name="connsiteY1" fmla="*/ 0 h 6877049"/>
              <a:gd name="connsiteX2" fmla="*/ 3556181 w 9853613"/>
              <a:gd name="connsiteY2" fmla="*/ 70750 h 6877049"/>
              <a:gd name="connsiteX3" fmla="*/ 4258094 w 9853613"/>
              <a:gd name="connsiteY3" fmla="*/ 361055 h 6877049"/>
              <a:gd name="connsiteX4" fmla="*/ 9686956 w 9853613"/>
              <a:gd name="connsiteY4" fmla="*/ 6792095 h 6877049"/>
              <a:gd name="connsiteX5" fmla="*/ 9853613 w 9853613"/>
              <a:gd name="connsiteY5" fmla="*/ 6877049 h 6877049"/>
              <a:gd name="connsiteX6" fmla="*/ 0 w 9853613"/>
              <a:gd name="connsiteY6" fmla="*/ 6877049 h 687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3613" h="6877049">
                <a:moveTo>
                  <a:pt x="0" y="0"/>
                </a:moveTo>
                <a:lnTo>
                  <a:pt x="3308152" y="0"/>
                </a:lnTo>
                <a:lnTo>
                  <a:pt x="3556181" y="70750"/>
                </a:lnTo>
                <a:cubicBezTo>
                  <a:pt x="3801870" y="148404"/>
                  <a:pt x="4039357" y="246367"/>
                  <a:pt x="4258094" y="361055"/>
                </a:cubicBezTo>
                <a:cubicBezTo>
                  <a:pt x="6866281" y="1754305"/>
                  <a:pt x="7053770" y="5386101"/>
                  <a:pt x="9686956" y="6792095"/>
                </a:cubicBezTo>
                <a:cubicBezTo>
                  <a:pt x="9741119" y="6821829"/>
                  <a:pt x="9795283" y="6847315"/>
                  <a:pt x="9853613" y="6877049"/>
                </a:cubicBezTo>
                <a:cubicBezTo>
                  <a:pt x="0" y="6877049"/>
                  <a:pt x="0" y="6877049"/>
                  <a:pt x="0" y="68770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437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808" name="Shape 80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811" name="Group 81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809" name="Shape 80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10" name="Shape 81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814" name="Group 81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812" name="Shape 81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13" name="Shape 81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817" name="Shape 81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819" name="Shape 819"/>
          <p:cNvSpPr>
            <a:spLocks noGrp="1"/>
          </p:cNvSpPr>
          <p:nvPr>
            <p:ph type="pic" sz="quarter" idx="14"/>
          </p:nvPr>
        </p:nvSpPr>
        <p:spPr>
          <a:xfrm>
            <a:off x="3811804" y="1456262"/>
            <a:ext cx="2140897" cy="21408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20" name="Shape 820"/>
          <p:cNvSpPr>
            <a:spLocks noGrp="1"/>
          </p:cNvSpPr>
          <p:nvPr>
            <p:ph type="pic" sz="quarter" idx="15"/>
          </p:nvPr>
        </p:nvSpPr>
        <p:spPr>
          <a:xfrm>
            <a:off x="6119154" y="1456262"/>
            <a:ext cx="2140897" cy="21408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21" name="Shape 821"/>
          <p:cNvSpPr>
            <a:spLocks noGrp="1"/>
          </p:cNvSpPr>
          <p:nvPr>
            <p:ph type="pic" sz="quarter" idx="16"/>
          </p:nvPr>
        </p:nvSpPr>
        <p:spPr>
          <a:xfrm>
            <a:off x="3811804" y="3739620"/>
            <a:ext cx="2140897" cy="21408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22" name="Shape 822"/>
          <p:cNvSpPr>
            <a:spLocks noGrp="1"/>
          </p:cNvSpPr>
          <p:nvPr>
            <p:ph type="pic" sz="quarter" idx="17"/>
          </p:nvPr>
        </p:nvSpPr>
        <p:spPr>
          <a:xfrm>
            <a:off x="6119154" y="3739620"/>
            <a:ext cx="2140897" cy="21408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140166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830" name="Shape 83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833" name="Group 83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831" name="Shape 83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836" name="Group 83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834" name="Shape 8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839" name="Shape 83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4"/>
          </p:nvPr>
        </p:nvSpPr>
        <p:spPr>
          <a:xfrm>
            <a:off x="636753" y="1413431"/>
            <a:ext cx="2422884" cy="2422884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5"/>
          </p:nvPr>
        </p:nvSpPr>
        <p:spPr>
          <a:xfrm>
            <a:off x="3427458" y="1413431"/>
            <a:ext cx="2422884" cy="2422884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43" name="Shape 843"/>
          <p:cNvSpPr>
            <a:spLocks noGrp="1"/>
          </p:cNvSpPr>
          <p:nvPr>
            <p:ph type="pic" sz="quarter" idx="16"/>
          </p:nvPr>
        </p:nvSpPr>
        <p:spPr>
          <a:xfrm>
            <a:off x="6218161" y="1413431"/>
            <a:ext cx="2422884" cy="2422884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44" name="Shape 844"/>
          <p:cNvSpPr>
            <a:spLocks noGrp="1"/>
          </p:cNvSpPr>
          <p:nvPr>
            <p:ph type="pic" sz="quarter" idx="17"/>
          </p:nvPr>
        </p:nvSpPr>
        <p:spPr>
          <a:xfrm>
            <a:off x="9008870" y="1413431"/>
            <a:ext cx="2422884" cy="2422884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157610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/>
          </p:cNvSpPr>
          <p:nvPr>
            <p:ph type="pic" idx="13"/>
          </p:nvPr>
        </p:nvSpPr>
        <p:spPr>
          <a:xfrm>
            <a:off x="0" y="-7215"/>
            <a:ext cx="12192000" cy="34069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3" name="Shape 863"/>
          <p:cNvSpPr>
            <a:spLocks noGrp="1"/>
          </p:cNvSpPr>
          <p:nvPr>
            <p:ph type="pic" sz="quarter" idx="15"/>
          </p:nvPr>
        </p:nvSpPr>
        <p:spPr>
          <a:xfrm>
            <a:off x="3647932" y="2952927"/>
            <a:ext cx="3099001" cy="1848731"/>
          </a:xfrm>
          <a:prstGeom prst="parallelogram">
            <a:avLst>
              <a:gd name="adj" fmla="val 4744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4" name="Shape 864"/>
          <p:cNvSpPr>
            <a:spLocks noGrp="1"/>
          </p:cNvSpPr>
          <p:nvPr>
            <p:ph type="pic" sz="quarter" idx="16"/>
          </p:nvPr>
        </p:nvSpPr>
        <p:spPr>
          <a:xfrm>
            <a:off x="2686692" y="4950928"/>
            <a:ext cx="3133765" cy="1923931"/>
          </a:xfrm>
          <a:prstGeom prst="parallelogram">
            <a:avLst>
              <a:gd name="adj" fmla="val 4634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 dirty="0"/>
          </a:p>
        </p:txBody>
      </p:sp>
      <p:sp>
        <p:nvSpPr>
          <p:cNvPr id="865" name="Shape 865"/>
          <p:cNvSpPr>
            <a:spLocks noGrp="1"/>
          </p:cNvSpPr>
          <p:nvPr>
            <p:ph type="pic" sz="quarter" idx="17"/>
          </p:nvPr>
        </p:nvSpPr>
        <p:spPr>
          <a:xfrm>
            <a:off x="4567973" y="879405"/>
            <a:ext cx="3133767" cy="1923921"/>
          </a:xfrm>
          <a:prstGeom prst="parallelogram">
            <a:avLst>
              <a:gd name="adj" fmla="val 46344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6" name="Shape 866"/>
          <p:cNvSpPr>
            <a:spLocks noGrp="1"/>
          </p:cNvSpPr>
          <p:nvPr>
            <p:ph type="pic" sz="quarter" idx="18"/>
          </p:nvPr>
        </p:nvSpPr>
        <p:spPr>
          <a:xfrm>
            <a:off x="2109949" y="879405"/>
            <a:ext cx="3133764" cy="1923921"/>
          </a:xfrm>
          <a:prstGeom prst="parallelogram">
            <a:avLst>
              <a:gd name="adj" fmla="val 4634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7" name="Shape 867"/>
          <p:cNvSpPr>
            <a:spLocks noGrp="1"/>
          </p:cNvSpPr>
          <p:nvPr>
            <p:ph type="pic" sz="quarter" idx="19"/>
          </p:nvPr>
        </p:nvSpPr>
        <p:spPr>
          <a:xfrm>
            <a:off x="1183042" y="2952927"/>
            <a:ext cx="3099001" cy="1848731"/>
          </a:xfrm>
          <a:prstGeom prst="parallelogram">
            <a:avLst>
              <a:gd name="adj" fmla="val 47670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68" name="Shape 868"/>
          <p:cNvSpPr>
            <a:spLocks noGrp="1"/>
          </p:cNvSpPr>
          <p:nvPr>
            <p:ph type="pic" sz="quarter" idx="20"/>
          </p:nvPr>
        </p:nvSpPr>
        <p:spPr>
          <a:xfrm>
            <a:off x="228671" y="4950934"/>
            <a:ext cx="3133767" cy="1923932"/>
          </a:xfrm>
          <a:prstGeom prst="parallelogram">
            <a:avLst>
              <a:gd name="adj" fmla="val 47004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52" name="Shape 85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853" name="Shape 85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856" name="Group 85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854" name="Shape 85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859" name="Group 85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857" name="Shape 85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58" name="Shape 85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862" name="Shape 86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869" name="Shape 869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2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3250168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3155951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886" name="Shape 886"/>
          <p:cNvSpPr>
            <a:spLocks noGrp="1"/>
          </p:cNvSpPr>
          <p:nvPr>
            <p:ph type="pic" sz="quarter" idx="13"/>
          </p:nvPr>
        </p:nvSpPr>
        <p:spPr>
          <a:xfrm>
            <a:off x="6188548" y="1068341"/>
            <a:ext cx="2905376" cy="3043279"/>
          </a:xfrm>
          <a:custGeom>
            <a:avLst/>
            <a:gdLst>
              <a:gd name="connsiteX0" fmla="*/ 0 w 2179032"/>
              <a:gd name="connsiteY0" fmla="*/ 0 h 2282459"/>
              <a:gd name="connsiteX1" fmla="*/ 2179032 w 2179032"/>
              <a:gd name="connsiteY1" fmla="*/ 0 h 2282459"/>
              <a:gd name="connsiteX2" fmla="*/ 2179032 w 2179032"/>
              <a:gd name="connsiteY2" fmla="*/ 2282459 h 2282459"/>
              <a:gd name="connsiteX3" fmla="*/ 0 w 2179032"/>
              <a:gd name="connsiteY3" fmla="*/ 2282459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0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0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0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225425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225425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225425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  <a:gd name="connsiteX0" fmla="*/ 0 w 2179032"/>
              <a:gd name="connsiteY0" fmla="*/ 0 h 2282459"/>
              <a:gd name="connsiteX1" fmla="*/ 2179032 w 2179032"/>
              <a:gd name="connsiteY1" fmla="*/ 225425 h 2282459"/>
              <a:gd name="connsiteX2" fmla="*/ 2179032 w 2179032"/>
              <a:gd name="connsiteY2" fmla="*/ 2282459 h 2282459"/>
              <a:gd name="connsiteX3" fmla="*/ 0 w 2179032"/>
              <a:gd name="connsiteY3" fmla="*/ 1993534 h 2282459"/>
              <a:gd name="connsiteX4" fmla="*/ 0 w 2179032"/>
              <a:gd name="connsiteY4" fmla="*/ 0 h 228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9032" h="2282459">
                <a:moveTo>
                  <a:pt x="0" y="0"/>
                </a:moveTo>
                <a:cubicBezTo>
                  <a:pt x="767619" y="5292"/>
                  <a:pt x="1306638" y="23283"/>
                  <a:pt x="2179032" y="225425"/>
                </a:cubicBezTo>
                <a:lnTo>
                  <a:pt x="2179032" y="2282459"/>
                </a:lnTo>
                <a:cubicBezTo>
                  <a:pt x="1433638" y="2109951"/>
                  <a:pt x="967644" y="1981892"/>
                  <a:pt x="0" y="1993534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87" name="Shape 887"/>
          <p:cNvSpPr>
            <a:spLocks noGrp="1"/>
          </p:cNvSpPr>
          <p:nvPr>
            <p:ph type="pic" sz="quarter" idx="14"/>
          </p:nvPr>
        </p:nvSpPr>
        <p:spPr>
          <a:xfrm>
            <a:off x="3088770" y="1068341"/>
            <a:ext cx="2905380" cy="3156199"/>
          </a:xfrm>
          <a:custGeom>
            <a:avLst/>
            <a:gdLst>
              <a:gd name="connsiteX0" fmla="*/ 0 w 2179035"/>
              <a:gd name="connsiteY0" fmla="*/ 0 h 2367149"/>
              <a:gd name="connsiteX1" fmla="*/ 2179035 w 2179035"/>
              <a:gd name="connsiteY1" fmla="*/ 0 h 2367149"/>
              <a:gd name="connsiteX2" fmla="*/ 2179035 w 2179035"/>
              <a:gd name="connsiteY2" fmla="*/ 2367149 h 2367149"/>
              <a:gd name="connsiteX3" fmla="*/ 0 w 2179035"/>
              <a:gd name="connsiteY3" fmla="*/ 2367149 h 2367149"/>
              <a:gd name="connsiteX4" fmla="*/ 0 w 2179035"/>
              <a:gd name="connsiteY4" fmla="*/ 0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367149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367149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367149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002024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002024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  <a:gd name="connsiteX0" fmla="*/ 0 w 2179035"/>
              <a:gd name="connsiteY0" fmla="*/ 288925 h 2367149"/>
              <a:gd name="connsiteX1" fmla="*/ 2179035 w 2179035"/>
              <a:gd name="connsiteY1" fmla="*/ 0 h 2367149"/>
              <a:gd name="connsiteX2" fmla="*/ 2179035 w 2179035"/>
              <a:gd name="connsiteY2" fmla="*/ 2002024 h 2367149"/>
              <a:gd name="connsiteX3" fmla="*/ 0 w 2179035"/>
              <a:gd name="connsiteY3" fmla="*/ 2367149 h 2367149"/>
              <a:gd name="connsiteX4" fmla="*/ 0 w 2179035"/>
              <a:gd name="connsiteY4" fmla="*/ 288925 h 236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9035" h="2367149">
                <a:moveTo>
                  <a:pt x="0" y="288925"/>
                </a:moveTo>
                <a:cubicBezTo>
                  <a:pt x="907320" y="56092"/>
                  <a:pt x="1452690" y="39158"/>
                  <a:pt x="2179035" y="0"/>
                </a:cubicBezTo>
                <a:lnTo>
                  <a:pt x="2179035" y="2002024"/>
                </a:lnTo>
                <a:cubicBezTo>
                  <a:pt x="1252665" y="2006257"/>
                  <a:pt x="815245" y="2143841"/>
                  <a:pt x="0" y="2367149"/>
                </a:cubicBezTo>
                <a:lnTo>
                  <a:pt x="0" y="28892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88" name="Shape 888"/>
          <p:cNvSpPr>
            <a:spLocks noGrp="1"/>
          </p:cNvSpPr>
          <p:nvPr>
            <p:ph type="pic" sz="quarter" idx="15"/>
          </p:nvPr>
        </p:nvSpPr>
        <p:spPr>
          <a:xfrm>
            <a:off x="-4644" y="1501159"/>
            <a:ext cx="2905408" cy="4301207"/>
          </a:xfrm>
          <a:custGeom>
            <a:avLst/>
            <a:gdLst>
              <a:gd name="connsiteX0" fmla="*/ 0 w 2179056"/>
              <a:gd name="connsiteY0" fmla="*/ 0 h 3225905"/>
              <a:gd name="connsiteX1" fmla="*/ 2179056 w 2179056"/>
              <a:gd name="connsiteY1" fmla="*/ 0 h 3225905"/>
              <a:gd name="connsiteX2" fmla="*/ 2179056 w 2179056"/>
              <a:gd name="connsiteY2" fmla="*/ 3225905 h 3225905"/>
              <a:gd name="connsiteX3" fmla="*/ 0 w 2179056"/>
              <a:gd name="connsiteY3" fmla="*/ 3225905 h 3225905"/>
              <a:gd name="connsiteX4" fmla="*/ 0 w 2179056"/>
              <a:gd name="connsiteY4" fmla="*/ 0 h 3225905"/>
              <a:gd name="connsiteX0" fmla="*/ 0 w 2179056"/>
              <a:gd name="connsiteY0" fmla="*/ 0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0 h 3225905"/>
              <a:gd name="connsiteX0" fmla="*/ 0 w 2179056"/>
              <a:gd name="connsiteY0" fmla="*/ 0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0 h 3225905"/>
              <a:gd name="connsiteX0" fmla="*/ 0 w 2179056"/>
              <a:gd name="connsiteY0" fmla="*/ 0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0 h 3225905"/>
              <a:gd name="connsiteX0" fmla="*/ 0 w 2179056"/>
              <a:gd name="connsiteY0" fmla="*/ 0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0 h 3225905"/>
              <a:gd name="connsiteX0" fmla="*/ 0 w 2179056"/>
              <a:gd name="connsiteY0" fmla="*/ 854075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854075 h 3225905"/>
              <a:gd name="connsiteX0" fmla="*/ 0 w 2179056"/>
              <a:gd name="connsiteY0" fmla="*/ 854075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854075 h 3225905"/>
              <a:gd name="connsiteX0" fmla="*/ 0 w 2179056"/>
              <a:gd name="connsiteY0" fmla="*/ 854075 h 3225905"/>
              <a:gd name="connsiteX1" fmla="*/ 2179056 w 2179056"/>
              <a:gd name="connsiteY1" fmla="*/ 0 h 3225905"/>
              <a:gd name="connsiteX2" fmla="*/ 2175881 w 2179056"/>
              <a:gd name="connsiteY2" fmla="*/ 2082905 h 3225905"/>
              <a:gd name="connsiteX3" fmla="*/ 0 w 2179056"/>
              <a:gd name="connsiteY3" fmla="*/ 3225905 h 3225905"/>
              <a:gd name="connsiteX4" fmla="*/ 0 w 2179056"/>
              <a:gd name="connsiteY4" fmla="*/ 854075 h 322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9056" h="3225905">
                <a:moveTo>
                  <a:pt x="0" y="854075"/>
                </a:moveTo>
                <a:cubicBezTo>
                  <a:pt x="977177" y="369358"/>
                  <a:pt x="1430479" y="221192"/>
                  <a:pt x="2179056" y="0"/>
                </a:cubicBezTo>
                <a:cubicBezTo>
                  <a:pt x="2177998" y="694302"/>
                  <a:pt x="2176939" y="1388603"/>
                  <a:pt x="2175881" y="2082905"/>
                </a:cubicBezTo>
                <a:cubicBezTo>
                  <a:pt x="1088637" y="2435330"/>
                  <a:pt x="591944" y="2825855"/>
                  <a:pt x="0" y="3225905"/>
                </a:cubicBezTo>
                <a:lnTo>
                  <a:pt x="0" y="85407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89" name="Shape 889"/>
          <p:cNvSpPr>
            <a:spLocks noGrp="1"/>
          </p:cNvSpPr>
          <p:nvPr>
            <p:ph type="pic" sz="quarter" idx="16"/>
          </p:nvPr>
        </p:nvSpPr>
        <p:spPr>
          <a:xfrm>
            <a:off x="9277725" y="1405689"/>
            <a:ext cx="2909635" cy="4120932"/>
          </a:xfrm>
          <a:custGeom>
            <a:avLst/>
            <a:gdLst>
              <a:gd name="connsiteX0" fmla="*/ 0 w 2179051"/>
              <a:gd name="connsiteY0" fmla="*/ 0 h 3090699"/>
              <a:gd name="connsiteX1" fmla="*/ 2179051 w 2179051"/>
              <a:gd name="connsiteY1" fmla="*/ 0 h 3090699"/>
              <a:gd name="connsiteX2" fmla="*/ 2179051 w 2179051"/>
              <a:gd name="connsiteY2" fmla="*/ 3090699 h 3090699"/>
              <a:gd name="connsiteX3" fmla="*/ 0 w 2179051"/>
              <a:gd name="connsiteY3" fmla="*/ 3090699 h 3090699"/>
              <a:gd name="connsiteX4" fmla="*/ 0 w 2179051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0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0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0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777875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777875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  <a:gd name="connsiteX0" fmla="*/ 3175 w 2182226"/>
              <a:gd name="connsiteY0" fmla="*/ 0 h 3090699"/>
              <a:gd name="connsiteX1" fmla="*/ 2182226 w 2182226"/>
              <a:gd name="connsiteY1" fmla="*/ 777875 h 3090699"/>
              <a:gd name="connsiteX2" fmla="*/ 2182226 w 2182226"/>
              <a:gd name="connsiteY2" fmla="*/ 3090699 h 3090699"/>
              <a:gd name="connsiteX3" fmla="*/ 0 w 2182226"/>
              <a:gd name="connsiteY3" fmla="*/ 2052474 h 3090699"/>
              <a:gd name="connsiteX4" fmla="*/ 3175 w 2182226"/>
              <a:gd name="connsiteY4" fmla="*/ 0 h 309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226" h="3090699">
                <a:moveTo>
                  <a:pt x="3175" y="0"/>
                </a:moveTo>
                <a:cubicBezTo>
                  <a:pt x="891450" y="233892"/>
                  <a:pt x="1357451" y="347133"/>
                  <a:pt x="2182226" y="777875"/>
                </a:cubicBezTo>
                <a:lnTo>
                  <a:pt x="2182226" y="3090699"/>
                </a:lnTo>
                <a:cubicBezTo>
                  <a:pt x="1505617" y="2671599"/>
                  <a:pt x="962359" y="2287424"/>
                  <a:pt x="0" y="2052474"/>
                </a:cubicBezTo>
                <a:cubicBezTo>
                  <a:pt x="1058" y="1368316"/>
                  <a:pt x="2117" y="684158"/>
                  <a:pt x="3175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877" name="Shape 87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880" name="Group 88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878" name="Shape 8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79" name="Shape 87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883" name="Group 88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881" name="Shape 88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884" name="Shape 88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85" name="Shape 88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316063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pic" sz="quarter" idx="13"/>
          </p:nvPr>
        </p:nvSpPr>
        <p:spPr>
          <a:xfrm>
            <a:off x="-1393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97" name="Shape 897"/>
          <p:cNvSpPr>
            <a:spLocks noGrp="1"/>
          </p:cNvSpPr>
          <p:nvPr>
            <p:ph type="pic" sz="quarter" idx="14"/>
          </p:nvPr>
        </p:nvSpPr>
        <p:spPr>
          <a:xfrm>
            <a:off x="2029503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pic" sz="quarter" idx="15"/>
          </p:nvPr>
        </p:nvSpPr>
        <p:spPr>
          <a:xfrm>
            <a:off x="4060154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899" name="Shape 899"/>
          <p:cNvSpPr>
            <a:spLocks noGrp="1"/>
          </p:cNvSpPr>
          <p:nvPr>
            <p:ph type="pic" sz="quarter" idx="16"/>
          </p:nvPr>
        </p:nvSpPr>
        <p:spPr>
          <a:xfrm>
            <a:off x="6091043" y="1708100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0" name="Shape 900"/>
          <p:cNvSpPr>
            <a:spLocks noGrp="1"/>
          </p:cNvSpPr>
          <p:nvPr>
            <p:ph type="pic" sz="quarter" idx="17"/>
          </p:nvPr>
        </p:nvSpPr>
        <p:spPr>
          <a:xfrm>
            <a:off x="8121695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1" name="Shape 901"/>
          <p:cNvSpPr>
            <a:spLocks noGrp="1"/>
          </p:cNvSpPr>
          <p:nvPr>
            <p:ph type="pic" sz="quarter" idx="18"/>
          </p:nvPr>
        </p:nvSpPr>
        <p:spPr>
          <a:xfrm>
            <a:off x="10152586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2" name="Shape 902"/>
          <p:cNvSpPr>
            <a:spLocks noGrp="1"/>
          </p:cNvSpPr>
          <p:nvPr>
            <p:ph type="pic" sz="quarter" idx="19"/>
          </p:nvPr>
        </p:nvSpPr>
        <p:spPr>
          <a:xfrm>
            <a:off x="-1393" y="1708100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3" name="Shape 903"/>
          <p:cNvSpPr>
            <a:spLocks noGrp="1"/>
          </p:cNvSpPr>
          <p:nvPr>
            <p:ph type="pic" sz="quarter" idx="20"/>
          </p:nvPr>
        </p:nvSpPr>
        <p:spPr>
          <a:xfrm>
            <a:off x="4060154" y="1708100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4" name="Shape 904"/>
          <p:cNvSpPr>
            <a:spLocks noGrp="1"/>
          </p:cNvSpPr>
          <p:nvPr>
            <p:ph type="pic" sz="quarter" idx="21"/>
          </p:nvPr>
        </p:nvSpPr>
        <p:spPr>
          <a:xfrm>
            <a:off x="8121695" y="1708100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5" name="Shape 905"/>
          <p:cNvSpPr>
            <a:spLocks noGrp="1"/>
          </p:cNvSpPr>
          <p:nvPr>
            <p:ph type="pic" sz="quarter" idx="22"/>
          </p:nvPr>
        </p:nvSpPr>
        <p:spPr>
          <a:xfrm>
            <a:off x="-1393" y="3421077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6" name="Shape 906"/>
          <p:cNvSpPr>
            <a:spLocks noGrp="1"/>
          </p:cNvSpPr>
          <p:nvPr>
            <p:ph type="pic" sz="quarter" idx="23"/>
          </p:nvPr>
        </p:nvSpPr>
        <p:spPr>
          <a:xfrm>
            <a:off x="2029503" y="3421077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7" name="Shape 907"/>
          <p:cNvSpPr>
            <a:spLocks noGrp="1"/>
          </p:cNvSpPr>
          <p:nvPr>
            <p:ph type="pic" sz="quarter" idx="24"/>
          </p:nvPr>
        </p:nvSpPr>
        <p:spPr>
          <a:xfrm>
            <a:off x="4060154" y="3421077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8" name="Shape 908"/>
          <p:cNvSpPr>
            <a:spLocks noGrp="1"/>
          </p:cNvSpPr>
          <p:nvPr>
            <p:ph type="pic" sz="quarter" idx="25"/>
          </p:nvPr>
        </p:nvSpPr>
        <p:spPr>
          <a:xfrm>
            <a:off x="6091043" y="5150519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09" name="Shape 909"/>
          <p:cNvSpPr>
            <a:spLocks noGrp="1"/>
          </p:cNvSpPr>
          <p:nvPr>
            <p:ph type="pic" sz="quarter" idx="26"/>
          </p:nvPr>
        </p:nvSpPr>
        <p:spPr>
          <a:xfrm>
            <a:off x="8121695" y="3421077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10" name="Shape 910"/>
          <p:cNvSpPr>
            <a:spLocks noGrp="1"/>
          </p:cNvSpPr>
          <p:nvPr>
            <p:ph type="pic" sz="quarter" idx="27"/>
          </p:nvPr>
        </p:nvSpPr>
        <p:spPr>
          <a:xfrm>
            <a:off x="10152586" y="3421077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11" name="Shape 911"/>
          <p:cNvSpPr>
            <a:spLocks noGrp="1"/>
          </p:cNvSpPr>
          <p:nvPr>
            <p:ph type="pic" sz="quarter" idx="28"/>
          </p:nvPr>
        </p:nvSpPr>
        <p:spPr>
          <a:xfrm>
            <a:off x="-1393" y="5150519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12" name="Shape 912"/>
          <p:cNvSpPr>
            <a:spLocks noGrp="1"/>
          </p:cNvSpPr>
          <p:nvPr>
            <p:ph type="pic" sz="quarter" idx="29"/>
          </p:nvPr>
        </p:nvSpPr>
        <p:spPr>
          <a:xfrm>
            <a:off x="4060154" y="5150519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13" name="Shape 913"/>
          <p:cNvSpPr>
            <a:spLocks noGrp="1"/>
          </p:cNvSpPr>
          <p:nvPr>
            <p:ph type="pic" sz="quarter" idx="30"/>
          </p:nvPr>
        </p:nvSpPr>
        <p:spPr>
          <a:xfrm>
            <a:off x="8121695" y="5150519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14" name="Shape 9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30013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/>
          </p:cNvSpPr>
          <p:nvPr>
            <p:ph type="pic" sz="quarter" idx="13"/>
          </p:nvPr>
        </p:nvSpPr>
        <p:spPr>
          <a:xfrm>
            <a:off x="-1393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2" name="Shape 922"/>
          <p:cNvSpPr>
            <a:spLocks noGrp="1"/>
          </p:cNvSpPr>
          <p:nvPr>
            <p:ph type="pic" sz="quarter" idx="14"/>
          </p:nvPr>
        </p:nvSpPr>
        <p:spPr>
          <a:xfrm>
            <a:off x="2029503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3" name="Shape 923"/>
          <p:cNvSpPr>
            <a:spLocks noGrp="1"/>
          </p:cNvSpPr>
          <p:nvPr>
            <p:ph type="pic" sz="quarter" idx="15"/>
          </p:nvPr>
        </p:nvSpPr>
        <p:spPr>
          <a:xfrm>
            <a:off x="4060154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4" name="Shape 924"/>
          <p:cNvSpPr>
            <a:spLocks noGrp="1"/>
          </p:cNvSpPr>
          <p:nvPr>
            <p:ph type="pic" sz="quarter" idx="16"/>
          </p:nvPr>
        </p:nvSpPr>
        <p:spPr>
          <a:xfrm>
            <a:off x="6091043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5" name="Shape 925"/>
          <p:cNvSpPr>
            <a:spLocks noGrp="1"/>
          </p:cNvSpPr>
          <p:nvPr>
            <p:ph type="pic" sz="quarter" idx="17"/>
          </p:nvPr>
        </p:nvSpPr>
        <p:spPr>
          <a:xfrm>
            <a:off x="8121695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6" name="Shape 926"/>
          <p:cNvSpPr>
            <a:spLocks noGrp="1"/>
          </p:cNvSpPr>
          <p:nvPr>
            <p:ph type="pic" sz="quarter" idx="18"/>
          </p:nvPr>
        </p:nvSpPr>
        <p:spPr>
          <a:xfrm>
            <a:off x="10152586" y="-231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7" name="Shape 927"/>
          <p:cNvSpPr>
            <a:spLocks noGrp="1"/>
          </p:cNvSpPr>
          <p:nvPr>
            <p:ph type="pic" sz="quarter" idx="19"/>
          </p:nvPr>
        </p:nvSpPr>
        <p:spPr>
          <a:xfrm>
            <a:off x="-1393" y="1718743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8" name="Shape 928"/>
          <p:cNvSpPr>
            <a:spLocks noGrp="1"/>
          </p:cNvSpPr>
          <p:nvPr>
            <p:ph type="pic" sz="quarter" idx="20"/>
          </p:nvPr>
        </p:nvSpPr>
        <p:spPr>
          <a:xfrm>
            <a:off x="2029503" y="1718743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29" name="Shape 929"/>
          <p:cNvSpPr>
            <a:spLocks noGrp="1"/>
          </p:cNvSpPr>
          <p:nvPr>
            <p:ph type="pic" sz="quarter" idx="21"/>
          </p:nvPr>
        </p:nvSpPr>
        <p:spPr>
          <a:xfrm>
            <a:off x="8121695" y="1718743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0" name="Shape 930"/>
          <p:cNvSpPr>
            <a:spLocks noGrp="1"/>
          </p:cNvSpPr>
          <p:nvPr>
            <p:ph type="pic" sz="quarter" idx="22"/>
          </p:nvPr>
        </p:nvSpPr>
        <p:spPr>
          <a:xfrm>
            <a:off x="10152586" y="1718743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1" name="Shape 931"/>
          <p:cNvSpPr>
            <a:spLocks noGrp="1"/>
          </p:cNvSpPr>
          <p:nvPr>
            <p:ph type="pic" sz="quarter" idx="23"/>
          </p:nvPr>
        </p:nvSpPr>
        <p:spPr>
          <a:xfrm>
            <a:off x="-1393" y="3443016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2" name="Shape 932"/>
          <p:cNvSpPr>
            <a:spLocks noGrp="1"/>
          </p:cNvSpPr>
          <p:nvPr>
            <p:ph type="pic" sz="quarter" idx="24"/>
          </p:nvPr>
        </p:nvSpPr>
        <p:spPr>
          <a:xfrm>
            <a:off x="2029503" y="3443016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3" name="Shape 933"/>
          <p:cNvSpPr>
            <a:spLocks noGrp="1"/>
          </p:cNvSpPr>
          <p:nvPr>
            <p:ph type="pic" sz="quarter" idx="25"/>
          </p:nvPr>
        </p:nvSpPr>
        <p:spPr>
          <a:xfrm>
            <a:off x="8121695" y="3443016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4" name="Shape 934"/>
          <p:cNvSpPr>
            <a:spLocks noGrp="1"/>
          </p:cNvSpPr>
          <p:nvPr>
            <p:ph type="pic" sz="quarter" idx="26"/>
          </p:nvPr>
        </p:nvSpPr>
        <p:spPr>
          <a:xfrm>
            <a:off x="10152586" y="3443016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pic" sz="quarter" idx="27"/>
          </p:nvPr>
        </p:nvSpPr>
        <p:spPr>
          <a:xfrm>
            <a:off x="-1393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6" name="Shape 936"/>
          <p:cNvSpPr>
            <a:spLocks noGrp="1"/>
          </p:cNvSpPr>
          <p:nvPr>
            <p:ph type="pic" sz="quarter" idx="28"/>
          </p:nvPr>
        </p:nvSpPr>
        <p:spPr>
          <a:xfrm>
            <a:off x="2029503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7" name="Shape 937"/>
          <p:cNvSpPr>
            <a:spLocks noGrp="1"/>
          </p:cNvSpPr>
          <p:nvPr>
            <p:ph type="pic" sz="quarter" idx="29"/>
          </p:nvPr>
        </p:nvSpPr>
        <p:spPr>
          <a:xfrm>
            <a:off x="4060154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pic" sz="quarter" idx="30"/>
          </p:nvPr>
        </p:nvSpPr>
        <p:spPr>
          <a:xfrm>
            <a:off x="6091043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39" name="Shape 939"/>
          <p:cNvSpPr>
            <a:spLocks noGrp="1"/>
          </p:cNvSpPr>
          <p:nvPr>
            <p:ph type="pic" sz="quarter" idx="31"/>
          </p:nvPr>
        </p:nvSpPr>
        <p:spPr>
          <a:xfrm>
            <a:off x="8121695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40" name="Shape 940"/>
          <p:cNvSpPr>
            <a:spLocks noGrp="1"/>
          </p:cNvSpPr>
          <p:nvPr>
            <p:ph type="pic" sz="quarter" idx="32"/>
          </p:nvPr>
        </p:nvSpPr>
        <p:spPr>
          <a:xfrm>
            <a:off x="10152586" y="5161131"/>
            <a:ext cx="2038021" cy="172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41" name="Shape 9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5742053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949" name="Shape 94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952" name="Group 95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950" name="Shape 9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51" name="Shape 95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955" name="Group 95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953" name="Shape 95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54" name="Shape 95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956" name="Shape 95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7" name="Shape 95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58" name="Shape 958"/>
          <p:cNvSpPr>
            <a:spLocks noGrp="1"/>
          </p:cNvSpPr>
          <p:nvPr>
            <p:ph type="pic" sz="quarter" idx="13"/>
          </p:nvPr>
        </p:nvSpPr>
        <p:spPr>
          <a:xfrm>
            <a:off x="-1393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59" name="Shape 959"/>
          <p:cNvSpPr>
            <a:spLocks noGrp="1"/>
          </p:cNvSpPr>
          <p:nvPr>
            <p:ph type="pic" sz="quarter" idx="14"/>
          </p:nvPr>
        </p:nvSpPr>
        <p:spPr>
          <a:xfrm>
            <a:off x="2029503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60" name="Shape 960"/>
          <p:cNvSpPr>
            <a:spLocks noGrp="1"/>
          </p:cNvSpPr>
          <p:nvPr>
            <p:ph type="pic" sz="quarter" idx="15"/>
          </p:nvPr>
        </p:nvSpPr>
        <p:spPr>
          <a:xfrm>
            <a:off x="4060154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61" name="Shape 961"/>
          <p:cNvSpPr>
            <a:spLocks noGrp="1"/>
          </p:cNvSpPr>
          <p:nvPr>
            <p:ph type="pic" sz="quarter" idx="16"/>
          </p:nvPr>
        </p:nvSpPr>
        <p:spPr>
          <a:xfrm>
            <a:off x="6091043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62" name="Shape 962"/>
          <p:cNvSpPr>
            <a:spLocks noGrp="1"/>
          </p:cNvSpPr>
          <p:nvPr>
            <p:ph type="pic" sz="quarter" idx="17"/>
          </p:nvPr>
        </p:nvSpPr>
        <p:spPr>
          <a:xfrm>
            <a:off x="8121695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63" name="Shape 963"/>
          <p:cNvSpPr>
            <a:spLocks noGrp="1"/>
          </p:cNvSpPr>
          <p:nvPr>
            <p:ph type="pic" sz="quarter" idx="18"/>
          </p:nvPr>
        </p:nvSpPr>
        <p:spPr>
          <a:xfrm>
            <a:off x="10152590" y="2807395"/>
            <a:ext cx="2038021" cy="20380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25569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971" name="Shape 97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974" name="Group 97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972" name="Shape 97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73" name="Shape 97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977" name="Group 97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975" name="Shape 9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76" name="Shape 97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980" name="Shape 98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81" name="Shape 98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82" name="Shape 982"/>
          <p:cNvSpPr>
            <a:spLocks noGrp="1"/>
          </p:cNvSpPr>
          <p:nvPr>
            <p:ph type="pic" sz="quarter" idx="14"/>
          </p:nvPr>
        </p:nvSpPr>
        <p:spPr>
          <a:xfrm>
            <a:off x="662729" y="1460795"/>
            <a:ext cx="2232961" cy="223296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83" name="Shape 983"/>
          <p:cNvSpPr>
            <a:spLocks noGrp="1"/>
          </p:cNvSpPr>
          <p:nvPr>
            <p:ph type="pic" sz="quarter" idx="15"/>
          </p:nvPr>
        </p:nvSpPr>
        <p:spPr>
          <a:xfrm>
            <a:off x="3499943" y="1460795"/>
            <a:ext cx="2232964" cy="223296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84" name="Shape 984"/>
          <p:cNvSpPr>
            <a:spLocks noGrp="1"/>
          </p:cNvSpPr>
          <p:nvPr>
            <p:ph type="pic" sz="quarter" idx="16"/>
          </p:nvPr>
        </p:nvSpPr>
        <p:spPr>
          <a:xfrm>
            <a:off x="6337180" y="1460795"/>
            <a:ext cx="2232961" cy="223296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985" name="Shape 985"/>
          <p:cNvSpPr>
            <a:spLocks noGrp="1"/>
          </p:cNvSpPr>
          <p:nvPr>
            <p:ph type="pic" sz="quarter" idx="17"/>
          </p:nvPr>
        </p:nvSpPr>
        <p:spPr>
          <a:xfrm>
            <a:off x="9174413" y="1460795"/>
            <a:ext cx="2232961" cy="223296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6692296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993" name="Shape 99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996" name="Group 99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994" name="Shape 9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999" name="Group 99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997" name="Shape 99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98" name="Shape 99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002" name="Shape 100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03" name="Shape 100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04" name="Shape 1004"/>
          <p:cNvSpPr>
            <a:spLocks noGrp="1"/>
          </p:cNvSpPr>
          <p:nvPr>
            <p:ph type="pic" sz="quarter" idx="14"/>
          </p:nvPr>
        </p:nvSpPr>
        <p:spPr>
          <a:xfrm>
            <a:off x="644607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05" name="Shape 1005"/>
          <p:cNvSpPr>
            <a:spLocks noGrp="1"/>
          </p:cNvSpPr>
          <p:nvPr>
            <p:ph type="pic" sz="quarter" idx="15"/>
          </p:nvPr>
        </p:nvSpPr>
        <p:spPr>
          <a:xfrm>
            <a:off x="2518423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06" name="Shape 1006"/>
          <p:cNvSpPr>
            <a:spLocks noGrp="1"/>
          </p:cNvSpPr>
          <p:nvPr>
            <p:ph type="pic" sz="quarter" idx="16"/>
          </p:nvPr>
        </p:nvSpPr>
        <p:spPr>
          <a:xfrm>
            <a:off x="4390507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07" name="Shape 1007"/>
          <p:cNvSpPr>
            <a:spLocks noGrp="1"/>
          </p:cNvSpPr>
          <p:nvPr>
            <p:ph type="pic" sz="quarter" idx="17"/>
          </p:nvPr>
        </p:nvSpPr>
        <p:spPr>
          <a:xfrm>
            <a:off x="6264135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08" name="Shape 1008"/>
          <p:cNvSpPr>
            <a:spLocks noGrp="1"/>
          </p:cNvSpPr>
          <p:nvPr>
            <p:ph type="pic" sz="quarter" idx="18"/>
          </p:nvPr>
        </p:nvSpPr>
        <p:spPr>
          <a:xfrm>
            <a:off x="8137323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pic" sz="quarter" idx="19"/>
          </p:nvPr>
        </p:nvSpPr>
        <p:spPr>
          <a:xfrm>
            <a:off x="10010511" y="1487672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0" name="Shape 1010"/>
          <p:cNvSpPr>
            <a:spLocks noGrp="1"/>
          </p:cNvSpPr>
          <p:nvPr>
            <p:ph type="pic" sz="quarter" idx="20"/>
          </p:nvPr>
        </p:nvSpPr>
        <p:spPr>
          <a:xfrm>
            <a:off x="644607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1" name="Shape 1011"/>
          <p:cNvSpPr>
            <a:spLocks noGrp="1"/>
          </p:cNvSpPr>
          <p:nvPr>
            <p:ph type="pic" sz="quarter" idx="21"/>
          </p:nvPr>
        </p:nvSpPr>
        <p:spPr>
          <a:xfrm>
            <a:off x="2518423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2" name="Shape 1012"/>
          <p:cNvSpPr>
            <a:spLocks noGrp="1"/>
          </p:cNvSpPr>
          <p:nvPr>
            <p:ph type="pic" sz="quarter" idx="22"/>
          </p:nvPr>
        </p:nvSpPr>
        <p:spPr>
          <a:xfrm>
            <a:off x="4390507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3" name="Shape 1013"/>
          <p:cNvSpPr>
            <a:spLocks noGrp="1"/>
          </p:cNvSpPr>
          <p:nvPr>
            <p:ph type="pic" sz="quarter" idx="23"/>
          </p:nvPr>
        </p:nvSpPr>
        <p:spPr>
          <a:xfrm>
            <a:off x="6264135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4" name="Shape 1014"/>
          <p:cNvSpPr>
            <a:spLocks noGrp="1"/>
          </p:cNvSpPr>
          <p:nvPr>
            <p:ph type="pic" sz="quarter" idx="24"/>
          </p:nvPr>
        </p:nvSpPr>
        <p:spPr>
          <a:xfrm>
            <a:off x="8137323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015" name="Shape 1015"/>
          <p:cNvSpPr>
            <a:spLocks noGrp="1"/>
          </p:cNvSpPr>
          <p:nvPr>
            <p:ph type="pic" sz="quarter" idx="25"/>
          </p:nvPr>
        </p:nvSpPr>
        <p:spPr>
          <a:xfrm>
            <a:off x="10010511" y="3876540"/>
            <a:ext cx="1410347" cy="141034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2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7552356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023" name="Shape 102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026" name="Group 102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024" name="Shape 102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25" name="Shape 102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029" name="Group 102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027" name="Shape 102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28" name="Shape 102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032" name="Shape 103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3" name="Shape 103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34" name="Shape 1034"/>
          <p:cNvSpPr>
            <a:spLocks noGrp="1"/>
          </p:cNvSpPr>
          <p:nvPr>
            <p:ph type="pic" sz="quarter" idx="14"/>
          </p:nvPr>
        </p:nvSpPr>
        <p:spPr>
          <a:xfrm>
            <a:off x="3901439" y="1475031"/>
            <a:ext cx="2086492" cy="208649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035" name="Shape 1035"/>
          <p:cNvSpPr>
            <a:spLocks noGrp="1"/>
          </p:cNvSpPr>
          <p:nvPr>
            <p:ph type="pic" sz="quarter" idx="15"/>
          </p:nvPr>
        </p:nvSpPr>
        <p:spPr>
          <a:xfrm>
            <a:off x="6134687" y="1475031"/>
            <a:ext cx="2086492" cy="208649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036" name="Shape 1036"/>
          <p:cNvSpPr>
            <a:spLocks noGrp="1"/>
          </p:cNvSpPr>
          <p:nvPr>
            <p:ph type="pic" sz="quarter" idx="16"/>
          </p:nvPr>
        </p:nvSpPr>
        <p:spPr>
          <a:xfrm>
            <a:off x="3901439" y="3775402"/>
            <a:ext cx="2086492" cy="208649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037" name="Shape 1037"/>
          <p:cNvSpPr>
            <a:spLocks noGrp="1"/>
          </p:cNvSpPr>
          <p:nvPr>
            <p:ph type="pic" sz="quarter" idx="17"/>
          </p:nvPr>
        </p:nvSpPr>
        <p:spPr>
          <a:xfrm>
            <a:off x="6134687" y="3775402"/>
            <a:ext cx="2086492" cy="208649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9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774172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06CF9E-A444-4B8E-9B91-E032A8F1A8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3" y="4763"/>
            <a:ext cx="7708104" cy="6853237"/>
          </a:xfrm>
          <a:custGeom>
            <a:avLst/>
            <a:gdLst>
              <a:gd name="connsiteX0" fmla="*/ 0 w 7708104"/>
              <a:gd name="connsiteY0" fmla="*/ 0 h 6853237"/>
              <a:gd name="connsiteX1" fmla="*/ 6375226 w 7708104"/>
              <a:gd name="connsiteY1" fmla="*/ 0 h 6853237"/>
              <a:gd name="connsiteX2" fmla="*/ 7708104 w 7708104"/>
              <a:gd name="connsiteY2" fmla="*/ 0 h 6853237"/>
              <a:gd name="connsiteX3" fmla="*/ 7030369 w 7708104"/>
              <a:gd name="connsiteY3" fmla="*/ 511841 h 6853237"/>
              <a:gd name="connsiteX4" fmla="*/ 5322478 w 7708104"/>
              <a:gd name="connsiteY4" fmla="*/ 2686034 h 6853237"/>
              <a:gd name="connsiteX5" fmla="*/ 3668805 w 7708104"/>
              <a:gd name="connsiteY5" fmla="*/ 5503426 h 6853237"/>
              <a:gd name="connsiteX6" fmla="*/ 2485028 w 7708104"/>
              <a:gd name="connsiteY6" fmla="*/ 6554286 h 6853237"/>
              <a:gd name="connsiteX7" fmla="*/ 1834402 w 7708104"/>
              <a:gd name="connsiteY7" fmla="*/ 6853237 h 6853237"/>
              <a:gd name="connsiteX8" fmla="*/ 0 w 7708104"/>
              <a:gd name="connsiteY8" fmla="*/ 6853237 h 6853237"/>
              <a:gd name="connsiteX9" fmla="*/ 0 w 7708104"/>
              <a:gd name="connsiteY9" fmla="*/ 0 h 68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08104" h="6853237">
                <a:moveTo>
                  <a:pt x="0" y="0"/>
                </a:moveTo>
                <a:cubicBezTo>
                  <a:pt x="0" y="0"/>
                  <a:pt x="0" y="0"/>
                  <a:pt x="6375226" y="0"/>
                </a:cubicBezTo>
                <a:lnTo>
                  <a:pt x="7708104" y="0"/>
                </a:lnTo>
                <a:cubicBezTo>
                  <a:pt x="7459601" y="131358"/>
                  <a:pt x="7233690" y="330659"/>
                  <a:pt x="7030369" y="511841"/>
                </a:cubicBezTo>
                <a:cubicBezTo>
                  <a:pt x="6334562" y="1136922"/>
                  <a:pt x="5783337" y="1870712"/>
                  <a:pt x="5322478" y="2686034"/>
                </a:cubicBezTo>
                <a:cubicBezTo>
                  <a:pt x="4789326" y="3632714"/>
                  <a:pt x="4355576" y="4651867"/>
                  <a:pt x="3668805" y="5503426"/>
                </a:cubicBezTo>
                <a:cubicBezTo>
                  <a:pt x="3334456" y="5920146"/>
                  <a:pt x="2945887" y="6287041"/>
                  <a:pt x="2485028" y="6554286"/>
                </a:cubicBezTo>
                <a:cubicBezTo>
                  <a:pt x="2466955" y="6567874"/>
                  <a:pt x="2064832" y="6798882"/>
                  <a:pt x="1834402" y="6853237"/>
                </a:cubicBezTo>
                <a:cubicBezTo>
                  <a:pt x="1834402" y="6853237"/>
                  <a:pt x="1834402" y="6853237"/>
                  <a:pt x="0" y="6853237"/>
                </a:cubicBezTo>
                <a:cubicBezTo>
                  <a:pt x="0" y="6853237"/>
                  <a:pt x="0" y="6853237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213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>
            <a:spLocks noGrp="1"/>
          </p:cNvSpPr>
          <p:nvPr>
            <p:ph type="pic" sz="quarter" idx="13"/>
          </p:nvPr>
        </p:nvSpPr>
        <p:spPr>
          <a:xfrm>
            <a:off x="714891" y="3052136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046" name="Shape 1046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049" name="Group 1049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047" name="Shape 10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48" name="Shape 1048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052" name="Group 1052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050" name="Shape 105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51" name="Shape 1051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055" name="Shape 1055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pic" sz="quarter" idx="15"/>
          </p:nvPr>
        </p:nvSpPr>
        <p:spPr>
          <a:xfrm>
            <a:off x="714891" y="1455700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58" name="Shape 1058"/>
          <p:cNvSpPr>
            <a:spLocks noGrp="1"/>
          </p:cNvSpPr>
          <p:nvPr>
            <p:ph type="pic" sz="quarter" idx="16"/>
          </p:nvPr>
        </p:nvSpPr>
        <p:spPr>
          <a:xfrm>
            <a:off x="714891" y="4648572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59" name="Shape 1059"/>
          <p:cNvSpPr>
            <a:spLocks noGrp="1"/>
          </p:cNvSpPr>
          <p:nvPr>
            <p:ph type="pic" sz="quarter" idx="17"/>
          </p:nvPr>
        </p:nvSpPr>
        <p:spPr>
          <a:xfrm>
            <a:off x="6670507" y="3052136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60" name="Shape 1060"/>
          <p:cNvSpPr>
            <a:spLocks noGrp="1"/>
          </p:cNvSpPr>
          <p:nvPr>
            <p:ph type="pic" sz="quarter" idx="18"/>
          </p:nvPr>
        </p:nvSpPr>
        <p:spPr>
          <a:xfrm>
            <a:off x="6670507" y="1455700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pic" sz="quarter" idx="19"/>
          </p:nvPr>
        </p:nvSpPr>
        <p:spPr>
          <a:xfrm>
            <a:off x="6670507" y="4648572"/>
            <a:ext cx="1218240" cy="1218240"/>
          </a:xfrm>
          <a:prstGeom prst="ellipse">
            <a:avLst/>
          </a:prstGeom>
          <a:ln w="1016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20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1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6332732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069" name="Shape 106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072" name="Group 107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070" name="Shape 107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71" name="Shape 107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075" name="Group 107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073" name="Shape 107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74" name="Shape 107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078" name="Shape 107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9" name="Shape 107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80" name="Shape 1080"/>
          <p:cNvSpPr>
            <a:spLocks noGrp="1"/>
          </p:cNvSpPr>
          <p:nvPr>
            <p:ph type="pic" sz="quarter" idx="14"/>
          </p:nvPr>
        </p:nvSpPr>
        <p:spPr>
          <a:xfrm>
            <a:off x="640065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1" name="Shape 1081"/>
          <p:cNvSpPr>
            <a:spLocks noGrp="1"/>
          </p:cNvSpPr>
          <p:nvPr>
            <p:ph type="pic" sz="quarter" idx="15"/>
          </p:nvPr>
        </p:nvSpPr>
        <p:spPr>
          <a:xfrm>
            <a:off x="1877921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2" name="Shape 1082"/>
          <p:cNvSpPr>
            <a:spLocks noGrp="1"/>
          </p:cNvSpPr>
          <p:nvPr>
            <p:ph type="pic" sz="quarter" idx="16"/>
          </p:nvPr>
        </p:nvSpPr>
        <p:spPr>
          <a:xfrm>
            <a:off x="3115781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3" name="Shape 1083"/>
          <p:cNvSpPr>
            <a:spLocks noGrp="1"/>
          </p:cNvSpPr>
          <p:nvPr>
            <p:ph type="pic" sz="quarter" idx="17"/>
          </p:nvPr>
        </p:nvSpPr>
        <p:spPr>
          <a:xfrm>
            <a:off x="4353638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4" name="Shape 1084"/>
          <p:cNvSpPr>
            <a:spLocks noGrp="1"/>
          </p:cNvSpPr>
          <p:nvPr>
            <p:ph type="pic" sz="quarter" idx="18"/>
          </p:nvPr>
        </p:nvSpPr>
        <p:spPr>
          <a:xfrm>
            <a:off x="5591494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5" name="Shape 1085"/>
          <p:cNvSpPr>
            <a:spLocks noGrp="1"/>
          </p:cNvSpPr>
          <p:nvPr>
            <p:ph type="pic" sz="quarter" idx="19"/>
          </p:nvPr>
        </p:nvSpPr>
        <p:spPr>
          <a:xfrm>
            <a:off x="6829350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6" name="Shape 1086"/>
          <p:cNvSpPr>
            <a:spLocks noGrp="1"/>
          </p:cNvSpPr>
          <p:nvPr>
            <p:ph type="pic" sz="quarter" idx="20"/>
          </p:nvPr>
        </p:nvSpPr>
        <p:spPr>
          <a:xfrm>
            <a:off x="8067212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7" name="Shape 1087"/>
          <p:cNvSpPr>
            <a:spLocks noGrp="1"/>
          </p:cNvSpPr>
          <p:nvPr>
            <p:ph type="pic" sz="quarter" idx="21"/>
          </p:nvPr>
        </p:nvSpPr>
        <p:spPr>
          <a:xfrm>
            <a:off x="9305068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8" name="Shape 1088"/>
          <p:cNvSpPr>
            <a:spLocks noGrp="1"/>
          </p:cNvSpPr>
          <p:nvPr>
            <p:ph type="pic" sz="quarter" idx="22"/>
          </p:nvPr>
        </p:nvSpPr>
        <p:spPr>
          <a:xfrm>
            <a:off x="10542924" y="120407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89" name="Shape 1089"/>
          <p:cNvSpPr>
            <a:spLocks noGrp="1"/>
          </p:cNvSpPr>
          <p:nvPr>
            <p:ph type="pic" sz="quarter" idx="23"/>
          </p:nvPr>
        </p:nvSpPr>
        <p:spPr>
          <a:xfrm>
            <a:off x="640065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0" name="Shape 1090"/>
          <p:cNvSpPr>
            <a:spLocks noGrp="1"/>
          </p:cNvSpPr>
          <p:nvPr>
            <p:ph type="pic" sz="quarter" idx="24"/>
          </p:nvPr>
        </p:nvSpPr>
        <p:spPr>
          <a:xfrm>
            <a:off x="1877921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1" name="Shape 1091"/>
          <p:cNvSpPr>
            <a:spLocks noGrp="1"/>
          </p:cNvSpPr>
          <p:nvPr>
            <p:ph type="pic" sz="quarter" idx="25"/>
          </p:nvPr>
        </p:nvSpPr>
        <p:spPr>
          <a:xfrm>
            <a:off x="3115781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2" name="Shape 1092"/>
          <p:cNvSpPr>
            <a:spLocks noGrp="1"/>
          </p:cNvSpPr>
          <p:nvPr>
            <p:ph type="pic" sz="quarter" idx="26"/>
          </p:nvPr>
        </p:nvSpPr>
        <p:spPr>
          <a:xfrm>
            <a:off x="4353638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3" name="Shape 1093"/>
          <p:cNvSpPr>
            <a:spLocks noGrp="1"/>
          </p:cNvSpPr>
          <p:nvPr>
            <p:ph type="pic" sz="quarter" idx="27"/>
          </p:nvPr>
        </p:nvSpPr>
        <p:spPr>
          <a:xfrm>
            <a:off x="5591494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4" name="Shape 1094"/>
          <p:cNvSpPr>
            <a:spLocks noGrp="1"/>
          </p:cNvSpPr>
          <p:nvPr>
            <p:ph type="pic" sz="quarter" idx="28"/>
          </p:nvPr>
        </p:nvSpPr>
        <p:spPr>
          <a:xfrm>
            <a:off x="6829350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5" name="Shape 1095"/>
          <p:cNvSpPr>
            <a:spLocks noGrp="1"/>
          </p:cNvSpPr>
          <p:nvPr>
            <p:ph type="pic" sz="quarter" idx="29"/>
          </p:nvPr>
        </p:nvSpPr>
        <p:spPr>
          <a:xfrm>
            <a:off x="8067212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6" name="Shape 1096"/>
          <p:cNvSpPr>
            <a:spLocks noGrp="1"/>
          </p:cNvSpPr>
          <p:nvPr>
            <p:ph type="pic" sz="quarter" idx="30"/>
          </p:nvPr>
        </p:nvSpPr>
        <p:spPr>
          <a:xfrm>
            <a:off x="9305068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7" name="Shape 1097"/>
          <p:cNvSpPr>
            <a:spLocks noGrp="1"/>
          </p:cNvSpPr>
          <p:nvPr>
            <p:ph type="pic" sz="quarter" idx="31"/>
          </p:nvPr>
        </p:nvSpPr>
        <p:spPr>
          <a:xfrm>
            <a:off x="10542924" y="5077913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8" name="Shape 1098"/>
          <p:cNvSpPr>
            <a:spLocks noGrp="1"/>
          </p:cNvSpPr>
          <p:nvPr>
            <p:ph type="pic" sz="quarter" idx="32"/>
          </p:nvPr>
        </p:nvSpPr>
        <p:spPr>
          <a:xfrm>
            <a:off x="640065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099" name="Shape 1099"/>
          <p:cNvSpPr>
            <a:spLocks noGrp="1"/>
          </p:cNvSpPr>
          <p:nvPr>
            <p:ph type="pic" sz="quarter" idx="33"/>
          </p:nvPr>
        </p:nvSpPr>
        <p:spPr>
          <a:xfrm>
            <a:off x="1877921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0" name="Shape 1100"/>
          <p:cNvSpPr>
            <a:spLocks noGrp="1"/>
          </p:cNvSpPr>
          <p:nvPr>
            <p:ph type="pic" sz="quarter" idx="34"/>
          </p:nvPr>
        </p:nvSpPr>
        <p:spPr>
          <a:xfrm>
            <a:off x="3115781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1" name="Shape 1101"/>
          <p:cNvSpPr>
            <a:spLocks noGrp="1"/>
          </p:cNvSpPr>
          <p:nvPr>
            <p:ph type="pic" sz="quarter" idx="35"/>
          </p:nvPr>
        </p:nvSpPr>
        <p:spPr>
          <a:xfrm>
            <a:off x="4353638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2" name="Shape 1102"/>
          <p:cNvSpPr>
            <a:spLocks noGrp="1"/>
          </p:cNvSpPr>
          <p:nvPr>
            <p:ph type="pic" sz="quarter" idx="36"/>
          </p:nvPr>
        </p:nvSpPr>
        <p:spPr>
          <a:xfrm>
            <a:off x="5591494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3" name="Shape 1103"/>
          <p:cNvSpPr>
            <a:spLocks noGrp="1"/>
          </p:cNvSpPr>
          <p:nvPr>
            <p:ph type="pic" sz="quarter" idx="37"/>
          </p:nvPr>
        </p:nvSpPr>
        <p:spPr>
          <a:xfrm>
            <a:off x="6829350" y="3750558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4" name="Shape 1104"/>
          <p:cNvSpPr>
            <a:spLocks noGrp="1"/>
          </p:cNvSpPr>
          <p:nvPr>
            <p:ph type="pic" sz="quarter" idx="38"/>
          </p:nvPr>
        </p:nvSpPr>
        <p:spPr>
          <a:xfrm>
            <a:off x="640065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5" name="Shape 1105"/>
          <p:cNvSpPr>
            <a:spLocks noGrp="1"/>
          </p:cNvSpPr>
          <p:nvPr>
            <p:ph type="pic" sz="quarter" idx="39"/>
          </p:nvPr>
        </p:nvSpPr>
        <p:spPr>
          <a:xfrm>
            <a:off x="1877921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6" name="Shape 1106"/>
          <p:cNvSpPr>
            <a:spLocks noGrp="1"/>
          </p:cNvSpPr>
          <p:nvPr>
            <p:ph type="pic" sz="quarter" idx="40"/>
          </p:nvPr>
        </p:nvSpPr>
        <p:spPr>
          <a:xfrm>
            <a:off x="3115781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7" name="Shape 1107"/>
          <p:cNvSpPr>
            <a:spLocks noGrp="1"/>
          </p:cNvSpPr>
          <p:nvPr>
            <p:ph type="pic" sz="quarter" idx="41"/>
          </p:nvPr>
        </p:nvSpPr>
        <p:spPr>
          <a:xfrm>
            <a:off x="4353638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8" name="Shape 1108"/>
          <p:cNvSpPr>
            <a:spLocks noGrp="1"/>
          </p:cNvSpPr>
          <p:nvPr>
            <p:ph type="pic" sz="quarter" idx="42"/>
          </p:nvPr>
        </p:nvSpPr>
        <p:spPr>
          <a:xfrm>
            <a:off x="5591494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1109" name="Shape 1109"/>
          <p:cNvSpPr>
            <a:spLocks noGrp="1"/>
          </p:cNvSpPr>
          <p:nvPr>
            <p:ph type="pic" sz="quarter" idx="43"/>
          </p:nvPr>
        </p:nvSpPr>
        <p:spPr>
          <a:xfrm>
            <a:off x="6829350" y="2477316"/>
            <a:ext cx="897041" cy="897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44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45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4687300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-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>
            <a:spLocks noGrp="1"/>
          </p:cNvSpPr>
          <p:nvPr>
            <p:ph type="pic" sz="quarter" idx="14"/>
          </p:nvPr>
        </p:nvSpPr>
        <p:spPr>
          <a:xfrm>
            <a:off x="2914551" y="1567922"/>
            <a:ext cx="1719671" cy="1990605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4" name="Shape 1128"/>
          <p:cNvSpPr>
            <a:spLocks noGrp="1"/>
          </p:cNvSpPr>
          <p:nvPr>
            <p:ph type="pic" sz="quarter" idx="15"/>
          </p:nvPr>
        </p:nvSpPr>
        <p:spPr>
          <a:xfrm>
            <a:off x="641277" y="1567922"/>
            <a:ext cx="1719671" cy="1990605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6" name="Shape 1128"/>
          <p:cNvSpPr>
            <a:spLocks noGrp="1"/>
          </p:cNvSpPr>
          <p:nvPr>
            <p:ph type="pic" sz="quarter" idx="16"/>
          </p:nvPr>
        </p:nvSpPr>
        <p:spPr>
          <a:xfrm>
            <a:off x="5179415" y="1567922"/>
            <a:ext cx="1719671" cy="1990605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8" name="Shape 1128"/>
          <p:cNvSpPr>
            <a:spLocks noGrp="1"/>
          </p:cNvSpPr>
          <p:nvPr>
            <p:ph type="pic" sz="quarter" idx="17"/>
          </p:nvPr>
        </p:nvSpPr>
        <p:spPr>
          <a:xfrm>
            <a:off x="7449977" y="1567922"/>
            <a:ext cx="1719671" cy="1990605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29" name="Shape 1128"/>
          <p:cNvSpPr>
            <a:spLocks noGrp="1"/>
          </p:cNvSpPr>
          <p:nvPr>
            <p:ph type="pic" sz="quarter" idx="18"/>
          </p:nvPr>
        </p:nvSpPr>
        <p:spPr>
          <a:xfrm>
            <a:off x="9707890" y="1567922"/>
            <a:ext cx="1719671" cy="1990605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116" name="Shape 1116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117" name="Shape 1117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120" name="Group 1120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118" name="Shape 111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19" name="Shape 1119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23" name="Group 1123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121" name="Shape 112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22" name="Shape 1122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126" name="Shape 1126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7" name="Shape 1127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0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43654972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-Hexagon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1128"/>
          <p:cNvSpPr>
            <a:spLocks noGrp="1"/>
          </p:cNvSpPr>
          <p:nvPr>
            <p:ph type="pic" sz="quarter" idx="15"/>
          </p:nvPr>
        </p:nvSpPr>
        <p:spPr>
          <a:xfrm>
            <a:off x="1480738" y="137560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6" name="Shape 1128"/>
          <p:cNvSpPr>
            <a:spLocks noGrp="1"/>
          </p:cNvSpPr>
          <p:nvPr>
            <p:ph type="pic" sz="quarter" idx="17"/>
          </p:nvPr>
        </p:nvSpPr>
        <p:spPr>
          <a:xfrm>
            <a:off x="3134575" y="137560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7" name="Shape 1128"/>
          <p:cNvSpPr>
            <a:spLocks noGrp="1"/>
          </p:cNvSpPr>
          <p:nvPr>
            <p:ph type="pic" sz="quarter" idx="18"/>
          </p:nvPr>
        </p:nvSpPr>
        <p:spPr>
          <a:xfrm>
            <a:off x="4783741" y="137560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8" name="Shape 1128"/>
          <p:cNvSpPr>
            <a:spLocks noGrp="1"/>
          </p:cNvSpPr>
          <p:nvPr>
            <p:ph type="pic" sz="quarter" idx="19"/>
          </p:nvPr>
        </p:nvSpPr>
        <p:spPr>
          <a:xfrm>
            <a:off x="1480738" y="424541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39" name="Shape 1128"/>
          <p:cNvSpPr>
            <a:spLocks noGrp="1"/>
          </p:cNvSpPr>
          <p:nvPr>
            <p:ph type="pic" sz="quarter" idx="20"/>
          </p:nvPr>
        </p:nvSpPr>
        <p:spPr>
          <a:xfrm>
            <a:off x="3134575" y="424541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0" name="Shape 1128"/>
          <p:cNvSpPr>
            <a:spLocks noGrp="1"/>
          </p:cNvSpPr>
          <p:nvPr>
            <p:ph type="pic" sz="quarter" idx="21"/>
          </p:nvPr>
        </p:nvSpPr>
        <p:spPr>
          <a:xfrm>
            <a:off x="4783741" y="4245415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1" name="Shape 1128"/>
          <p:cNvSpPr>
            <a:spLocks noGrp="1"/>
          </p:cNvSpPr>
          <p:nvPr>
            <p:ph type="pic" sz="quarter" idx="22"/>
          </p:nvPr>
        </p:nvSpPr>
        <p:spPr>
          <a:xfrm>
            <a:off x="645117" y="2814188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2" name="Shape 1128"/>
          <p:cNvSpPr>
            <a:spLocks noGrp="1"/>
          </p:cNvSpPr>
          <p:nvPr>
            <p:ph type="pic" sz="quarter" idx="23"/>
          </p:nvPr>
        </p:nvSpPr>
        <p:spPr>
          <a:xfrm>
            <a:off x="2298954" y="2814188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3" name="Shape 1128"/>
          <p:cNvSpPr>
            <a:spLocks noGrp="1"/>
          </p:cNvSpPr>
          <p:nvPr>
            <p:ph type="pic" sz="quarter" idx="24"/>
          </p:nvPr>
        </p:nvSpPr>
        <p:spPr>
          <a:xfrm>
            <a:off x="3948119" y="2814188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" name="Shape 1128"/>
          <p:cNvSpPr>
            <a:spLocks noGrp="1"/>
          </p:cNvSpPr>
          <p:nvPr>
            <p:ph type="pic" sz="quarter" idx="25"/>
          </p:nvPr>
        </p:nvSpPr>
        <p:spPr>
          <a:xfrm>
            <a:off x="5597285" y="2814188"/>
            <a:ext cx="1508324" cy="1745960"/>
          </a:xfrm>
          <a:custGeom>
            <a:avLst/>
            <a:gdLst>
              <a:gd name="connsiteX0" fmla="*/ 0 w 1486603"/>
              <a:gd name="connsiteY0" fmla="*/ 743302 h 1486604"/>
              <a:gd name="connsiteX1" fmla="*/ 371651 w 1486603"/>
              <a:gd name="connsiteY1" fmla="*/ 0 h 1486604"/>
              <a:gd name="connsiteX2" fmla="*/ 1114952 w 1486603"/>
              <a:gd name="connsiteY2" fmla="*/ 0 h 1486604"/>
              <a:gd name="connsiteX3" fmla="*/ 1486603 w 1486603"/>
              <a:gd name="connsiteY3" fmla="*/ 743302 h 1486604"/>
              <a:gd name="connsiteX4" fmla="*/ 1114952 w 1486603"/>
              <a:gd name="connsiteY4" fmla="*/ 1486604 h 1486604"/>
              <a:gd name="connsiteX5" fmla="*/ 371651 w 1486603"/>
              <a:gd name="connsiteY5" fmla="*/ 1486604 h 1486604"/>
              <a:gd name="connsiteX6" fmla="*/ 0 w 148660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114952 w 1391353"/>
              <a:gd name="connsiteY4" fmla="*/ 148660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86604"/>
              <a:gd name="connsiteX1" fmla="*/ 371651 w 1391353"/>
              <a:gd name="connsiteY1" fmla="*/ 0 h 1486604"/>
              <a:gd name="connsiteX2" fmla="*/ 1114952 w 1391353"/>
              <a:gd name="connsiteY2" fmla="*/ 0 h 1486604"/>
              <a:gd name="connsiteX3" fmla="*/ 1391353 w 1391353"/>
              <a:gd name="connsiteY3" fmla="*/ 381352 h 1486604"/>
              <a:gd name="connsiteX4" fmla="*/ 1391177 w 1391353"/>
              <a:gd name="connsiteY4" fmla="*/ 1111954 h 1486604"/>
              <a:gd name="connsiteX5" fmla="*/ 371651 w 1391353"/>
              <a:gd name="connsiteY5" fmla="*/ 1486604 h 1486604"/>
              <a:gd name="connsiteX6" fmla="*/ 0 w 1391353"/>
              <a:gd name="connsiteY6" fmla="*/ 743302 h 1486604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1114952 w 1391353"/>
              <a:gd name="connsiteY2" fmla="*/ 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391353"/>
              <a:gd name="connsiteY0" fmla="*/ 743302 h 1496129"/>
              <a:gd name="connsiteX1" fmla="*/ 371651 w 1391353"/>
              <a:gd name="connsiteY1" fmla="*/ 0 h 1496129"/>
              <a:gd name="connsiteX2" fmla="*/ 762527 w 1391353"/>
              <a:gd name="connsiteY2" fmla="*/ 12700 h 1496129"/>
              <a:gd name="connsiteX3" fmla="*/ 1391353 w 1391353"/>
              <a:gd name="connsiteY3" fmla="*/ 381352 h 1496129"/>
              <a:gd name="connsiteX4" fmla="*/ 1391177 w 1391353"/>
              <a:gd name="connsiteY4" fmla="*/ 1111954 h 1496129"/>
              <a:gd name="connsiteX5" fmla="*/ 743126 w 1391353"/>
              <a:gd name="connsiteY5" fmla="*/ 1496129 h 1496129"/>
              <a:gd name="connsiteX6" fmla="*/ 0 w 1391353"/>
              <a:gd name="connsiteY6" fmla="*/ 743302 h 1496129"/>
              <a:gd name="connsiteX0" fmla="*/ 0 w 1289753"/>
              <a:gd name="connsiteY0" fmla="*/ 1111602 h 1496129"/>
              <a:gd name="connsiteX1" fmla="*/ 270051 w 1289753"/>
              <a:gd name="connsiteY1" fmla="*/ 0 h 1496129"/>
              <a:gd name="connsiteX2" fmla="*/ 660927 w 1289753"/>
              <a:gd name="connsiteY2" fmla="*/ 12700 h 1496129"/>
              <a:gd name="connsiteX3" fmla="*/ 1289753 w 1289753"/>
              <a:gd name="connsiteY3" fmla="*/ 381352 h 1496129"/>
              <a:gd name="connsiteX4" fmla="*/ 1289577 w 1289753"/>
              <a:gd name="connsiteY4" fmla="*/ 1111954 h 1496129"/>
              <a:gd name="connsiteX5" fmla="*/ 641526 w 1289753"/>
              <a:gd name="connsiteY5" fmla="*/ 1496129 h 1496129"/>
              <a:gd name="connsiteX6" fmla="*/ 0 w 1289753"/>
              <a:gd name="connsiteY6" fmla="*/ 1111602 h 1496129"/>
              <a:gd name="connsiteX0" fmla="*/ 0 w 1289753"/>
              <a:gd name="connsiteY0" fmla="*/ 1098902 h 1483429"/>
              <a:gd name="connsiteX1" fmla="*/ 176 w 1289753"/>
              <a:gd name="connsiteY1" fmla="*/ 355600 h 1483429"/>
              <a:gd name="connsiteX2" fmla="*/ 660927 w 1289753"/>
              <a:gd name="connsiteY2" fmla="*/ 0 h 1483429"/>
              <a:gd name="connsiteX3" fmla="*/ 1289753 w 1289753"/>
              <a:gd name="connsiteY3" fmla="*/ 368652 h 1483429"/>
              <a:gd name="connsiteX4" fmla="*/ 1289577 w 1289753"/>
              <a:gd name="connsiteY4" fmla="*/ 1099254 h 1483429"/>
              <a:gd name="connsiteX5" fmla="*/ 641526 w 1289753"/>
              <a:gd name="connsiteY5" fmla="*/ 1483429 h 1483429"/>
              <a:gd name="connsiteX6" fmla="*/ 0 w 1289753"/>
              <a:gd name="connsiteY6" fmla="*/ 1098902 h 1483429"/>
              <a:gd name="connsiteX0" fmla="*/ 0 w 1289753"/>
              <a:gd name="connsiteY0" fmla="*/ 1108427 h 1492954"/>
              <a:gd name="connsiteX1" fmla="*/ 176 w 1289753"/>
              <a:gd name="connsiteY1" fmla="*/ 365125 h 1492954"/>
              <a:gd name="connsiteX2" fmla="*/ 651402 w 1289753"/>
              <a:gd name="connsiteY2" fmla="*/ 0 h 1492954"/>
              <a:gd name="connsiteX3" fmla="*/ 1289753 w 1289753"/>
              <a:gd name="connsiteY3" fmla="*/ 378177 h 1492954"/>
              <a:gd name="connsiteX4" fmla="*/ 1289577 w 1289753"/>
              <a:gd name="connsiteY4" fmla="*/ 1108779 h 1492954"/>
              <a:gd name="connsiteX5" fmla="*/ 641526 w 1289753"/>
              <a:gd name="connsiteY5" fmla="*/ 1492954 h 1492954"/>
              <a:gd name="connsiteX6" fmla="*/ 0 w 1289753"/>
              <a:gd name="connsiteY6" fmla="*/ 1108427 h 14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53" h="1492954">
                <a:moveTo>
                  <a:pt x="0" y="1108427"/>
                </a:moveTo>
                <a:cubicBezTo>
                  <a:pt x="59" y="860660"/>
                  <a:pt x="117" y="612892"/>
                  <a:pt x="176" y="365125"/>
                </a:cubicBezTo>
                <a:lnTo>
                  <a:pt x="651402" y="0"/>
                </a:lnTo>
                <a:lnTo>
                  <a:pt x="1289753" y="378177"/>
                </a:lnTo>
                <a:cubicBezTo>
                  <a:pt x="1289694" y="621711"/>
                  <a:pt x="1289636" y="865245"/>
                  <a:pt x="1289577" y="1108779"/>
                </a:cubicBezTo>
                <a:lnTo>
                  <a:pt x="641526" y="1492954"/>
                </a:lnTo>
                <a:lnTo>
                  <a:pt x="0" y="110842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142" name="Shape 114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143" name="Shape 11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146" name="Group 11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144" name="Shape 11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49" name="Group 11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147" name="Shape 11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150" name="Shape 1150"/>
          <p:cNvSpPr/>
          <p:nvPr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sp>
        <p:nvSpPr>
          <p:cNvPr id="1152" name="Shape 115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3" name="Shape 115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2974564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-Geo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659361" y="1738747"/>
            <a:ext cx="1900332" cy="1904604"/>
          </a:xfrm>
          <a:custGeom>
            <a:avLst/>
            <a:gdLst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929687 w 2540000"/>
              <a:gd name="connsiteY2" fmla="*/ 0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737010 w 2540000"/>
              <a:gd name="connsiteY2" fmla="*/ 447403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589742 h 2201062"/>
              <a:gd name="connsiteX1" fmla="*/ 340313 w 2540000"/>
              <a:gd name="connsiteY1" fmla="*/ 0 h 2201062"/>
              <a:gd name="connsiteX2" fmla="*/ 737010 w 2540000"/>
              <a:gd name="connsiteY2" fmla="*/ 106877 h 2201062"/>
              <a:gd name="connsiteX3" fmla="*/ 1770333 w 2540000"/>
              <a:gd name="connsiteY3" fmla="*/ 116674 h 2201062"/>
              <a:gd name="connsiteX4" fmla="*/ 2199687 w 2540000"/>
              <a:gd name="connsiteY4" fmla="*/ 0 h 2201062"/>
              <a:gd name="connsiteX5" fmla="*/ 2540000 w 2540000"/>
              <a:gd name="connsiteY5" fmla="*/ 589742 h 2201062"/>
              <a:gd name="connsiteX6" fmla="*/ 2540000 w 2540000"/>
              <a:gd name="connsiteY6" fmla="*/ 1270794 h 2201062"/>
              <a:gd name="connsiteX7" fmla="*/ 2199687 w 2540000"/>
              <a:gd name="connsiteY7" fmla="*/ 1860536 h 2201062"/>
              <a:gd name="connsiteX8" fmla="*/ 1610313 w 2540000"/>
              <a:gd name="connsiteY8" fmla="*/ 2201062 h 2201062"/>
              <a:gd name="connsiteX9" fmla="*/ 929687 w 2540000"/>
              <a:gd name="connsiteY9" fmla="*/ 2201062 h 2201062"/>
              <a:gd name="connsiteX10" fmla="*/ 340313 w 2540000"/>
              <a:gd name="connsiteY10" fmla="*/ 1860536 h 2201062"/>
              <a:gd name="connsiteX11" fmla="*/ 0 w 2540000"/>
              <a:gd name="connsiteY11" fmla="*/ 1270794 h 2201062"/>
              <a:gd name="connsiteX12" fmla="*/ 0 w 2540000"/>
              <a:gd name="connsiteY12" fmla="*/ 589742 h 2201062"/>
              <a:gd name="connsiteX0" fmla="*/ 0 w 2540000"/>
              <a:gd name="connsiteY0" fmla="*/ 669392 h 2280712"/>
              <a:gd name="connsiteX1" fmla="*/ 340313 w 2540000"/>
              <a:gd name="connsiteY1" fmla="*/ 79650 h 2280712"/>
              <a:gd name="connsiteX2" fmla="*/ 737010 w 2540000"/>
              <a:gd name="connsiteY2" fmla="*/ 186527 h 2280712"/>
              <a:gd name="connsiteX3" fmla="*/ 1770333 w 2540000"/>
              <a:gd name="connsiteY3" fmla="*/ 196324 h 2280712"/>
              <a:gd name="connsiteX4" fmla="*/ 2199687 w 2540000"/>
              <a:gd name="connsiteY4" fmla="*/ 79650 h 2280712"/>
              <a:gd name="connsiteX5" fmla="*/ 2540000 w 2540000"/>
              <a:gd name="connsiteY5" fmla="*/ 669392 h 2280712"/>
              <a:gd name="connsiteX6" fmla="*/ 2540000 w 2540000"/>
              <a:gd name="connsiteY6" fmla="*/ 1350444 h 2280712"/>
              <a:gd name="connsiteX7" fmla="*/ 2199687 w 2540000"/>
              <a:gd name="connsiteY7" fmla="*/ 1940186 h 2280712"/>
              <a:gd name="connsiteX8" fmla="*/ 1610313 w 2540000"/>
              <a:gd name="connsiteY8" fmla="*/ 2280712 h 2280712"/>
              <a:gd name="connsiteX9" fmla="*/ 929687 w 2540000"/>
              <a:gd name="connsiteY9" fmla="*/ 2280712 h 2280712"/>
              <a:gd name="connsiteX10" fmla="*/ 340313 w 2540000"/>
              <a:gd name="connsiteY10" fmla="*/ 1940186 h 2280712"/>
              <a:gd name="connsiteX11" fmla="*/ 0 w 2540000"/>
              <a:gd name="connsiteY11" fmla="*/ 1350444 h 2280712"/>
              <a:gd name="connsiteX12" fmla="*/ 0 w 2540000"/>
              <a:gd name="connsiteY12" fmla="*/ 669392 h 2280712"/>
              <a:gd name="connsiteX0" fmla="*/ 0 w 2540000"/>
              <a:gd name="connsiteY0" fmla="*/ 928096 h 2539416"/>
              <a:gd name="connsiteX1" fmla="*/ 340313 w 2540000"/>
              <a:gd name="connsiteY1" fmla="*/ 338354 h 2539416"/>
              <a:gd name="connsiteX2" fmla="*/ 737010 w 2540000"/>
              <a:gd name="connsiteY2" fmla="*/ 445231 h 2539416"/>
              <a:gd name="connsiteX3" fmla="*/ 1770333 w 2540000"/>
              <a:gd name="connsiteY3" fmla="*/ 455028 h 2539416"/>
              <a:gd name="connsiteX4" fmla="*/ 2199687 w 2540000"/>
              <a:gd name="connsiteY4" fmla="*/ 338354 h 2539416"/>
              <a:gd name="connsiteX5" fmla="*/ 2540000 w 2540000"/>
              <a:gd name="connsiteY5" fmla="*/ 928096 h 2539416"/>
              <a:gd name="connsiteX6" fmla="*/ 2540000 w 2540000"/>
              <a:gd name="connsiteY6" fmla="*/ 1609148 h 2539416"/>
              <a:gd name="connsiteX7" fmla="*/ 2199687 w 2540000"/>
              <a:gd name="connsiteY7" fmla="*/ 2198890 h 2539416"/>
              <a:gd name="connsiteX8" fmla="*/ 1610313 w 2540000"/>
              <a:gd name="connsiteY8" fmla="*/ 2539416 h 2539416"/>
              <a:gd name="connsiteX9" fmla="*/ 929687 w 2540000"/>
              <a:gd name="connsiteY9" fmla="*/ 2539416 h 2539416"/>
              <a:gd name="connsiteX10" fmla="*/ 340313 w 2540000"/>
              <a:gd name="connsiteY10" fmla="*/ 2198890 h 2539416"/>
              <a:gd name="connsiteX11" fmla="*/ 0 w 2540000"/>
              <a:gd name="connsiteY11" fmla="*/ 1609148 h 2539416"/>
              <a:gd name="connsiteX12" fmla="*/ 0 w 2540000"/>
              <a:gd name="connsiteY12" fmla="*/ 928096 h 2539416"/>
              <a:gd name="connsiteX0" fmla="*/ 0 w 2540000"/>
              <a:gd name="connsiteY0" fmla="*/ 978492 h 2589812"/>
              <a:gd name="connsiteX1" fmla="*/ 340313 w 2540000"/>
              <a:gd name="connsiteY1" fmla="*/ 388750 h 2589812"/>
              <a:gd name="connsiteX2" fmla="*/ 737010 w 2540000"/>
              <a:gd name="connsiteY2" fmla="*/ 495627 h 2589812"/>
              <a:gd name="connsiteX3" fmla="*/ 1770333 w 2540000"/>
              <a:gd name="connsiteY3" fmla="*/ 505424 h 2589812"/>
              <a:gd name="connsiteX4" fmla="*/ 2199687 w 2540000"/>
              <a:gd name="connsiteY4" fmla="*/ 388750 h 2589812"/>
              <a:gd name="connsiteX5" fmla="*/ 2540000 w 2540000"/>
              <a:gd name="connsiteY5" fmla="*/ 978492 h 2589812"/>
              <a:gd name="connsiteX6" fmla="*/ 2540000 w 2540000"/>
              <a:gd name="connsiteY6" fmla="*/ 1659544 h 2589812"/>
              <a:gd name="connsiteX7" fmla="*/ 2199687 w 2540000"/>
              <a:gd name="connsiteY7" fmla="*/ 2249286 h 2589812"/>
              <a:gd name="connsiteX8" fmla="*/ 1610313 w 2540000"/>
              <a:gd name="connsiteY8" fmla="*/ 2589812 h 2589812"/>
              <a:gd name="connsiteX9" fmla="*/ 929687 w 2540000"/>
              <a:gd name="connsiteY9" fmla="*/ 2589812 h 2589812"/>
              <a:gd name="connsiteX10" fmla="*/ 340313 w 2540000"/>
              <a:gd name="connsiteY10" fmla="*/ 2249286 h 2589812"/>
              <a:gd name="connsiteX11" fmla="*/ 0 w 2540000"/>
              <a:gd name="connsiteY11" fmla="*/ 1659544 h 2589812"/>
              <a:gd name="connsiteX12" fmla="*/ 0 w 2540000"/>
              <a:gd name="connsiteY12" fmla="*/ 978492 h 2589812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199687 w 2540000"/>
              <a:gd name="connsiteY4" fmla="*/ 399169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027283 w 2540000"/>
              <a:gd name="connsiteY5" fmla="*/ 7603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199687"/>
              <a:gd name="connsiteY0" fmla="*/ 988911 h 2600231"/>
              <a:gd name="connsiteX1" fmla="*/ 340313 w 2199687"/>
              <a:gd name="connsiteY1" fmla="*/ 399169 h 2600231"/>
              <a:gd name="connsiteX2" fmla="*/ 737010 w 2199687"/>
              <a:gd name="connsiteY2" fmla="*/ 506046 h 2600231"/>
              <a:gd name="connsiteX3" fmla="*/ 1770333 w 2199687"/>
              <a:gd name="connsiteY3" fmla="*/ 515843 h 2600231"/>
              <a:gd name="connsiteX4" fmla="*/ 2026604 w 2199687"/>
              <a:gd name="connsiteY4" fmla="*/ 523266 h 2600231"/>
              <a:gd name="connsiteX5" fmla="*/ 2027283 w 2199687"/>
              <a:gd name="connsiteY5" fmla="*/ 760311 h 2600231"/>
              <a:gd name="connsiteX6" fmla="*/ 2024017 w 2199687"/>
              <a:gd name="connsiteY6" fmla="*/ 1810389 h 2600231"/>
              <a:gd name="connsiteX7" fmla="*/ 2199687 w 2199687"/>
              <a:gd name="connsiteY7" fmla="*/ 2259705 h 2600231"/>
              <a:gd name="connsiteX8" fmla="*/ 1610313 w 2199687"/>
              <a:gd name="connsiteY8" fmla="*/ 2600231 h 2600231"/>
              <a:gd name="connsiteX9" fmla="*/ 929687 w 2199687"/>
              <a:gd name="connsiteY9" fmla="*/ 2600231 h 2600231"/>
              <a:gd name="connsiteX10" fmla="*/ 340313 w 2199687"/>
              <a:gd name="connsiteY10" fmla="*/ 2259705 h 2600231"/>
              <a:gd name="connsiteX11" fmla="*/ 0 w 2199687"/>
              <a:gd name="connsiteY11" fmla="*/ 1669963 h 2600231"/>
              <a:gd name="connsiteX12" fmla="*/ 0 w 2199687"/>
              <a:gd name="connsiteY12" fmla="*/ 988911 h 2600231"/>
              <a:gd name="connsiteX0" fmla="*/ 0 w 2292170"/>
              <a:gd name="connsiteY0" fmla="*/ 988911 h 2600231"/>
              <a:gd name="connsiteX1" fmla="*/ 340313 w 2292170"/>
              <a:gd name="connsiteY1" fmla="*/ 399169 h 2600231"/>
              <a:gd name="connsiteX2" fmla="*/ 737010 w 2292170"/>
              <a:gd name="connsiteY2" fmla="*/ 506046 h 2600231"/>
              <a:gd name="connsiteX3" fmla="*/ 1770333 w 2292170"/>
              <a:gd name="connsiteY3" fmla="*/ 515843 h 2600231"/>
              <a:gd name="connsiteX4" fmla="*/ 2026604 w 2292170"/>
              <a:gd name="connsiteY4" fmla="*/ 523266 h 2600231"/>
              <a:gd name="connsiteX5" fmla="*/ 2027283 w 2292170"/>
              <a:gd name="connsiteY5" fmla="*/ 760311 h 2600231"/>
              <a:gd name="connsiteX6" fmla="*/ 2024017 w 2292170"/>
              <a:gd name="connsiteY6" fmla="*/ 1810389 h 2600231"/>
              <a:gd name="connsiteX7" fmla="*/ 2199687 w 2292170"/>
              <a:gd name="connsiteY7" fmla="*/ 2259705 h 2600231"/>
              <a:gd name="connsiteX8" fmla="*/ 1610313 w 2292170"/>
              <a:gd name="connsiteY8" fmla="*/ 2600231 h 2600231"/>
              <a:gd name="connsiteX9" fmla="*/ 929687 w 2292170"/>
              <a:gd name="connsiteY9" fmla="*/ 2600231 h 2600231"/>
              <a:gd name="connsiteX10" fmla="*/ 340313 w 2292170"/>
              <a:gd name="connsiteY10" fmla="*/ 2259705 h 2600231"/>
              <a:gd name="connsiteX11" fmla="*/ 0 w 2292170"/>
              <a:gd name="connsiteY11" fmla="*/ 1669963 h 2600231"/>
              <a:gd name="connsiteX12" fmla="*/ 0 w 2292170"/>
              <a:gd name="connsiteY12" fmla="*/ 988911 h 2600231"/>
              <a:gd name="connsiteX0" fmla="*/ 0 w 2512540"/>
              <a:gd name="connsiteY0" fmla="*/ 988911 h 2600231"/>
              <a:gd name="connsiteX1" fmla="*/ 340313 w 2512540"/>
              <a:gd name="connsiteY1" fmla="*/ 399169 h 2600231"/>
              <a:gd name="connsiteX2" fmla="*/ 737010 w 2512540"/>
              <a:gd name="connsiteY2" fmla="*/ 506046 h 2600231"/>
              <a:gd name="connsiteX3" fmla="*/ 1770333 w 2512540"/>
              <a:gd name="connsiteY3" fmla="*/ 515843 h 2600231"/>
              <a:gd name="connsiteX4" fmla="*/ 2026604 w 2512540"/>
              <a:gd name="connsiteY4" fmla="*/ 523266 h 2600231"/>
              <a:gd name="connsiteX5" fmla="*/ 2027283 w 2512540"/>
              <a:gd name="connsiteY5" fmla="*/ 760311 h 2600231"/>
              <a:gd name="connsiteX6" fmla="*/ 2024017 w 2512540"/>
              <a:gd name="connsiteY6" fmla="*/ 1810389 h 2600231"/>
              <a:gd name="connsiteX7" fmla="*/ 2199687 w 2512540"/>
              <a:gd name="connsiteY7" fmla="*/ 2259705 h 2600231"/>
              <a:gd name="connsiteX8" fmla="*/ 1610313 w 2512540"/>
              <a:gd name="connsiteY8" fmla="*/ 2600231 h 2600231"/>
              <a:gd name="connsiteX9" fmla="*/ 929687 w 2512540"/>
              <a:gd name="connsiteY9" fmla="*/ 2600231 h 2600231"/>
              <a:gd name="connsiteX10" fmla="*/ 340313 w 2512540"/>
              <a:gd name="connsiteY10" fmla="*/ 2259705 h 2600231"/>
              <a:gd name="connsiteX11" fmla="*/ 0 w 2512540"/>
              <a:gd name="connsiteY11" fmla="*/ 1669963 h 2600231"/>
              <a:gd name="connsiteX12" fmla="*/ 0 w 2512540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199687 w 2540039"/>
              <a:gd name="connsiteY7" fmla="*/ 2259705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767067 w 2540039"/>
              <a:gd name="connsiteY8" fmla="*/ 205159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259705"/>
              <a:gd name="connsiteX1" fmla="*/ 340313 w 2540039"/>
              <a:gd name="connsiteY1" fmla="*/ 399169 h 2259705"/>
              <a:gd name="connsiteX2" fmla="*/ 737010 w 2540039"/>
              <a:gd name="connsiteY2" fmla="*/ 506046 h 2259705"/>
              <a:gd name="connsiteX3" fmla="*/ 1770333 w 2540039"/>
              <a:gd name="connsiteY3" fmla="*/ 515843 h 2259705"/>
              <a:gd name="connsiteX4" fmla="*/ 2026604 w 2540039"/>
              <a:gd name="connsiteY4" fmla="*/ 523266 h 2259705"/>
              <a:gd name="connsiteX5" fmla="*/ 2027283 w 2540039"/>
              <a:gd name="connsiteY5" fmla="*/ 760311 h 2259705"/>
              <a:gd name="connsiteX6" fmla="*/ 2024017 w 2540039"/>
              <a:gd name="connsiteY6" fmla="*/ 1810389 h 2259705"/>
              <a:gd name="connsiteX7" fmla="*/ 2013541 w 2540039"/>
              <a:gd name="connsiteY7" fmla="*/ 2063762 h 2259705"/>
              <a:gd name="connsiteX8" fmla="*/ 1767067 w 2540039"/>
              <a:gd name="connsiteY8" fmla="*/ 2051591 h 2259705"/>
              <a:gd name="connsiteX9" fmla="*/ 730478 w 2540039"/>
              <a:gd name="connsiteY9" fmla="*/ 2051591 h 2259705"/>
              <a:gd name="connsiteX10" fmla="*/ 340313 w 2540039"/>
              <a:gd name="connsiteY10" fmla="*/ 2259705 h 2259705"/>
              <a:gd name="connsiteX11" fmla="*/ 0 w 2540039"/>
              <a:gd name="connsiteY11" fmla="*/ 1669963 h 2259705"/>
              <a:gd name="connsiteX12" fmla="*/ 0 w 2540039"/>
              <a:gd name="connsiteY12" fmla="*/ 988911 h 2259705"/>
              <a:gd name="connsiteX0" fmla="*/ 0 w 2540039"/>
              <a:gd name="connsiteY0" fmla="*/ 988911 h 2063762"/>
              <a:gd name="connsiteX1" fmla="*/ 340313 w 2540039"/>
              <a:gd name="connsiteY1" fmla="*/ 399169 h 2063762"/>
              <a:gd name="connsiteX2" fmla="*/ 737010 w 2540039"/>
              <a:gd name="connsiteY2" fmla="*/ 506046 h 2063762"/>
              <a:gd name="connsiteX3" fmla="*/ 1770333 w 2540039"/>
              <a:gd name="connsiteY3" fmla="*/ 515843 h 2063762"/>
              <a:gd name="connsiteX4" fmla="*/ 2026604 w 2540039"/>
              <a:gd name="connsiteY4" fmla="*/ 523266 h 2063762"/>
              <a:gd name="connsiteX5" fmla="*/ 2027283 w 2540039"/>
              <a:gd name="connsiteY5" fmla="*/ 760311 h 2063762"/>
              <a:gd name="connsiteX6" fmla="*/ 2024017 w 2540039"/>
              <a:gd name="connsiteY6" fmla="*/ 1810389 h 2063762"/>
              <a:gd name="connsiteX7" fmla="*/ 2013541 w 2540039"/>
              <a:gd name="connsiteY7" fmla="*/ 2063762 h 2063762"/>
              <a:gd name="connsiteX8" fmla="*/ 1767067 w 2540039"/>
              <a:gd name="connsiteY8" fmla="*/ 2051591 h 2063762"/>
              <a:gd name="connsiteX9" fmla="*/ 730478 w 2540039"/>
              <a:gd name="connsiteY9" fmla="*/ 2051591 h 2063762"/>
              <a:gd name="connsiteX10" fmla="*/ 480739 w 2540039"/>
              <a:gd name="connsiteY10" fmla="*/ 2050700 h 2063762"/>
              <a:gd name="connsiteX11" fmla="*/ 0 w 2540039"/>
              <a:gd name="connsiteY11" fmla="*/ 1669963 h 2063762"/>
              <a:gd name="connsiteX12" fmla="*/ 0 w 2540039"/>
              <a:gd name="connsiteY12" fmla="*/ 988911 h 2063762"/>
              <a:gd name="connsiteX0" fmla="*/ 0 w 2540039"/>
              <a:gd name="connsiteY0" fmla="*/ 988911 h 2341876"/>
              <a:gd name="connsiteX1" fmla="*/ 340313 w 2540039"/>
              <a:gd name="connsiteY1" fmla="*/ 399169 h 2341876"/>
              <a:gd name="connsiteX2" fmla="*/ 737010 w 2540039"/>
              <a:gd name="connsiteY2" fmla="*/ 506046 h 2341876"/>
              <a:gd name="connsiteX3" fmla="*/ 1770333 w 2540039"/>
              <a:gd name="connsiteY3" fmla="*/ 515843 h 2341876"/>
              <a:gd name="connsiteX4" fmla="*/ 2026604 w 2540039"/>
              <a:gd name="connsiteY4" fmla="*/ 523266 h 2341876"/>
              <a:gd name="connsiteX5" fmla="*/ 2027283 w 2540039"/>
              <a:gd name="connsiteY5" fmla="*/ 760311 h 2341876"/>
              <a:gd name="connsiteX6" fmla="*/ 2024017 w 2540039"/>
              <a:gd name="connsiteY6" fmla="*/ 1810389 h 2341876"/>
              <a:gd name="connsiteX7" fmla="*/ 2013541 w 2540039"/>
              <a:gd name="connsiteY7" fmla="*/ 2063762 h 2341876"/>
              <a:gd name="connsiteX8" fmla="*/ 1767067 w 2540039"/>
              <a:gd name="connsiteY8" fmla="*/ 2051591 h 2341876"/>
              <a:gd name="connsiteX9" fmla="*/ 730478 w 2540039"/>
              <a:gd name="connsiteY9" fmla="*/ 2051591 h 2341876"/>
              <a:gd name="connsiteX10" fmla="*/ 480739 w 2540039"/>
              <a:gd name="connsiteY10" fmla="*/ 2050700 h 2341876"/>
              <a:gd name="connsiteX11" fmla="*/ 0 w 2540039"/>
              <a:gd name="connsiteY11" fmla="*/ 1669963 h 2341876"/>
              <a:gd name="connsiteX12" fmla="*/ 0 w 2540039"/>
              <a:gd name="connsiteY12" fmla="*/ 988911 h 2341876"/>
              <a:gd name="connsiteX0" fmla="*/ 0 w 2540039"/>
              <a:gd name="connsiteY0" fmla="*/ 988911 h 2545128"/>
              <a:gd name="connsiteX1" fmla="*/ 340313 w 2540039"/>
              <a:gd name="connsiteY1" fmla="*/ 399169 h 2545128"/>
              <a:gd name="connsiteX2" fmla="*/ 737010 w 2540039"/>
              <a:gd name="connsiteY2" fmla="*/ 506046 h 2545128"/>
              <a:gd name="connsiteX3" fmla="*/ 1770333 w 2540039"/>
              <a:gd name="connsiteY3" fmla="*/ 515843 h 2545128"/>
              <a:gd name="connsiteX4" fmla="*/ 2026604 w 2540039"/>
              <a:gd name="connsiteY4" fmla="*/ 523266 h 2545128"/>
              <a:gd name="connsiteX5" fmla="*/ 2027283 w 2540039"/>
              <a:gd name="connsiteY5" fmla="*/ 760311 h 2545128"/>
              <a:gd name="connsiteX6" fmla="*/ 2024017 w 2540039"/>
              <a:gd name="connsiteY6" fmla="*/ 1810389 h 2545128"/>
              <a:gd name="connsiteX7" fmla="*/ 2013541 w 2540039"/>
              <a:gd name="connsiteY7" fmla="*/ 2063762 h 2545128"/>
              <a:gd name="connsiteX8" fmla="*/ 1767067 w 2540039"/>
              <a:gd name="connsiteY8" fmla="*/ 2051591 h 2545128"/>
              <a:gd name="connsiteX9" fmla="*/ 730478 w 2540039"/>
              <a:gd name="connsiteY9" fmla="*/ 2051591 h 2545128"/>
              <a:gd name="connsiteX10" fmla="*/ 480739 w 2540039"/>
              <a:gd name="connsiteY10" fmla="*/ 2050700 h 2545128"/>
              <a:gd name="connsiteX11" fmla="*/ 0 w 2540039"/>
              <a:gd name="connsiteY11" fmla="*/ 1669963 h 2545128"/>
              <a:gd name="connsiteX12" fmla="*/ 0 w 2540039"/>
              <a:gd name="connsiteY12" fmla="*/ 988911 h 2545128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0 w 2540039"/>
              <a:gd name="connsiteY11" fmla="*/ 1669963 h 2577339"/>
              <a:gd name="connsiteX12" fmla="*/ 0 w 2540039"/>
              <a:gd name="connsiteY12" fmla="*/ 988911 h 2577339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483326 w 2540039"/>
              <a:gd name="connsiteY11" fmla="*/ 1797326 h 2577339"/>
              <a:gd name="connsiteX12" fmla="*/ 0 w 2540039"/>
              <a:gd name="connsiteY12" fmla="*/ 988911 h 2577339"/>
              <a:gd name="connsiteX0" fmla="*/ 143013 w 2199726"/>
              <a:gd name="connsiteY0" fmla="*/ 757045 h 2577339"/>
              <a:gd name="connsiteX1" fmla="*/ 0 w 2199726"/>
              <a:gd name="connsiteY1" fmla="*/ 399169 h 2577339"/>
              <a:gd name="connsiteX2" fmla="*/ 396697 w 2199726"/>
              <a:gd name="connsiteY2" fmla="*/ 506046 h 2577339"/>
              <a:gd name="connsiteX3" fmla="*/ 1430020 w 2199726"/>
              <a:gd name="connsiteY3" fmla="*/ 515843 h 2577339"/>
              <a:gd name="connsiteX4" fmla="*/ 1686291 w 2199726"/>
              <a:gd name="connsiteY4" fmla="*/ 523266 h 2577339"/>
              <a:gd name="connsiteX5" fmla="*/ 1686970 w 2199726"/>
              <a:gd name="connsiteY5" fmla="*/ 760311 h 2577339"/>
              <a:gd name="connsiteX6" fmla="*/ 1683704 w 2199726"/>
              <a:gd name="connsiteY6" fmla="*/ 1810389 h 2577339"/>
              <a:gd name="connsiteX7" fmla="*/ 1673228 w 2199726"/>
              <a:gd name="connsiteY7" fmla="*/ 2063762 h 2577339"/>
              <a:gd name="connsiteX8" fmla="*/ 1426754 w 2199726"/>
              <a:gd name="connsiteY8" fmla="*/ 2051591 h 2577339"/>
              <a:gd name="connsiteX9" fmla="*/ 390165 w 2199726"/>
              <a:gd name="connsiteY9" fmla="*/ 2051591 h 2577339"/>
              <a:gd name="connsiteX10" fmla="*/ 140426 w 2199726"/>
              <a:gd name="connsiteY10" fmla="*/ 2050700 h 2577339"/>
              <a:gd name="connsiteX11" fmla="*/ 143013 w 2199726"/>
              <a:gd name="connsiteY11" fmla="*/ 1797326 h 2577339"/>
              <a:gd name="connsiteX12" fmla="*/ 143013 w 2199726"/>
              <a:gd name="connsiteY12" fmla="*/ 757045 h 2577339"/>
              <a:gd name="connsiteX0" fmla="*/ 2587 w 2059300"/>
              <a:gd name="connsiteY0" fmla="*/ 757045 h 2577339"/>
              <a:gd name="connsiteX1" fmla="*/ 13062 w 2059300"/>
              <a:gd name="connsiteY1" fmla="*/ 503672 h 2577339"/>
              <a:gd name="connsiteX2" fmla="*/ 256271 w 2059300"/>
              <a:gd name="connsiteY2" fmla="*/ 506046 h 2577339"/>
              <a:gd name="connsiteX3" fmla="*/ 1289594 w 2059300"/>
              <a:gd name="connsiteY3" fmla="*/ 515843 h 2577339"/>
              <a:gd name="connsiteX4" fmla="*/ 1545865 w 2059300"/>
              <a:gd name="connsiteY4" fmla="*/ 523266 h 2577339"/>
              <a:gd name="connsiteX5" fmla="*/ 1546544 w 2059300"/>
              <a:gd name="connsiteY5" fmla="*/ 760311 h 2577339"/>
              <a:gd name="connsiteX6" fmla="*/ 1543278 w 2059300"/>
              <a:gd name="connsiteY6" fmla="*/ 1810389 h 2577339"/>
              <a:gd name="connsiteX7" fmla="*/ 1532802 w 2059300"/>
              <a:gd name="connsiteY7" fmla="*/ 2063762 h 2577339"/>
              <a:gd name="connsiteX8" fmla="*/ 1286328 w 2059300"/>
              <a:gd name="connsiteY8" fmla="*/ 2051591 h 2577339"/>
              <a:gd name="connsiteX9" fmla="*/ 249739 w 2059300"/>
              <a:gd name="connsiteY9" fmla="*/ 2051591 h 2577339"/>
              <a:gd name="connsiteX10" fmla="*/ 0 w 2059300"/>
              <a:gd name="connsiteY10" fmla="*/ 2050700 h 2577339"/>
              <a:gd name="connsiteX11" fmla="*/ 2587 w 2059300"/>
              <a:gd name="connsiteY11" fmla="*/ 1797326 h 2577339"/>
              <a:gd name="connsiteX12" fmla="*/ 2587 w 2059300"/>
              <a:gd name="connsiteY12" fmla="*/ 757045 h 2577339"/>
              <a:gd name="connsiteX0" fmla="*/ 317862 w 2374575"/>
              <a:gd name="connsiteY0" fmla="*/ 757045 h 2577339"/>
              <a:gd name="connsiteX1" fmla="*/ 328337 w 2374575"/>
              <a:gd name="connsiteY1" fmla="*/ 503672 h 2577339"/>
              <a:gd name="connsiteX2" fmla="*/ 571546 w 2374575"/>
              <a:gd name="connsiteY2" fmla="*/ 506046 h 2577339"/>
              <a:gd name="connsiteX3" fmla="*/ 1604869 w 2374575"/>
              <a:gd name="connsiteY3" fmla="*/ 515843 h 2577339"/>
              <a:gd name="connsiteX4" fmla="*/ 1861140 w 2374575"/>
              <a:gd name="connsiteY4" fmla="*/ 523266 h 2577339"/>
              <a:gd name="connsiteX5" fmla="*/ 1861819 w 2374575"/>
              <a:gd name="connsiteY5" fmla="*/ 760311 h 2577339"/>
              <a:gd name="connsiteX6" fmla="*/ 1858553 w 2374575"/>
              <a:gd name="connsiteY6" fmla="*/ 1810389 h 2577339"/>
              <a:gd name="connsiteX7" fmla="*/ 1848077 w 2374575"/>
              <a:gd name="connsiteY7" fmla="*/ 2063762 h 2577339"/>
              <a:gd name="connsiteX8" fmla="*/ 1601603 w 2374575"/>
              <a:gd name="connsiteY8" fmla="*/ 2051591 h 2577339"/>
              <a:gd name="connsiteX9" fmla="*/ 565014 w 2374575"/>
              <a:gd name="connsiteY9" fmla="*/ 2051591 h 2577339"/>
              <a:gd name="connsiteX10" fmla="*/ 315275 w 2374575"/>
              <a:gd name="connsiteY10" fmla="*/ 2050700 h 2577339"/>
              <a:gd name="connsiteX11" fmla="*/ 317862 w 2374575"/>
              <a:gd name="connsiteY11" fmla="*/ 1797326 h 2577339"/>
              <a:gd name="connsiteX12" fmla="*/ 317862 w 2374575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21771 w 2568686"/>
              <a:gd name="connsiteY0" fmla="*/ 760311 h 2577339"/>
              <a:gd name="connsiteX1" fmla="*/ 522448 w 2568686"/>
              <a:gd name="connsiteY1" fmla="*/ 503672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67028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15918 w 2568686"/>
              <a:gd name="connsiteY10" fmla="*/ 2053965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72849 h 2589877"/>
              <a:gd name="connsiteX1" fmla="*/ 522448 w 2568686"/>
              <a:gd name="connsiteY1" fmla="*/ 522742 h 2589877"/>
              <a:gd name="connsiteX2" fmla="*/ 765657 w 2568686"/>
              <a:gd name="connsiteY2" fmla="*/ 518584 h 2589877"/>
              <a:gd name="connsiteX3" fmla="*/ 1798980 w 2568686"/>
              <a:gd name="connsiteY3" fmla="*/ 528381 h 2589877"/>
              <a:gd name="connsiteX4" fmla="*/ 2055251 w 2568686"/>
              <a:gd name="connsiteY4" fmla="*/ 529273 h 2589877"/>
              <a:gd name="connsiteX5" fmla="*/ 2055930 w 2568686"/>
              <a:gd name="connsiteY5" fmla="*/ 772849 h 2589877"/>
              <a:gd name="connsiteX6" fmla="*/ 2052664 w 2568686"/>
              <a:gd name="connsiteY6" fmla="*/ 1822927 h 2589877"/>
              <a:gd name="connsiteX7" fmla="*/ 2051985 w 2568686"/>
              <a:gd name="connsiteY7" fmla="*/ 2066503 h 2589877"/>
              <a:gd name="connsiteX8" fmla="*/ 1795714 w 2568686"/>
              <a:gd name="connsiteY8" fmla="*/ 2064129 h 2589877"/>
              <a:gd name="connsiteX9" fmla="*/ 759125 w 2568686"/>
              <a:gd name="connsiteY9" fmla="*/ 2064129 h 2589877"/>
              <a:gd name="connsiteX10" fmla="*/ 515918 w 2568686"/>
              <a:gd name="connsiteY10" fmla="*/ 2066503 h 2589877"/>
              <a:gd name="connsiteX11" fmla="*/ 511973 w 2568686"/>
              <a:gd name="connsiteY11" fmla="*/ 1809864 h 2589877"/>
              <a:gd name="connsiteX12" fmla="*/ 521771 w 2568686"/>
              <a:gd name="connsiteY12" fmla="*/ 772849 h 2589877"/>
              <a:gd name="connsiteX0" fmla="*/ 521771 w 2568686"/>
              <a:gd name="connsiteY0" fmla="*/ 802820 h 2619848"/>
              <a:gd name="connsiteX1" fmla="*/ 522448 w 2568686"/>
              <a:gd name="connsiteY1" fmla="*/ 552713 h 2619848"/>
              <a:gd name="connsiteX2" fmla="*/ 765657 w 2568686"/>
              <a:gd name="connsiteY2" fmla="*/ 548555 h 2619848"/>
              <a:gd name="connsiteX3" fmla="*/ 1798980 w 2568686"/>
              <a:gd name="connsiteY3" fmla="*/ 558352 h 2619848"/>
              <a:gd name="connsiteX4" fmla="*/ 2055251 w 2568686"/>
              <a:gd name="connsiteY4" fmla="*/ 559244 h 2619848"/>
              <a:gd name="connsiteX5" fmla="*/ 2055930 w 2568686"/>
              <a:gd name="connsiteY5" fmla="*/ 802820 h 2619848"/>
              <a:gd name="connsiteX6" fmla="*/ 2052664 w 2568686"/>
              <a:gd name="connsiteY6" fmla="*/ 1852898 h 2619848"/>
              <a:gd name="connsiteX7" fmla="*/ 2051985 w 2568686"/>
              <a:gd name="connsiteY7" fmla="*/ 2096474 h 2619848"/>
              <a:gd name="connsiteX8" fmla="*/ 1795714 w 2568686"/>
              <a:gd name="connsiteY8" fmla="*/ 2094100 h 2619848"/>
              <a:gd name="connsiteX9" fmla="*/ 759125 w 2568686"/>
              <a:gd name="connsiteY9" fmla="*/ 2094100 h 2619848"/>
              <a:gd name="connsiteX10" fmla="*/ 515918 w 2568686"/>
              <a:gd name="connsiteY10" fmla="*/ 2096474 h 2619848"/>
              <a:gd name="connsiteX11" fmla="*/ 511973 w 2568686"/>
              <a:gd name="connsiteY11" fmla="*/ 1839835 h 2619848"/>
              <a:gd name="connsiteX12" fmla="*/ 521771 w 2568686"/>
              <a:gd name="connsiteY12" fmla="*/ 802820 h 2619848"/>
              <a:gd name="connsiteX0" fmla="*/ 521771 w 2568686"/>
              <a:gd name="connsiteY0" fmla="*/ 754880 h 2571908"/>
              <a:gd name="connsiteX1" fmla="*/ 522448 w 2568686"/>
              <a:gd name="connsiteY1" fmla="*/ 504773 h 2571908"/>
              <a:gd name="connsiteX2" fmla="*/ 765657 w 2568686"/>
              <a:gd name="connsiteY2" fmla="*/ 500615 h 2571908"/>
              <a:gd name="connsiteX3" fmla="*/ 1798980 w 2568686"/>
              <a:gd name="connsiteY3" fmla="*/ 510412 h 2571908"/>
              <a:gd name="connsiteX4" fmla="*/ 2055251 w 2568686"/>
              <a:gd name="connsiteY4" fmla="*/ 511304 h 2571908"/>
              <a:gd name="connsiteX5" fmla="*/ 2055930 w 2568686"/>
              <a:gd name="connsiteY5" fmla="*/ 754880 h 2571908"/>
              <a:gd name="connsiteX6" fmla="*/ 2052664 w 2568686"/>
              <a:gd name="connsiteY6" fmla="*/ 1804958 h 2571908"/>
              <a:gd name="connsiteX7" fmla="*/ 2051985 w 2568686"/>
              <a:gd name="connsiteY7" fmla="*/ 2048534 h 2571908"/>
              <a:gd name="connsiteX8" fmla="*/ 1795714 w 2568686"/>
              <a:gd name="connsiteY8" fmla="*/ 2046160 h 2571908"/>
              <a:gd name="connsiteX9" fmla="*/ 759125 w 2568686"/>
              <a:gd name="connsiteY9" fmla="*/ 2046160 h 2571908"/>
              <a:gd name="connsiteX10" fmla="*/ 515918 w 2568686"/>
              <a:gd name="connsiteY10" fmla="*/ 2048534 h 2571908"/>
              <a:gd name="connsiteX11" fmla="*/ 511973 w 2568686"/>
              <a:gd name="connsiteY11" fmla="*/ 1791895 h 2571908"/>
              <a:gd name="connsiteX12" fmla="*/ 521771 w 2568686"/>
              <a:gd name="connsiteY12" fmla="*/ 754880 h 2571908"/>
              <a:gd name="connsiteX0" fmla="*/ 521771 w 2568686"/>
              <a:gd name="connsiteY0" fmla="*/ 757432 h 2574460"/>
              <a:gd name="connsiteX1" fmla="*/ 522448 w 2568686"/>
              <a:gd name="connsiteY1" fmla="*/ 507325 h 2574460"/>
              <a:gd name="connsiteX2" fmla="*/ 765657 w 2568686"/>
              <a:gd name="connsiteY2" fmla="*/ 503167 h 2574460"/>
              <a:gd name="connsiteX3" fmla="*/ 1798980 w 2568686"/>
              <a:gd name="connsiteY3" fmla="*/ 512964 h 2574460"/>
              <a:gd name="connsiteX4" fmla="*/ 2055251 w 2568686"/>
              <a:gd name="connsiteY4" fmla="*/ 513856 h 2574460"/>
              <a:gd name="connsiteX5" fmla="*/ 2055930 w 2568686"/>
              <a:gd name="connsiteY5" fmla="*/ 757432 h 2574460"/>
              <a:gd name="connsiteX6" fmla="*/ 2052664 w 2568686"/>
              <a:gd name="connsiteY6" fmla="*/ 1807510 h 2574460"/>
              <a:gd name="connsiteX7" fmla="*/ 2051985 w 2568686"/>
              <a:gd name="connsiteY7" fmla="*/ 2051086 h 2574460"/>
              <a:gd name="connsiteX8" fmla="*/ 1795714 w 2568686"/>
              <a:gd name="connsiteY8" fmla="*/ 2048712 h 2574460"/>
              <a:gd name="connsiteX9" fmla="*/ 759125 w 2568686"/>
              <a:gd name="connsiteY9" fmla="*/ 2048712 h 2574460"/>
              <a:gd name="connsiteX10" fmla="*/ 515918 w 2568686"/>
              <a:gd name="connsiteY10" fmla="*/ 2051086 h 2574460"/>
              <a:gd name="connsiteX11" fmla="*/ 511973 w 2568686"/>
              <a:gd name="connsiteY11" fmla="*/ 1794447 h 2574460"/>
              <a:gd name="connsiteX12" fmla="*/ 521771 w 2568686"/>
              <a:gd name="connsiteY12" fmla="*/ 757432 h 25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8686" h="2574460">
                <a:moveTo>
                  <a:pt x="521771" y="757432"/>
                </a:moveTo>
                <a:cubicBezTo>
                  <a:pt x="521997" y="671886"/>
                  <a:pt x="522222" y="592871"/>
                  <a:pt x="522448" y="507325"/>
                </a:cubicBezTo>
                <a:lnTo>
                  <a:pt x="765657" y="503167"/>
                </a:lnTo>
                <a:cubicBezTo>
                  <a:pt x="842308" y="-225088"/>
                  <a:pt x="1794173" y="-110787"/>
                  <a:pt x="1798980" y="512964"/>
                </a:cubicBezTo>
                <a:lnTo>
                  <a:pt x="2055251" y="513856"/>
                </a:lnTo>
                <a:cubicBezTo>
                  <a:pt x="2055477" y="592871"/>
                  <a:pt x="2055704" y="678417"/>
                  <a:pt x="2055930" y="757432"/>
                </a:cubicBezTo>
                <a:cubicBezTo>
                  <a:pt x="2750438" y="872327"/>
                  <a:pt x="2729757" y="1715476"/>
                  <a:pt x="2052664" y="1807510"/>
                </a:cubicBezTo>
                <a:cubicBezTo>
                  <a:pt x="2052438" y="1893056"/>
                  <a:pt x="2052211" y="1965540"/>
                  <a:pt x="2051985" y="2051086"/>
                </a:cubicBezTo>
                <a:lnTo>
                  <a:pt x="1795714" y="2048712"/>
                </a:lnTo>
                <a:cubicBezTo>
                  <a:pt x="1737567" y="2711652"/>
                  <a:pt x="843398" y="2786764"/>
                  <a:pt x="759125" y="2048712"/>
                </a:cubicBezTo>
                <a:lnTo>
                  <a:pt x="515918" y="2051086"/>
                </a:lnTo>
                <a:cubicBezTo>
                  <a:pt x="516780" y="1966628"/>
                  <a:pt x="511111" y="1878905"/>
                  <a:pt x="511973" y="1794447"/>
                </a:cubicBezTo>
                <a:cubicBezTo>
                  <a:pt x="-150967" y="1728538"/>
                  <a:pt x="-193420" y="839669"/>
                  <a:pt x="521771" y="757432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94469" y="1738747"/>
            <a:ext cx="1900332" cy="1904604"/>
          </a:xfrm>
          <a:custGeom>
            <a:avLst/>
            <a:gdLst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929687 w 2540000"/>
              <a:gd name="connsiteY2" fmla="*/ 0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737010 w 2540000"/>
              <a:gd name="connsiteY2" fmla="*/ 447403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589742 h 2201062"/>
              <a:gd name="connsiteX1" fmla="*/ 340313 w 2540000"/>
              <a:gd name="connsiteY1" fmla="*/ 0 h 2201062"/>
              <a:gd name="connsiteX2" fmla="*/ 737010 w 2540000"/>
              <a:gd name="connsiteY2" fmla="*/ 106877 h 2201062"/>
              <a:gd name="connsiteX3" fmla="*/ 1770333 w 2540000"/>
              <a:gd name="connsiteY3" fmla="*/ 116674 h 2201062"/>
              <a:gd name="connsiteX4" fmla="*/ 2199687 w 2540000"/>
              <a:gd name="connsiteY4" fmla="*/ 0 h 2201062"/>
              <a:gd name="connsiteX5" fmla="*/ 2540000 w 2540000"/>
              <a:gd name="connsiteY5" fmla="*/ 589742 h 2201062"/>
              <a:gd name="connsiteX6" fmla="*/ 2540000 w 2540000"/>
              <a:gd name="connsiteY6" fmla="*/ 1270794 h 2201062"/>
              <a:gd name="connsiteX7" fmla="*/ 2199687 w 2540000"/>
              <a:gd name="connsiteY7" fmla="*/ 1860536 h 2201062"/>
              <a:gd name="connsiteX8" fmla="*/ 1610313 w 2540000"/>
              <a:gd name="connsiteY8" fmla="*/ 2201062 h 2201062"/>
              <a:gd name="connsiteX9" fmla="*/ 929687 w 2540000"/>
              <a:gd name="connsiteY9" fmla="*/ 2201062 h 2201062"/>
              <a:gd name="connsiteX10" fmla="*/ 340313 w 2540000"/>
              <a:gd name="connsiteY10" fmla="*/ 1860536 h 2201062"/>
              <a:gd name="connsiteX11" fmla="*/ 0 w 2540000"/>
              <a:gd name="connsiteY11" fmla="*/ 1270794 h 2201062"/>
              <a:gd name="connsiteX12" fmla="*/ 0 w 2540000"/>
              <a:gd name="connsiteY12" fmla="*/ 589742 h 2201062"/>
              <a:gd name="connsiteX0" fmla="*/ 0 w 2540000"/>
              <a:gd name="connsiteY0" fmla="*/ 669392 h 2280712"/>
              <a:gd name="connsiteX1" fmla="*/ 340313 w 2540000"/>
              <a:gd name="connsiteY1" fmla="*/ 79650 h 2280712"/>
              <a:gd name="connsiteX2" fmla="*/ 737010 w 2540000"/>
              <a:gd name="connsiteY2" fmla="*/ 186527 h 2280712"/>
              <a:gd name="connsiteX3" fmla="*/ 1770333 w 2540000"/>
              <a:gd name="connsiteY3" fmla="*/ 196324 h 2280712"/>
              <a:gd name="connsiteX4" fmla="*/ 2199687 w 2540000"/>
              <a:gd name="connsiteY4" fmla="*/ 79650 h 2280712"/>
              <a:gd name="connsiteX5" fmla="*/ 2540000 w 2540000"/>
              <a:gd name="connsiteY5" fmla="*/ 669392 h 2280712"/>
              <a:gd name="connsiteX6" fmla="*/ 2540000 w 2540000"/>
              <a:gd name="connsiteY6" fmla="*/ 1350444 h 2280712"/>
              <a:gd name="connsiteX7" fmla="*/ 2199687 w 2540000"/>
              <a:gd name="connsiteY7" fmla="*/ 1940186 h 2280712"/>
              <a:gd name="connsiteX8" fmla="*/ 1610313 w 2540000"/>
              <a:gd name="connsiteY8" fmla="*/ 2280712 h 2280712"/>
              <a:gd name="connsiteX9" fmla="*/ 929687 w 2540000"/>
              <a:gd name="connsiteY9" fmla="*/ 2280712 h 2280712"/>
              <a:gd name="connsiteX10" fmla="*/ 340313 w 2540000"/>
              <a:gd name="connsiteY10" fmla="*/ 1940186 h 2280712"/>
              <a:gd name="connsiteX11" fmla="*/ 0 w 2540000"/>
              <a:gd name="connsiteY11" fmla="*/ 1350444 h 2280712"/>
              <a:gd name="connsiteX12" fmla="*/ 0 w 2540000"/>
              <a:gd name="connsiteY12" fmla="*/ 669392 h 2280712"/>
              <a:gd name="connsiteX0" fmla="*/ 0 w 2540000"/>
              <a:gd name="connsiteY0" fmla="*/ 928096 h 2539416"/>
              <a:gd name="connsiteX1" fmla="*/ 340313 w 2540000"/>
              <a:gd name="connsiteY1" fmla="*/ 338354 h 2539416"/>
              <a:gd name="connsiteX2" fmla="*/ 737010 w 2540000"/>
              <a:gd name="connsiteY2" fmla="*/ 445231 h 2539416"/>
              <a:gd name="connsiteX3" fmla="*/ 1770333 w 2540000"/>
              <a:gd name="connsiteY3" fmla="*/ 455028 h 2539416"/>
              <a:gd name="connsiteX4" fmla="*/ 2199687 w 2540000"/>
              <a:gd name="connsiteY4" fmla="*/ 338354 h 2539416"/>
              <a:gd name="connsiteX5" fmla="*/ 2540000 w 2540000"/>
              <a:gd name="connsiteY5" fmla="*/ 928096 h 2539416"/>
              <a:gd name="connsiteX6" fmla="*/ 2540000 w 2540000"/>
              <a:gd name="connsiteY6" fmla="*/ 1609148 h 2539416"/>
              <a:gd name="connsiteX7" fmla="*/ 2199687 w 2540000"/>
              <a:gd name="connsiteY7" fmla="*/ 2198890 h 2539416"/>
              <a:gd name="connsiteX8" fmla="*/ 1610313 w 2540000"/>
              <a:gd name="connsiteY8" fmla="*/ 2539416 h 2539416"/>
              <a:gd name="connsiteX9" fmla="*/ 929687 w 2540000"/>
              <a:gd name="connsiteY9" fmla="*/ 2539416 h 2539416"/>
              <a:gd name="connsiteX10" fmla="*/ 340313 w 2540000"/>
              <a:gd name="connsiteY10" fmla="*/ 2198890 h 2539416"/>
              <a:gd name="connsiteX11" fmla="*/ 0 w 2540000"/>
              <a:gd name="connsiteY11" fmla="*/ 1609148 h 2539416"/>
              <a:gd name="connsiteX12" fmla="*/ 0 w 2540000"/>
              <a:gd name="connsiteY12" fmla="*/ 928096 h 2539416"/>
              <a:gd name="connsiteX0" fmla="*/ 0 w 2540000"/>
              <a:gd name="connsiteY0" fmla="*/ 978492 h 2589812"/>
              <a:gd name="connsiteX1" fmla="*/ 340313 w 2540000"/>
              <a:gd name="connsiteY1" fmla="*/ 388750 h 2589812"/>
              <a:gd name="connsiteX2" fmla="*/ 737010 w 2540000"/>
              <a:gd name="connsiteY2" fmla="*/ 495627 h 2589812"/>
              <a:gd name="connsiteX3" fmla="*/ 1770333 w 2540000"/>
              <a:gd name="connsiteY3" fmla="*/ 505424 h 2589812"/>
              <a:gd name="connsiteX4" fmla="*/ 2199687 w 2540000"/>
              <a:gd name="connsiteY4" fmla="*/ 388750 h 2589812"/>
              <a:gd name="connsiteX5" fmla="*/ 2540000 w 2540000"/>
              <a:gd name="connsiteY5" fmla="*/ 978492 h 2589812"/>
              <a:gd name="connsiteX6" fmla="*/ 2540000 w 2540000"/>
              <a:gd name="connsiteY6" fmla="*/ 1659544 h 2589812"/>
              <a:gd name="connsiteX7" fmla="*/ 2199687 w 2540000"/>
              <a:gd name="connsiteY7" fmla="*/ 2249286 h 2589812"/>
              <a:gd name="connsiteX8" fmla="*/ 1610313 w 2540000"/>
              <a:gd name="connsiteY8" fmla="*/ 2589812 h 2589812"/>
              <a:gd name="connsiteX9" fmla="*/ 929687 w 2540000"/>
              <a:gd name="connsiteY9" fmla="*/ 2589812 h 2589812"/>
              <a:gd name="connsiteX10" fmla="*/ 340313 w 2540000"/>
              <a:gd name="connsiteY10" fmla="*/ 2249286 h 2589812"/>
              <a:gd name="connsiteX11" fmla="*/ 0 w 2540000"/>
              <a:gd name="connsiteY11" fmla="*/ 1659544 h 2589812"/>
              <a:gd name="connsiteX12" fmla="*/ 0 w 2540000"/>
              <a:gd name="connsiteY12" fmla="*/ 978492 h 2589812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199687 w 2540000"/>
              <a:gd name="connsiteY4" fmla="*/ 399169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027283 w 2540000"/>
              <a:gd name="connsiteY5" fmla="*/ 7603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199687"/>
              <a:gd name="connsiteY0" fmla="*/ 988911 h 2600231"/>
              <a:gd name="connsiteX1" fmla="*/ 340313 w 2199687"/>
              <a:gd name="connsiteY1" fmla="*/ 399169 h 2600231"/>
              <a:gd name="connsiteX2" fmla="*/ 737010 w 2199687"/>
              <a:gd name="connsiteY2" fmla="*/ 506046 h 2600231"/>
              <a:gd name="connsiteX3" fmla="*/ 1770333 w 2199687"/>
              <a:gd name="connsiteY3" fmla="*/ 515843 h 2600231"/>
              <a:gd name="connsiteX4" fmla="*/ 2026604 w 2199687"/>
              <a:gd name="connsiteY4" fmla="*/ 523266 h 2600231"/>
              <a:gd name="connsiteX5" fmla="*/ 2027283 w 2199687"/>
              <a:gd name="connsiteY5" fmla="*/ 760311 h 2600231"/>
              <a:gd name="connsiteX6" fmla="*/ 2024017 w 2199687"/>
              <a:gd name="connsiteY6" fmla="*/ 1810389 h 2600231"/>
              <a:gd name="connsiteX7" fmla="*/ 2199687 w 2199687"/>
              <a:gd name="connsiteY7" fmla="*/ 2259705 h 2600231"/>
              <a:gd name="connsiteX8" fmla="*/ 1610313 w 2199687"/>
              <a:gd name="connsiteY8" fmla="*/ 2600231 h 2600231"/>
              <a:gd name="connsiteX9" fmla="*/ 929687 w 2199687"/>
              <a:gd name="connsiteY9" fmla="*/ 2600231 h 2600231"/>
              <a:gd name="connsiteX10" fmla="*/ 340313 w 2199687"/>
              <a:gd name="connsiteY10" fmla="*/ 2259705 h 2600231"/>
              <a:gd name="connsiteX11" fmla="*/ 0 w 2199687"/>
              <a:gd name="connsiteY11" fmla="*/ 1669963 h 2600231"/>
              <a:gd name="connsiteX12" fmla="*/ 0 w 2199687"/>
              <a:gd name="connsiteY12" fmla="*/ 988911 h 2600231"/>
              <a:gd name="connsiteX0" fmla="*/ 0 w 2292170"/>
              <a:gd name="connsiteY0" fmla="*/ 988911 h 2600231"/>
              <a:gd name="connsiteX1" fmla="*/ 340313 w 2292170"/>
              <a:gd name="connsiteY1" fmla="*/ 399169 h 2600231"/>
              <a:gd name="connsiteX2" fmla="*/ 737010 w 2292170"/>
              <a:gd name="connsiteY2" fmla="*/ 506046 h 2600231"/>
              <a:gd name="connsiteX3" fmla="*/ 1770333 w 2292170"/>
              <a:gd name="connsiteY3" fmla="*/ 515843 h 2600231"/>
              <a:gd name="connsiteX4" fmla="*/ 2026604 w 2292170"/>
              <a:gd name="connsiteY4" fmla="*/ 523266 h 2600231"/>
              <a:gd name="connsiteX5" fmla="*/ 2027283 w 2292170"/>
              <a:gd name="connsiteY5" fmla="*/ 760311 h 2600231"/>
              <a:gd name="connsiteX6" fmla="*/ 2024017 w 2292170"/>
              <a:gd name="connsiteY6" fmla="*/ 1810389 h 2600231"/>
              <a:gd name="connsiteX7" fmla="*/ 2199687 w 2292170"/>
              <a:gd name="connsiteY7" fmla="*/ 2259705 h 2600231"/>
              <a:gd name="connsiteX8" fmla="*/ 1610313 w 2292170"/>
              <a:gd name="connsiteY8" fmla="*/ 2600231 h 2600231"/>
              <a:gd name="connsiteX9" fmla="*/ 929687 w 2292170"/>
              <a:gd name="connsiteY9" fmla="*/ 2600231 h 2600231"/>
              <a:gd name="connsiteX10" fmla="*/ 340313 w 2292170"/>
              <a:gd name="connsiteY10" fmla="*/ 2259705 h 2600231"/>
              <a:gd name="connsiteX11" fmla="*/ 0 w 2292170"/>
              <a:gd name="connsiteY11" fmla="*/ 1669963 h 2600231"/>
              <a:gd name="connsiteX12" fmla="*/ 0 w 2292170"/>
              <a:gd name="connsiteY12" fmla="*/ 988911 h 2600231"/>
              <a:gd name="connsiteX0" fmla="*/ 0 w 2512540"/>
              <a:gd name="connsiteY0" fmla="*/ 988911 h 2600231"/>
              <a:gd name="connsiteX1" fmla="*/ 340313 w 2512540"/>
              <a:gd name="connsiteY1" fmla="*/ 399169 h 2600231"/>
              <a:gd name="connsiteX2" fmla="*/ 737010 w 2512540"/>
              <a:gd name="connsiteY2" fmla="*/ 506046 h 2600231"/>
              <a:gd name="connsiteX3" fmla="*/ 1770333 w 2512540"/>
              <a:gd name="connsiteY3" fmla="*/ 515843 h 2600231"/>
              <a:gd name="connsiteX4" fmla="*/ 2026604 w 2512540"/>
              <a:gd name="connsiteY4" fmla="*/ 523266 h 2600231"/>
              <a:gd name="connsiteX5" fmla="*/ 2027283 w 2512540"/>
              <a:gd name="connsiteY5" fmla="*/ 760311 h 2600231"/>
              <a:gd name="connsiteX6" fmla="*/ 2024017 w 2512540"/>
              <a:gd name="connsiteY6" fmla="*/ 1810389 h 2600231"/>
              <a:gd name="connsiteX7" fmla="*/ 2199687 w 2512540"/>
              <a:gd name="connsiteY7" fmla="*/ 2259705 h 2600231"/>
              <a:gd name="connsiteX8" fmla="*/ 1610313 w 2512540"/>
              <a:gd name="connsiteY8" fmla="*/ 2600231 h 2600231"/>
              <a:gd name="connsiteX9" fmla="*/ 929687 w 2512540"/>
              <a:gd name="connsiteY9" fmla="*/ 2600231 h 2600231"/>
              <a:gd name="connsiteX10" fmla="*/ 340313 w 2512540"/>
              <a:gd name="connsiteY10" fmla="*/ 2259705 h 2600231"/>
              <a:gd name="connsiteX11" fmla="*/ 0 w 2512540"/>
              <a:gd name="connsiteY11" fmla="*/ 1669963 h 2600231"/>
              <a:gd name="connsiteX12" fmla="*/ 0 w 2512540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199687 w 2540039"/>
              <a:gd name="connsiteY7" fmla="*/ 2259705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767067 w 2540039"/>
              <a:gd name="connsiteY8" fmla="*/ 205159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259705"/>
              <a:gd name="connsiteX1" fmla="*/ 340313 w 2540039"/>
              <a:gd name="connsiteY1" fmla="*/ 399169 h 2259705"/>
              <a:gd name="connsiteX2" fmla="*/ 737010 w 2540039"/>
              <a:gd name="connsiteY2" fmla="*/ 506046 h 2259705"/>
              <a:gd name="connsiteX3" fmla="*/ 1770333 w 2540039"/>
              <a:gd name="connsiteY3" fmla="*/ 515843 h 2259705"/>
              <a:gd name="connsiteX4" fmla="*/ 2026604 w 2540039"/>
              <a:gd name="connsiteY4" fmla="*/ 523266 h 2259705"/>
              <a:gd name="connsiteX5" fmla="*/ 2027283 w 2540039"/>
              <a:gd name="connsiteY5" fmla="*/ 760311 h 2259705"/>
              <a:gd name="connsiteX6" fmla="*/ 2024017 w 2540039"/>
              <a:gd name="connsiteY6" fmla="*/ 1810389 h 2259705"/>
              <a:gd name="connsiteX7" fmla="*/ 2013541 w 2540039"/>
              <a:gd name="connsiteY7" fmla="*/ 2063762 h 2259705"/>
              <a:gd name="connsiteX8" fmla="*/ 1767067 w 2540039"/>
              <a:gd name="connsiteY8" fmla="*/ 2051591 h 2259705"/>
              <a:gd name="connsiteX9" fmla="*/ 730478 w 2540039"/>
              <a:gd name="connsiteY9" fmla="*/ 2051591 h 2259705"/>
              <a:gd name="connsiteX10" fmla="*/ 340313 w 2540039"/>
              <a:gd name="connsiteY10" fmla="*/ 2259705 h 2259705"/>
              <a:gd name="connsiteX11" fmla="*/ 0 w 2540039"/>
              <a:gd name="connsiteY11" fmla="*/ 1669963 h 2259705"/>
              <a:gd name="connsiteX12" fmla="*/ 0 w 2540039"/>
              <a:gd name="connsiteY12" fmla="*/ 988911 h 2259705"/>
              <a:gd name="connsiteX0" fmla="*/ 0 w 2540039"/>
              <a:gd name="connsiteY0" fmla="*/ 988911 h 2063762"/>
              <a:gd name="connsiteX1" fmla="*/ 340313 w 2540039"/>
              <a:gd name="connsiteY1" fmla="*/ 399169 h 2063762"/>
              <a:gd name="connsiteX2" fmla="*/ 737010 w 2540039"/>
              <a:gd name="connsiteY2" fmla="*/ 506046 h 2063762"/>
              <a:gd name="connsiteX3" fmla="*/ 1770333 w 2540039"/>
              <a:gd name="connsiteY3" fmla="*/ 515843 h 2063762"/>
              <a:gd name="connsiteX4" fmla="*/ 2026604 w 2540039"/>
              <a:gd name="connsiteY4" fmla="*/ 523266 h 2063762"/>
              <a:gd name="connsiteX5" fmla="*/ 2027283 w 2540039"/>
              <a:gd name="connsiteY5" fmla="*/ 760311 h 2063762"/>
              <a:gd name="connsiteX6" fmla="*/ 2024017 w 2540039"/>
              <a:gd name="connsiteY6" fmla="*/ 1810389 h 2063762"/>
              <a:gd name="connsiteX7" fmla="*/ 2013541 w 2540039"/>
              <a:gd name="connsiteY7" fmla="*/ 2063762 h 2063762"/>
              <a:gd name="connsiteX8" fmla="*/ 1767067 w 2540039"/>
              <a:gd name="connsiteY8" fmla="*/ 2051591 h 2063762"/>
              <a:gd name="connsiteX9" fmla="*/ 730478 w 2540039"/>
              <a:gd name="connsiteY9" fmla="*/ 2051591 h 2063762"/>
              <a:gd name="connsiteX10" fmla="*/ 480739 w 2540039"/>
              <a:gd name="connsiteY10" fmla="*/ 2050700 h 2063762"/>
              <a:gd name="connsiteX11" fmla="*/ 0 w 2540039"/>
              <a:gd name="connsiteY11" fmla="*/ 1669963 h 2063762"/>
              <a:gd name="connsiteX12" fmla="*/ 0 w 2540039"/>
              <a:gd name="connsiteY12" fmla="*/ 988911 h 2063762"/>
              <a:gd name="connsiteX0" fmla="*/ 0 w 2540039"/>
              <a:gd name="connsiteY0" fmla="*/ 988911 h 2341876"/>
              <a:gd name="connsiteX1" fmla="*/ 340313 w 2540039"/>
              <a:gd name="connsiteY1" fmla="*/ 399169 h 2341876"/>
              <a:gd name="connsiteX2" fmla="*/ 737010 w 2540039"/>
              <a:gd name="connsiteY2" fmla="*/ 506046 h 2341876"/>
              <a:gd name="connsiteX3" fmla="*/ 1770333 w 2540039"/>
              <a:gd name="connsiteY3" fmla="*/ 515843 h 2341876"/>
              <a:gd name="connsiteX4" fmla="*/ 2026604 w 2540039"/>
              <a:gd name="connsiteY4" fmla="*/ 523266 h 2341876"/>
              <a:gd name="connsiteX5" fmla="*/ 2027283 w 2540039"/>
              <a:gd name="connsiteY5" fmla="*/ 760311 h 2341876"/>
              <a:gd name="connsiteX6" fmla="*/ 2024017 w 2540039"/>
              <a:gd name="connsiteY6" fmla="*/ 1810389 h 2341876"/>
              <a:gd name="connsiteX7" fmla="*/ 2013541 w 2540039"/>
              <a:gd name="connsiteY7" fmla="*/ 2063762 h 2341876"/>
              <a:gd name="connsiteX8" fmla="*/ 1767067 w 2540039"/>
              <a:gd name="connsiteY8" fmla="*/ 2051591 h 2341876"/>
              <a:gd name="connsiteX9" fmla="*/ 730478 w 2540039"/>
              <a:gd name="connsiteY9" fmla="*/ 2051591 h 2341876"/>
              <a:gd name="connsiteX10" fmla="*/ 480739 w 2540039"/>
              <a:gd name="connsiteY10" fmla="*/ 2050700 h 2341876"/>
              <a:gd name="connsiteX11" fmla="*/ 0 w 2540039"/>
              <a:gd name="connsiteY11" fmla="*/ 1669963 h 2341876"/>
              <a:gd name="connsiteX12" fmla="*/ 0 w 2540039"/>
              <a:gd name="connsiteY12" fmla="*/ 988911 h 2341876"/>
              <a:gd name="connsiteX0" fmla="*/ 0 w 2540039"/>
              <a:gd name="connsiteY0" fmla="*/ 988911 h 2545128"/>
              <a:gd name="connsiteX1" fmla="*/ 340313 w 2540039"/>
              <a:gd name="connsiteY1" fmla="*/ 399169 h 2545128"/>
              <a:gd name="connsiteX2" fmla="*/ 737010 w 2540039"/>
              <a:gd name="connsiteY2" fmla="*/ 506046 h 2545128"/>
              <a:gd name="connsiteX3" fmla="*/ 1770333 w 2540039"/>
              <a:gd name="connsiteY3" fmla="*/ 515843 h 2545128"/>
              <a:gd name="connsiteX4" fmla="*/ 2026604 w 2540039"/>
              <a:gd name="connsiteY4" fmla="*/ 523266 h 2545128"/>
              <a:gd name="connsiteX5" fmla="*/ 2027283 w 2540039"/>
              <a:gd name="connsiteY5" fmla="*/ 760311 h 2545128"/>
              <a:gd name="connsiteX6" fmla="*/ 2024017 w 2540039"/>
              <a:gd name="connsiteY6" fmla="*/ 1810389 h 2545128"/>
              <a:gd name="connsiteX7" fmla="*/ 2013541 w 2540039"/>
              <a:gd name="connsiteY7" fmla="*/ 2063762 h 2545128"/>
              <a:gd name="connsiteX8" fmla="*/ 1767067 w 2540039"/>
              <a:gd name="connsiteY8" fmla="*/ 2051591 h 2545128"/>
              <a:gd name="connsiteX9" fmla="*/ 730478 w 2540039"/>
              <a:gd name="connsiteY9" fmla="*/ 2051591 h 2545128"/>
              <a:gd name="connsiteX10" fmla="*/ 480739 w 2540039"/>
              <a:gd name="connsiteY10" fmla="*/ 2050700 h 2545128"/>
              <a:gd name="connsiteX11" fmla="*/ 0 w 2540039"/>
              <a:gd name="connsiteY11" fmla="*/ 1669963 h 2545128"/>
              <a:gd name="connsiteX12" fmla="*/ 0 w 2540039"/>
              <a:gd name="connsiteY12" fmla="*/ 988911 h 2545128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0 w 2540039"/>
              <a:gd name="connsiteY11" fmla="*/ 1669963 h 2577339"/>
              <a:gd name="connsiteX12" fmla="*/ 0 w 2540039"/>
              <a:gd name="connsiteY12" fmla="*/ 988911 h 2577339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483326 w 2540039"/>
              <a:gd name="connsiteY11" fmla="*/ 1797326 h 2577339"/>
              <a:gd name="connsiteX12" fmla="*/ 0 w 2540039"/>
              <a:gd name="connsiteY12" fmla="*/ 988911 h 2577339"/>
              <a:gd name="connsiteX0" fmla="*/ 143013 w 2199726"/>
              <a:gd name="connsiteY0" fmla="*/ 757045 h 2577339"/>
              <a:gd name="connsiteX1" fmla="*/ 0 w 2199726"/>
              <a:gd name="connsiteY1" fmla="*/ 399169 h 2577339"/>
              <a:gd name="connsiteX2" fmla="*/ 396697 w 2199726"/>
              <a:gd name="connsiteY2" fmla="*/ 506046 h 2577339"/>
              <a:gd name="connsiteX3" fmla="*/ 1430020 w 2199726"/>
              <a:gd name="connsiteY3" fmla="*/ 515843 h 2577339"/>
              <a:gd name="connsiteX4" fmla="*/ 1686291 w 2199726"/>
              <a:gd name="connsiteY4" fmla="*/ 523266 h 2577339"/>
              <a:gd name="connsiteX5" fmla="*/ 1686970 w 2199726"/>
              <a:gd name="connsiteY5" fmla="*/ 760311 h 2577339"/>
              <a:gd name="connsiteX6" fmla="*/ 1683704 w 2199726"/>
              <a:gd name="connsiteY6" fmla="*/ 1810389 h 2577339"/>
              <a:gd name="connsiteX7" fmla="*/ 1673228 w 2199726"/>
              <a:gd name="connsiteY7" fmla="*/ 2063762 h 2577339"/>
              <a:gd name="connsiteX8" fmla="*/ 1426754 w 2199726"/>
              <a:gd name="connsiteY8" fmla="*/ 2051591 h 2577339"/>
              <a:gd name="connsiteX9" fmla="*/ 390165 w 2199726"/>
              <a:gd name="connsiteY9" fmla="*/ 2051591 h 2577339"/>
              <a:gd name="connsiteX10" fmla="*/ 140426 w 2199726"/>
              <a:gd name="connsiteY10" fmla="*/ 2050700 h 2577339"/>
              <a:gd name="connsiteX11" fmla="*/ 143013 w 2199726"/>
              <a:gd name="connsiteY11" fmla="*/ 1797326 h 2577339"/>
              <a:gd name="connsiteX12" fmla="*/ 143013 w 2199726"/>
              <a:gd name="connsiteY12" fmla="*/ 757045 h 2577339"/>
              <a:gd name="connsiteX0" fmla="*/ 2587 w 2059300"/>
              <a:gd name="connsiteY0" fmla="*/ 757045 h 2577339"/>
              <a:gd name="connsiteX1" fmla="*/ 13062 w 2059300"/>
              <a:gd name="connsiteY1" fmla="*/ 503672 h 2577339"/>
              <a:gd name="connsiteX2" fmla="*/ 256271 w 2059300"/>
              <a:gd name="connsiteY2" fmla="*/ 506046 h 2577339"/>
              <a:gd name="connsiteX3" fmla="*/ 1289594 w 2059300"/>
              <a:gd name="connsiteY3" fmla="*/ 515843 h 2577339"/>
              <a:gd name="connsiteX4" fmla="*/ 1545865 w 2059300"/>
              <a:gd name="connsiteY4" fmla="*/ 523266 h 2577339"/>
              <a:gd name="connsiteX5" fmla="*/ 1546544 w 2059300"/>
              <a:gd name="connsiteY5" fmla="*/ 760311 h 2577339"/>
              <a:gd name="connsiteX6" fmla="*/ 1543278 w 2059300"/>
              <a:gd name="connsiteY6" fmla="*/ 1810389 h 2577339"/>
              <a:gd name="connsiteX7" fmla="*/ 1532802 w 2059300"/>
              <a:gd name="connsiteY7" fmla="*/ 2063762 h 2577339"/>
              <a:gd name="connsiteX8" fmla="*/ 1286328 w 2059300"/>
              <a:gd name="connsiteY8" fmla="*/ 2051591 h 2577339"/>
              <a:gd name="connsiteX9" fmla="*/ 249739 w 2059300"/>
              <a:gd name="connsiteY9" fmla="*/ 2051591 h 2577339"/>
              <a:gd name="connsiteX10" fmla="*/ 0 w 2059300"/>
              <a:gd name="connsiteY10" fmla="*/ 2050700 h 2577339"/>
              <a:gd name="connsiteX11" fmla="*/ 2587 w 2059300"/>
              <a:gd name="connsiteY11" fmla="*/ 1797326 h 2577339"/>
              <a:gd name="connsiteX12" fmla="*/ 2587 w 2059300"/>
              <a:gd name="connsiteY12" fmla="*/ 757045 h 2577339"/>
              <a:gd name="connsiteX0" fmla="*/ 317862 w 2374575"/>
              <a:gd name="connsiteY0" fmla="*/ 757045 h 2577339"/>
              <a:gd name="connsiteX1" fmla="*/ 328337 w 2374575"/>
              <a:gd name="connsiteY1" fmla="*/ 503672 h 2577339"/>
              <a:gd name="connsiteX2" fmla="*/ 571546 w 2374575"/>
              <a:gd name="connsiteY2" fmla="*/ 506046 h 2577339"/>
              <a:gd name="connsiteX3" fmla="*/ 1604869 w 2374575"/>
              <a:gd name="connsiteY3" fmla="*/ 515843 h 2577339"/>
              <a:gd name="connsiteX4" fmla="*/ 1861140 w 2374575"/>
              <a:gd name="connsiteY4" fmla="*/ 523266 h 2577339"/>
              <a:gd name="connsiteX5" fmla="*/ 1861819 w 2374575"/>
              <a:gd name="connsiteY5" fmla="*/ 760311 h 2577339"/>
              <a:gd name="connsiteX6" fmla="*/ 1858553 w 2374575"/>
              <a:gd name="connsiteY6" fmla="*/ 1810389 h 2577339"/>
              <a:gd name="connsiteX7" fmla="*/ 1848077 w 2374575"/>
              <a:gd name="connsiteY7" fmla="*/ 2063762 h 2577339"/>
              <a:gd name="connsiteX8" fmla="*/ 1601603 w 2374575"/>
              <a:gd name="connsiteY8" fmla="*/ 2051591 h 2577339"/>
              <a:gd name="connsiteX9" fmla="*/ 565014 w 2374575"/>
              <a:gd name="connsiteY9" fmla="*/ 2051591 h 2577339"/>
              <a:gd name="connsiteX10" fmla="*/ 315275 w 2374575"/>
              <a:gd name="connsiteY10" fmla="*/ 2050700 h 2577339"/>
              <a:gd name="connsiteX11" fmla="*/ 317862 w 2374575"/>
              <a:gd name="connsiteY11" fmla="*/ 1797326 h 2577339"/>
              <a:gd name="connsiteX12" fmla="*/ 317862 w 2374575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21771 w 2568686"/>
              <a:gd name="connsiteY0" fmla="*/ 760311 h 2577339"/>
              <a:gd name="connsiteX1" fmla="*/ 522448 w 2568686"/>
              <a:gd name="connsiteY1" fmla="*/ 503672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67028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15918 w 2568686"/>
              <a:gd name="connsiteY10" fmla="*/ 2053965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72849 h 2589877"/>
              <a:gd name="connsiteX1" fmla="*/ 522448 w 2568686"/>
              <a:gd name="connsiteY1" fmla="*/ 522742 h 2589877"/>
              <a:gd name="connsiteX2" fmla="*/ 765657 w 2568686"/>
              <a:gd name="connsiteY2" fmla="*/ 518584 h 2589877"/>
              <a:gd name="connsiteX3" fmla="*/ 1798980 w 2568686"/>
              <a:gd name="connsiteY3" fmla="*/ 528381 h 2589877"/>
              <a:gd name="connsiteX4" fmla="*/ 2055251 w 2568686"/>
              <a:gd name="connsiteY4" fmla="*/ 529273 h 2589877"/>
              <a:gd name="connsiteX5" fmla="*/ 2055930 w 2568686"/>
              <a:gd name="connsiteY5" fmla="*/ 772849 h 2589877"/>
              <a:gd name="connsiteX6" fmla="*/ 2052664 w 2568686"/>
              <a:gd name="connsiteY6" fmla="*/ 1822927 h 2589877"/>
              <a:gd name="connsiteX7" fmla="*/ 2051985 w 2568686"/>
              <a:gd name="connsiteY7" fmla="*/ 2066503 h 2589877"/>
              <a:gd name="connsiteX8" fmla="*/ 1795714 w 2568686"/>
              <a:gd name="connsiteY8" fmla="*/ 2064129 h 2589877"/>
              <a:gd name="connsiteX9" fmla="*/ 759125 w 2568686"/>
              <a:gd name="connsiteY9" fmla="*/ 2064129 h 2589877"/>
              <a:gd name="connsiteX10" fmla="*/ 515918 w 2568686"/>
              <a:gd name="connsiteY10" fmla="*/ 2066503 h 2589877"/>
              <a:gd name="connsiteX11" fmla="*/ 511973 w 2568686"/>
              <a:gd name="connsiteY11" fmla="*/ 1809864 h 2589877"/>
              <a:gd name="connsiteX12" fmla="*/ 521771 w 2568686"/>
              <a:gd name="connsiteY12" fmla="*/ 772849 h 2589877"/>
              <a:gd name="connsiteX0" fmla="*/ 521771 w 2568686"/>
              <a:gd name="connsiteY0" fmla="*/ 802820 h 2619848"/>
              <a:gd name="connsiteX1" fmla="*/ 522448 w 2568686"/>
              <a:gd name="connsiteY1" fmla="*/ 552713 h 2619848"/>
              <a:gd name="connsiteX2" fmla="*/ 765657 w 2568686"/>
              <a:gd name="connsiteY2" fmla="*/ 548555 h 2619848"/>
              <a:gd name="connsiteX3" fmla="*/ 1798980 w 2568686"/>
              <a:gd name="connsiteY3" fmla="*/ 558352 h 2619848"/>
              <a:gd name="connsiteX4" fmla="*/ 2055251 w 2568686"/>
              <a:gd name="connsiteY4" fmla="*/ 559244 h 2619848"/>
              <a:gd name="connsiteX5" fmla="*/ 2055930 w 2568686"/>
              <a:gd name="connsiteY5" fmla="*/ 802820 h 2619848"/>
              <a:gd name="connsiteX6" fmla="*/ 2052664 w 2568686"/>
              <a:gd name="connsiteY6" fmla="*/ 1852898 h 2619848"/>
              <a:gd name="connsiteX7" fmla="*/ 2051985 w 2568686"/>
              <a:gd name="connsiteY7" fmla="*/ 2096474 h 2619848"/>
              <a:gd name="connsiteX8" fmla="*/ 1795714 w 2568686"/>
              <a:gd name="connsiteY8" fmla="*/ 2094100 h 2619848"/>
              <a:gd name="connsiteX9" fmla="*/ 759125 w 2568686"/>
              <a:gd name="connsiteY9" fmla="*/ 2094100 h 2619848"/>
              <a:gd name="connsiteX10" fmla="*/ 515918 w 2568686"/>
              <a:gd name="connsiteY10" fmla="*/ 2096474 h 2619848"/>
              <a:gd name="connsiteX11" fmla="*/ 511973 w 2568686"/>
              <a:gd name="connsiteY11" fmla="*/ 1839835 h 2619848"/>
              <a:gd name="connsiteX12" fmla="*/ 521771 w 2568686"/>
              <a:gd name="connsiteY12" fmla="*/ 802820 h 2619848"/>
              <a:gd name="connsiteX0" fmla="*/ 521771 w 2568686"/>
              <a:gd name="connsiteY0" fmla="*/ 754880 h 2571908"/>
              <a:gd name="connsiteX1" fmla="*/ 522448 w 2568686"/>
              <a:gd name="connsiteY1" fmla="*/ 504773 h 2571908"/>
              <a:gd name="connsiteX2" fmla="*/ 765657 w 2568686"/>
              <a:gd name="connsiteY2" fmla="*/ 500615 h 2571908"/>
              <a:gd name="connsiteX3" fmla="*/ 1798980 w 2568686"/>
              <a:gd name="connsiteY3" fmla="*/ 510412 h 2571908"/>
              <a:gd name="connsiteX4" fmla="*/ 2055251 w 2568686"/>
              <a:gd name="connsiteY4" fmla="*/ 511304 h 2571908"/>
              <a:gd name="connsiteX5" fmla="*/ 2055930 w 2568686"/>
              <a:gd name="connsiteY5" fmla="*/ 754880 h 2571908"/>
              <a:gd name="connsiteX6" fmla="*/ 2052664 w 2568686"/>
              <a:gd name="connsiteY6" fmla="*/ 1804958 h 2571908"/>
              <a:gd name="connsiteX7" fmla="*/ 2051985 w 2568686"/>
              <a:gd name="connsiteY7" fmla="*/ 2048534 h 2571908"/>
              <a:gd name="connsiteX8" fmla="*/ 1795714 w 2568686"/>
              <a:gd name="connsiteY8" fmla="*/ 2046160 h 2571908"/>
              <a:gd name="connsiteX9" fmla="*/ 759125 w 2568686"/>
              <a:gd name="connsiteY9" fmla="*/ 2046160 h 2571908"/>
              <a:gd name="connsiteX10" fmla="*/ 515918 w 2568686"/>
              <a:gd name="connsiteY10" fmla="*/ 2048534 h 2571908"/>
              <a:gd name="connsiteX11" fmla="*/ 511973 w 2568686"/>
              <a:gd name="connsiteY11" fmla="*/ 1791895 h 2571908"/>
              <a:gd name="connsiteX12" fmla="*/ 521771 w 2568686"/>
              <a:gd name="connsiteY12" fmla="*/ 754880 h 2571908"/>
              <a:gd name="connsiteX0" fmla="*/ 521771 w 2568686"/>
              <a:gd name="connsiteY0" fmla="*/ 757432 h 2574460"/>
              <a:gd name="connsiteX1" fmla="*/ 522448 w 2568686"/>
              <a:gd name="connsiteY1" fmla="*/ 507325 h 2574460"/>
              <a:gd name="connsiteX2" fmla="*/ 765657 w 2568686"/>
              <a:gd name="connsiteY2" fmla="*/ 503167 h 2574460"/>
              <a:gd name="connsiteX3" fmla="*/ 1798980 w 2568686"/>
              <a:gd name="connsiteY3" fmla="*/ 512964 h 2574460"/>
              <a:gd name="connsiteX4" fmla="*/ 2055251 w 2568686"/>
              <a:gd name="connsiteY4" fmla="*/ 513856 h 2574460"/>
              <a:gd name="connsiteX5" fmla="*/ 2055930 w 2568686"/>
              <a:gd name="connsiteY5" fmla="*/ 757432 h 2574460"/>
              <a:gd name="connsiteX6" fmla="*/ 2052664 w 2568686"/>
              <a:gd name="connsiteY6" fmla="*/ 1807510 h 2574460"/>
              <a:gd name="connsiteX7" fmla="*/ 2051985 w 2568686"/>
              <a:gd name="connsiteY7" fmla="*/ 2051086 h 2574460"/>
              <a:gd name="connsiteX8" fmla="*/ 1795714 w 2568686"/>
              <a:gd name="connsiteY8" fmla="*/ 2048712 h 2574460"/>
              <a:gd name="connsiteX9" fmla="*/ 759125 w 2568686"/>
              <a:gd name="connsiteY9" fmla="*/ 2048712 h 2574460"/>
              <a:gd name="connsiteX10" fmla="*/ 515918 w 2568686"/>
              <a:gd name="connsiteY10" fmla="*/ 2051086 h 2574460"/>
              <a:gd name="connsiteX11" fmla="*/ 511973 w 2568686"/>
              <a:gd name="connsiteY11" fmla="*/ 1794447 h 2574460"/>
              <a:gd name="connsiteX12" fmla="*/ 521771 w 2568686"/>
              <a:gd name="connsiteY12" fmla="*/ 757432 h 25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8686" h="2574460">
                <a:moveTo>
                  <a:pt x="521771" y="757432"/>
                </a:moveTo>
                <a:cubicBezTo>
                  <a:pt x="521997" y="671886"/>
                  <a:pt x="522222" y="592871"/>
                  <a:pt x="522448" y="507325"/>
                </a:cubicBezTo>
                <a:lnTo>
                  <a:pt x="765657" y="503167"/>
                </a:lnTo>
                <a:cubicBezTo>
                  <a:pt x="842308" y="-225088"/>
                  <a:pt x="1794173" y="-110787"/>
                  <a:pt x="1798980" y="512964"/>
                </a:cubicBezTo>
                <a:lnTo>
                  <a:pt x="2055251" y="513856"/>
                </a:lnTo>
                <a:cubicBezTo>
                  <a:pt x="2055477" y="592871"/>
                  <a:pt x="2055704" y="678417"/>
                  <a:pt x="2055930" y="757432"/>
                </a:cubicBezTo>
                <a:cubicBezTo>
                  <a:pt x="2750438" y="872327"/>
                  <a:pt x="2729757" y="1715476"/>
                  <a:pt x="2052664" y="1807510"/>
                </a:cubicBezTo>
                <a:cubicBezTo>
                  <a:pt x="2052438" y="1893056"/>
                  <a:pt x="2052211" y="1965540"/>
                  <a:pt x="2051985" y="2051086"/>
                </a:cubicBezTo>
                <a:lnTo>
                  <a:pt x="1795714" y="2048712"/>
                </a:lnTo>
                <a:cubicBezTo>
                  <a:pt x="1737567" y="2711652"/>
                  <a:pt x="843398" y="2786764"/>
                  <a:pt x="759125" y="2048712"/>
                </a:cubicBezTo>
                <a:lnTo>
                  <a:pt x="515918" y="2051086"/>
                </a:lnTo>
                <a:cubicBezTo>
                  <a:pt x="516780" y="1966628"/>
                  <a:pt x="511111" y="1878905"/>
                  <a:pt x="511973" y="1794447"/>
                </a:cubicBezTo>
                <a:cubicBezTo>
                  <a:pt x="-150967" y="1728538"/>
                  <a:pt x="-193420" y="839669"/>
                  <a:pt x="521771" y="757432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519982" y="1738747"/>
            <a:ext cx="1900332" cy="1904604"/>
          </a:xfrm>
          <a:custGeom>
            <a:avLst/>
            <a:gdLst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929687 w 2540000"/>
              <a:gd name="connsiteY2" fmla="*/ 0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737010 w 2540000"/>
              <a:gd name="connsiteY2" fmla="*/ 447403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589742 h 2201062"/>
              <a:gd name="connsiteX1" fmla="*/ 340313 w 2540000"/>
              <a:gd name="connsiteY1" fmla="*/ 0 h 2201062"/>
              <a:gd name="connsiteX2" fmla="*/ 737010 w 2540000"/>
              <a:gd name="connsiteY2" fmla="*/ 106877 h 2201062"/>
              <a:gd name="connsiteX3" fmla="*/ 1770333 w 2540000"/>
              <a:gd name="connsiteY3" fmla="*/ 116674 h 2201062"/>
              <a:gd name="connsiteX4" fmla="*/ 2199687 w 2540000"/>
              <a:gd name="connsiteY4" fmla="*/ 0 h 2201062"/>
              <a:gd name="connsiteX5" fmla="*/ 2540000 w 2540000"/>
              <a:gd name="connsiteY5" fmla="*/ 589742 h 2201062"/>
              <a:gd name="connsiteX6" fmla="*/ 2540000 w 2540000"/>
              <a:gd name="connsiteY6" fmla="*/ 1270794 h 2201062"/>
              <a:gd name="connsiteX7" fmla="*/ 2199687 w 2540000"/>
              <a:gd name="connsiteY7" fmla="*/ 1860536 h 2201062"/>
              <a:gd name="connsiteX8" fmla="*/ 1610313 w 2540000"/>
              <a:gd name="connsiteY8" fmla="*/ 2201062 h 2201062"/>
              <a:gd name="connsiteX9" fmla="*/ 929687 w 2540000"/>
              <a:gd name="connsiteY9" fmla="*/ 2201062 h 2201062"/>
              <a:gd name="connsiteX10" fmla="*/ 340313 w 2540000"/>
              <a:gd name="connsiteY10" fmla="*/ 1860536 h 2201062"/>
              <a:gd name="connsiteX11" fmla="*/ 0 w 2540000"/>
              <a:gd name="connsiteY11" fmla="*/ 1270794 h 2201062"/>
              <a:gd name="connsiteX12" fmla="*/ 0 w 2540000"/>
              <a:gd name="connsiteY12" fmla="*/ 589742 h 2201062"/>
              <a:gd name="connsiteX0" fmla="*/ 0 w 2540000"/>
              <a:gd name="connsiteY0" fmla="*/ 669392 h 2280712"/>
              <a:gd name="connsiteX1" fmla="*/ 340313 w 2540000"/>
              <a:gd name="connsiteY1" fmla="*/ 79650 h 2280712"/>
              <a:gd name="connsiteX2" fmla="*/ 737010 w 2540000"/>
              <a:gd name="connsiteY2" fmla="*/ 186527 h 2280712"/>
              <a:gd name="connsiteX3" fmla="*/ 1770333 w 2540000"/>
              <a:gd name="connsiteY3" fmla="*/ 196324 h 2280712"/>
              <a:gd name="connsiteX4" fmla="*/ 2199687 w 2540000"/>
              <a:gd name="connsiteY4" fmla="*/ 79650 h 2280712"/>
              <a:gd name="connsiteX5" fmla="*/ 2540000 w 2540000"/>
              <a:gd name="connsiteY5" fmla="*/ 669392 h 2280712"/>
              <a:gd name="connsiteX6" fmla="*/ 2540000 w 2540000"/>
              <a:gd name="connsiteY6" fmla="*/ 1350444 h 2280712"/>
              <a:gd name="connsiteX7" fmla="*/ 2199687 w 2540000"/>
              <a:gd name="connsiteY7" fmla="*/ 1940186 h 2280712"/>
              <a:gd name="connsiteX8" fmla="*/ 1610313 w 2540000"/>
              <a:gd name="connsiteY8" fmla="*/ 2280712 h 2280712"/>
              <a:gd name="connsiteX9" fmla="*/ 929687 w 2540000"/>
              <a:gd name="connsiteY9" fmla="*/ 2280712 h 2280712"/>
              <a:gd name="connsiteX10" fmla="*/ 340313 w 2540000"/>
              <a:gd name="connsiteY10" fmla="*/ 1940186 h 2280712"/>
              <a:gd name="connsiteX11" fmla="*/ 0 w 2540000"/>
              <a:gd name="connsiteY11" fmla="*/ 1350444 h 2280712"/>
              <a:gd name="connsiteX12" fmla="*/ 0 w 2540000"/>
              <a:gd name="connsiteY12" fmla="*/ 669392 h 2280712"/>
              <a:gd name="connsiteX0" fmla="*/ 0 w 2540000"/>
              <a:gd name="connsiteY0" fmla="*/ 928096 h 2539416"/>
              <a:gd name="connsiteX1" fmla="*/ 340313 w 2540000"/>
              <a:gd name="connsiteY1" fmla="*/ 338354 h 2539416"/>
              <a:gd name="connsiteX2" fmla="*/ 737010 w 2540000"/>
              <a:gd name="connsiteY2" fmla="*/ 445231 h 2539416"/>
              <a:gd name="connsiteX3" fmla="*/ 1770333 w 2540000"/>
              <a:gd name="connsiteY3" fmla="*/ 455028 h 2539416"/>
              <a:gd name="connsiteX4" fmla="*/ 2199687 w 2540000"/>
              <a:gd name="connsiteY4" fmla="*/ 338354 h 2539416"/>
              <a:gd name="connsiteX5" fmla="*/ 2540000 w 2540000"/>
              <a:gd name="connsiteY5" fmla="*/ 928096 h 2539416"/>
              <a:gd name="connsiteX6" fmla="*/ 2540000 w 2540000"/>
              <a:gd name="connsiteY6" fmla="*/ 1609148 h 2539416"/>
              <a:gd name="connsiteX7" fmla="*/ 2199687 w 2540000"/>
              <a:gd name="connsiteY7" fmla="*/ 2198890 h 2539416"/>
              <a:gd name="connsiteX8" fmla="*/ 1610313 w 2540000"/>
              <a:gd name="connsiteY8" fmla="*/ 2539416 h 2539416"/>
              <a:gd name="connsiteX9" fmla="*/ 929687 w 2540000"/>
              <a:gd name="connsiteY9" fmla="*/ 2539416 h 2539416"/>
              <a:gd name="connsiteX10" fmla="*/ 340313 w 2540000"/>
              <a:gd name="connsiteY10" fmla="*/ 2198890 h 2539416"/>
              <a:gd name="connsiteX11" fmla="*/ 0 w 2540000"/>
              <a:gd name="connsiteY11" fmla="*/ 1609148 h 2539416"/>
              <a:gd name="connsiteX12" fmla="*/ 0 w 2540000"/>
              <a:gd name="connsiteY12" fmla="*/ 928096 h 2539416"/>
              <a:gd name="connsiteX0" fmla="*/ 0 w 2540000"/>
              <a:gd name="connsiteY0" fmla="*/ 978492 h 2589812"/>
              <a:gd name="connsiteX1" fmla="*/ 340313 w 2540000"/>
              <a:gd name="connsiteY1" fmla="*/ 388750 h 2589812"/>
              <a:gd name="connsiteX2" fmla="*/ 737010 w 2540000"/>
              <a:gd name="connsiteY2" fmla="*/ 495627 h 2589812"/>
              <a:gd name="connsiteX3" fmla="*/ 1770333 w 2540000"/>
              <a:gd name="connsiteY3" fmla="*/ 505424 h 2589812"/>
              <a:gd name="connsiteX4" fmla="*/ 2199687 w 2540000"/>
              <a:gd name="connsiteY4" fmla="*/ 388750 h 2589812"/>
              <a:gd name="connsiteX5" fmla="*/ 2540000 w 2540000"/>
              <a:gd name="connsiteY5" fmla="*/ 978492 h 2589812"/>
              <a:gd name="connsiteX6" fmla="*/ 2540000 w 2540000"/>
              <a:gd name="connsiteY6" fmla="*/ 1659544 h 2589812"/>
              <a:gd name="connsiteX7" fmla="*/ 2199687 w 2540000"/>
              <a:gd name="connsiteY7" fmla="*/ 2249286 h 2589812"/>
              <a:gd name="connsiteX8" fmla="*/ 1610313 w 2540000"/>
              <a:gd name="connsiteY8" fmla="*/ 2589812 h 2589812"/>
              <a:gd name="connsiteX9" fmla="*/ 929687 w 2540000"/>
              <a:gd name="connsiteY9" fmla="*/ 2589812 h 2589812"/>
              <a:gd name="connsiteX10" fmla="*/ 340313 w 2540000"/>
              <a:gd name="connsiteY10" fmla="*/ 2249286 h 2589812"/>
              <a:gd name="connsiteX11" fmla="*/ 0 w 2540000"/>
              <a:gd name="connsiteY11" fmla="*/ 1659544 h 2589812"/>
              <a:gd name="connsiteX12" fmla="*/ 0 w 2540000"/>
              <a:gd name="connsiteY12" fmla="*/ 978492 h 2589812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199687 w 2540000"/>
              <a:gd name="connsiteY4" fmla="*/ 399169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027283 w 2540000"/>
              <a:gd name="connsiteY5" fmla="*/ 7603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199687"/>
              <a:gd name="connsiteY0" fmla="*/ 988911 h 2600231"/>
              <a:gd name="connsiteX1" fmla="*/ 340313 w 2199687"/>
              <a:gd name="connsiteY1" fmla="*/ 399169 h 2600231"/>
              <a:gd name="connsiteX2" fmla="*/ 737010 w 2199687"/>
              <a:gd name="connsiteY2" fmla="*/ 506046 h 2600231"/>
              <a:gd name="connsiteX3" fmla="*/ 1770333 w 2199687"/>
              <a:gd name="connsiteY3" fmla="*/ 515843 h 2600231"/>
              <a:gd name="connsiteX4" fmla="*/ 2026604 w 2199687"/>
              <a:gd name="connsiteY4" fmla="*/ 523266 h 2600231"/>
              <a:gd name="connsiteX5" fmla="*/ 2027283 w 2199687"/>
              <a:gd name="connsiteY5" fmla="*/ 760311 h 2600231"/>
              <a:gd name="connsiteX6" fmla="*/ 2024017 w 2199687"/>
              <a:gd name="connsiteY6" fmla="*/ 1810389 h 2600231"/>
              <a:gd name="connsiteX7" fmla="*/ 2199687 w 2199687"/>
              <a:gd name="connsiteY7" fmla="*/ 2259705 h 2600231"/>
              <a:gd name="connsiteX8" fmla="*/ 1610313 w 2199687"/>
              <a:gd name="connsiteY8" fmla="*/ 2600231 h 2600231"/>
              <a:gd name="connsiteX9" fmla="*/ 929687 w 2199687"/>
              <a:gd name="connsiteY9" fmla="*/ 2600231 h 2600231"/>
              <a:gd name="connsiteX10" fmla="*/ 340313 w 2199687"/>
              <a:gd name="connsiteY10" fmla="*/ 2259705 h 2600231"/>
              <a:gd name="connsiteX11" fmla="*/ 0 w 2199687"/>
              <a:gd name="connsiteY11" fmla="*/ 1669963 h 2600231"/>
              <a:gd name="connsiteX12" fmla="*/ 0 w 2199687"/>
              <a:gd name="connsiteY12" fmla="*/ 988911 h 2600231"/>
              <a:gd name="connsiteX0" fmla="*/ 0 w 2292170"/>
              <a:gd name="connsiteY0" fmla="*/ 988911 h 2600231"/>
              <a:gd name="connsiteX1" fmla="*/ 340313 w 2292170"/>
              <a:gd name="connsiteY1" fmla="*/ 399169 h 2600231"/>
              <a:gd name="connsiteX2" fmla="*/ 737010 w 2292170"/>
              <a:gd name="connsiteY2" fmla="*/ 506046 h 2600231"/>
              <a:gd name="connsiteX3" fmla="*/ 1770333 w 2292170"/>
              <a:gd name="connsiteY3" fmla="*/ 515843 h 2600231"/>
              <a:gd name="connsiteX4" fmla="*/ 2026604 w 2292170"/>
              <a:gd name="connsiteY4" fmla="*/ 523266 h 2600231"/>
              <a:gd name="connsiteX5" fmla="*/ 2027283 w 2292170"/>
              <a:gd name="connsiteY5" fmla="*/ 760311 h 2600231"/>
              <a:gd name="connsiteX6" fmla="*/ 2024017 w 2292170"/>
              <a:gd name="connsiteY6" fmla="*/ 1810389 h 2600231"/>
              <a:gd name="connsiteX7" fmla="*/ 2199687 w 2292170"/>
              <a:gd name="connsiteY7" fmla="*/ 2259705 h 2600231"/>
              <a:gd name="connsiteX8" fmla="*/ 1610313 w 2292170"/>
              <a:gd name="connsiteY8" fmla="*/ 2600231 h 2600231"/>
              <a:gd name="connsiteX9" fmla="*/ 929687 w 2292170"/>
              <a:gd name="connsiteY9" fmla="*/ 2600231 h 2600231"/>
              <a:gd name="connsiteX10" fmla="*/ 340313 w 2292170"/>
              <a:gd name="connsiteY10" fmla="*/ 2259705 h 2600231"/>
              <a:gd name="connsiteX11" fmla="*/ 0 w 2292170"/>
              <a:gd name="connsiteY11" fmla="*/ 1669963 h 2600231"/>
              <a:gd name="connsiteX12" fmla="*/ 0 w 2292170"/>
              <a:gd name="connsiteY12" fmla="*/ 988911 h 2600231"/>
              <a:gd name="connsiteX0" fmla="*/ 0 w 2512540"/>
              <a:gd name="connsiteY0" fmla="*/ 988911 h 2600231"/>
              <a:gd name="connsiteX1" fmla="*/ 340313 w 2512540"/>
              <a:gd name="connsiteY1" fmla="*/ 399169 h 2600231"/>
              <a:gd name="connsiteX2" fmla="*/ 737010 w 2512540"/>
              <a:gd name="connsiteY2" fmla="*/ 506046 h 2600231"/>
              <a:gd name="connsiteX3" fmla="*/ 1770333 w 2512540"/>
              <a:gd name="connsiteY3" fmla="*/ 515843 h 2600231"/>
              <a:gd name="connsiteX4" fmla="*/ 2026604 w 2512540"/>
              <a:gd name="connsiteY4" fmla="*/ 523266 h 2600231"/>
              <a:gd name="connsiteX5" fmla="*/ 2027283 w 2512540"/>
              <a:gd name="connsiteY5" fmla="*/ 760311 h 2600231"/>
              <a:gd name="connsiteX6" fmla="*/ 2024017 w 2512540"/>
              <a:gd name="connsiteY6" fmla="*/ 1810389 h 2600231"/>
              <a:gd name="connsiteX7" fmla="*/ 2199687 w 2512540"/>
              <a:gd name="connsiteY7" fmla="*/ 2259705 h 2600231"/>
              <a:gd name="connsiteX8" fmla="*/ 1610313 w 2512540"/>
              <a:gd name="connsiteY8" fmla="*/ 2600231 h 2600231"/>
              <a:gd name="connsiteX9" fmla="*/ 929687 w 2512540"/>
              <a:gd name="connsiteY9" fmla="*/ 2600231 h 2600231"/>
              <a:gd name="connsiteX10" fmla="*/ 340313 w 2512540"/>
              <a:gd name="connsiteY10" fmla="*/ 2259705 h 2600231"/>
              <a:gd name="connsiteX11" fmla="*/ 0 w 2512540"/>
              <a:gd name="connsiteY11" fmla="*/ 1669963 h 2600231"/>
              <a:gd name="connsiteX12" fmla="*/ 0 w 2512540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199687 w 2540039"/>
              <a:gd name="connsiteY7" fmla="*/ 2259705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767067 w 2540039"/>
              <a:gd name="connsiteY8" fmla="*/ 205159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259705"/>
              <a:gd name="connsiteX1" fmla="*/ 340313 w 2540039"/>
              <a:gd name="connsiteY1" fmla="*/ 399169 h 2259705"/>
              <a:gd name="connsiteX2" fmla="*/ 737010 w 2540039"/>
              <a:gd name="connsiteY2" fmla="*/ 506046 h 2259705"/>
              <a:gd name="connsiteX3" fmla="*/ 1770333 w 2540039"/>
              <a:gd name="connsiteY3" fmla="*/ 515843 h 2259705"/>
              <a:gd name="connsiteX4" fmla="*/ 2026604 w 2540039"/>
              <a:gd name="connsiteY4" fmla="*/ 523266 h 2259705"/>
              <a:gd name="connsiteX5" fmla="*/ 2027283 w 2540039"/>
              <a:gd name="connsiteY5" fmla="*/ 760311 h 2259705"/>
              <a:gd name="connsiteX6" fmla="*/ 2024017 w 2540039"/>
              <a:gd name="connsiteY6" fmla="*/ 1810389 h 2259705"/>
              <a:gd name="connsiteX7" fmla="*/ 2013541 w 2540039"/>
              <a:gd name="connsiteY7" fmla="*/ 2063762 h 2259705"/>
              <a:gd name="connsiteX8" fmla="*/ 1767067 w 2540039"/>
              <a:gd name="connsiteY8" fmla="*/ 2051591 h 2259705"/>
              <a:gd name="connsiteX9" fmla="*/ 730478 w 2540039"/>
              <a:gd name="connsiteY9" fmla="*/ 2051591 h 2259705"/>
              <a:gd name="connsiteX10" fmla="*/ 340313 w 2540039"/>
              <a:gd name="connsiteY10" fmla="*/ 2259705 h 2259705"/>
              <a:gd name="connsiteX11" fmla="*/ 0 w 2540039"/>
              <a:gd name="connsiteY11" fmla="*/ 1669963 h 2259705"/>
              <a:gd name="connsiteX12" fmla="*/ 0 w 2540039"/>
              <a:gd name="connsiteY12" fmla="*/ 988911 h 2259705"/>
              <a:gd name="connsiteX0" fmla="*/ 0 w 2540039"/>
              <a:gd name="connsiteY0" fmla="*/ 988911 h 2063762"/>
              <a:gd name="connsiteX1" fmla="*/ 340313 w 2540039"/>
              <a:gd name="connsiteY1" fmla="*/ 399169 h 2063762"/>
              <a:gd name="connsiteX2" fmla="*/ 737010 w 2540039"/>
              <a:gd name="connsiteY2" fmla="*/ 506046 h 2063762"/>
              <a:gd name="connsiteX3" fmla="*/ 1770333 w 2540039"/>
              <a:gd name="connsiteY3" fmla="*/ 515843 h 2063762"/>
              <a:gd name="connsiteX4" fmla="*/ 2026604 w 2540039"/>
              <a:gd name="connsiteY4" fmla="*/ 523266 h 2063762"/>
              <a:gd name="connsiteX5" fmla="*/ 2027283 w 2540039"/>
              <a:gd name="connsiteY5" fmla="*/ 760311 h 2063762"/>
              <a:gd name="connsiteX6" fmla="*/ 2024017 w 2540039"/>
              <a:gd name="connsiteY6" fmla="*/ 1810389 h 2063762"/>
              <a:gd name="connsiteX7" fmla="*/ 2013541 w 2540039"/>
              <a:gd name="connsiteY7" fmla="*/ 2063762 h 2063762"/>
              <a:gd name="connsiteX8" fmla="*/ 1767067 w 2540039"/>
              <a:gd name="connsiteY8" fmla="*/ 2051591 h 2063762"/>
              <a:gd name="connsiteX9" fmla="*/ 730478 w 2540039"/>
              <a:gd name="connsiteY9" fmla="*/ 2051591 h 2063762"/>
              <a:gd name="connsiteX10" fmla="*/ 480739 w 2540039"/>
              <a:gd name="connsiteY10" fmla="*/ 2050700 h 2063762"/>
              <a:gd name="connsiteX11" fmla="*/ 0 w 2540039"/>
              <a:gd name="connsiteY11" fmla="*/ 1669963 h 2063762"/>
              <a:gd name="connsiteX12" fmla="*/ 0 w 2540039"/>
              <a:gd name="connsiteY12" fmla="*/ 988911 h 2063762"/>
              <a:gd name="connsiteX0" fmla="*/ 0 w 2540039"/>
              <a:gd name="connsiteY0" fmla="*/ 988911 h 2341876"/>
              <a:gd name="connsiteX1" fmla="*/ 340313 w 2540039"/>
              <a:gd name="connsiteY1" fmla="*/ 399169 h 2341876"/>
              <a:gd name="connsiteX2" fmla="*/ 737010 w 2540039"/>
              <a:gd name="connsiteY2" fmla="*/ 506046 h 2341876"/>
              <a:gd name="connsiteX3" fmla="*/ 1770333 w 2540039"/>
              <a:gd name="connsiteY3" fmla="*/ 515843 h 2341876"/>
              <a:gd name="connsiteX4" fmla="*/ 2026604 w 2540039"/>
              <a:gd name="connsiteY4" fmla="*/ 523266 h 2341876"/>
              <a:gd name="connsiteX5" fmla="*/ 2027283 w 2540039"/>
              <a:gd name="connsiteY5" fmla="*/ 760311 h 2341876"/>
              <a:gd name="connsiteX6" fmla="*/ 2024017 w 2540039"/>
              <a:gd name="connsiteY6" fmla="*/ 1810389 h 2341876"/>
              <a:gd name="connsiteX7" fmla="*/ 2013541 w 2540039"/>
              <a:gd name="connsiteY7" fmla="*/ 2063762 h 2341876"/>
              <a:gd name="connsiteX8" fmla="*/ 1767067 w 2540039"/>
              <a:gd name="connsiteY8" fmla="*/ 2051591 h 2341876"/>
              <a:gd name="connsiteX9" fmla="*/ 730478 w 2540039"/>
              <a:gd name="connsiteY9" fmla="*/ 2051591 h 2341876"/>
              <a:gd name="connsiteX10" fmla="*/ 480739 w 2540039"/>
              <a:gd name="connsiteY10" fmla="*/ 2050700 h 2341876"/>
              <a:gd name="connsiteX11" fmla="*/ 0 w 2540039"/>
              <a:gd name="connsiteY11" fmla="*/ 1669963 h 2341876"/>
              <a:gd name="connsiteX12" fmla="*/ 0 w 2540039"/>
              <a:gd name="connsiteY12" fmla="*/ 988911 h 2341876"/>
              <a:gd name="connsiteX0" fmla="*/ 0 w 2540039"/>
              <a:gd name="connsiteY0" fmla="*/ 988911 h 2545128"/>
              <a:gd name="connsiteX1" fmla="*/ 340313 w 2540039"/>
              <a:gd name="connsiteY1" fmla="*/ 399169 h 2545128"/>
              <a:gd name="connsiteX2" fmla="*/ 737010 w 2540039"/>
              <a:gd name="connsiteY2" fmla="*/ 506046 h 2545128"/>
              <a:gd name="connsiteX3" fmla="*/ 1770333 w 2540039"/>
              <a:gd name="connsiteY3" fmla="*/ 515843 h 2545128"/>
              <a:gd name="connsiteX4" fmla="*/ 2026604 w 2540039"/>
              <a:gd name="connsiteY4" fmla="*/ 523266 h 2545128"/>
              <a:gd name="connsiteX5" fmla="*/ 2027283 w 2540039"/>
              <a:gd name="connsiteY5" fmla="*/ 760311 h 2545128"/>
              <a:gd name="connsiteX6" fmla="*/ 2024017 w 2540039"/>
              <a:gd name="connsiteY6" fmla="*/ 1810389 h 2545128"/>
              <a:gd name="connsiteX7" fmla="*/ 2013541 w 2540039"/>
              <a:gd name="connsiteY7" fmla="*/ 2063762 h 2545128"/>
              <a:gd name="connsiteX8" fmla="*/ 1767067 w 2540039"/>
              <a:gd name="connsiteY8" fmla="*/ 2051591 h 2545128"/>
              <a:gd name="connsiteX9" fmla="*/ 730478 w 2540039"/>
              <a:gd name="connsiteY9" fmla="*/ 2051591 h 2545128"/>
              <a:gd name="connsiteX10" fmla="*/ 480739 w 2540039"/>
              <a:gd name="connsiteY10" fmla="*/ 2050700 h 2545128"/>
              <a:gd name="connsiteX11" fmla="*/ 0 w 2540039"/>
              <a:gd name="connsiteY11" fmla="*/ 1669963 h 2545128"/>
              <a:gd name="connsiteX12" fmla="*/ 0 w 2540039"/>
              <a:gd name="connsiteY12" fmla="*/ 988911 h 2545128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0 w 2540039"/>
              <a:gd name="connsiteY11" fmla="*/ 1669963 h 2577339"/>
              <a:gd name="connsiteX12" fmla="*/ 0 w 2540039"/>
              <a:gd name="connsiteY12" fmla="*/ 988911 h 2577339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483326 w 2540039"/>
              <a:gd name="connsiteY11" fmla="*/ 1797326 h 2577339"/>
              <a:gd name="connsiteX12" fmla="*/ 0 w 2540039"/>
              <a:gd name="connsiteY12" fmla="*/ 988911 h 2577339"/>
              <a:gd name="connsiteX0" fmla="*/ 143013 w 2199726"/>
              <a:gd name="connsiteY0" fmla="*/ 757045 h 2577339"/>
              <a:gd name="connsiteX1" fmla="*/ 0 w 2199726"/>
              <a:gd name="connsiteY1" fmla="*/ 399169 h 2577339"/>
              <a:gd name="connsiteX2" fmla="*/ 396697 w 2199726"/>
              <a:gd name="connsiteY2" fmla="*/ 506046 h 2577339"/>
              <a:gd name="connsiteX3" fmla="*/ 1430020 w 2199726"/>
              <a:gd name="connsiteY3" fmla="*/ 515843 h 2577339"/>
              <a:gd name="connsiteX4" fmla="*/ 1686291 w 2199726"/>
              <a:gd name="connsiteY4" fmla="*/ 523266 h 2577339"/>
              <a:gd name="connsiteX5" fmla="*/ 1686970 w 2199726"/>
              <a:gd name="connsiteY5" fmla="*/ 760311 h 2577339"/>
              <a:gd name="connsiteX6" fmla="*/ 1683704 w 2199726"/>
              <a:gd name="connsiteY6" fmla="*/ 1810389 h 2577339"/>
              <a:gd name="connsiteX7" fmla="*/ 1673228 w 2199726"/>
              <a:gd name="connsiteY7" fmla="*/ 2063762 h 2577339"/>
              <a:gd name="connsiteX8" fmla="*/ 1426754 w 2199726"/>
              <a:gd name="connsiteY8" fmla="*/ 2051591 h 2577339"/>
              <a:gd name="connsiteX9" fmla="*/ 390165 w 2199726"/>
              <a:gd name="connsiteY9" fmla="*/ 2051591 h 2577339"/>
              <a:gd name="connsiteX10" fmla="*/ 140426 w 2199726"/>
              <a:gd name="connsiteY10" fmla="*/ 2050700 h 2577339"/>
              <a:gd name="connsiteX11" fmla="*/ 143013 w 2199726"/>
              <a:gd name="connsiteY11" fmla="*/ 1797326 h 2577339"/>
              <a:gd name="connsiteX12" fmla="*/ 143013 w 2199726"/>
              <a:gd name="connsiteY12" fmla="*/ 757045 h 2577339"/>
              <a:gd name="connsiteX0" fmla="*/ 2587 w 2059300"/>
              <a:gd name="connsiteY0" fmla="*/ 757045 h 2577339"/>
              <a:gd name="connsiteX1" fmla="*/ 13062 w 2059300"/>
              <a:gd name="connsiteY1" fmla="*/ 503672 h 2577339"/>
              <a:gd name="connsiteX2" fmla="*/ 256271 w 2059300"/>
              <a:gd name="connsiteY2" fmla="*/ 506046 h 2577339"/>
              <a:gd name="connsiteX3" fmla="*/ 1289594 w 2059300"/>
              <a:gd name="connsiteY3" fmla="*/ 515843 h 2577339"/>
              <a:gd name="connsiteX4" fmla="*/ 1545865 w 2059300"/>
              <a:gd name="connsiteY4" fmla="*/ 523266 h 2577339"/>
              <a:gd name="connsiteX5" fmla="*/ 1546544 w 2059300"/>
              <a:gd name="connsiteY5" fmla="*/ 760311 h 2577339"/>
              <a:gd name="connsiteX6" fmla="*/ 1543278 w 2059300"/>
              <a:gd name="connsiteY6" fmla="*/ 1810389 h 2577339"/>
              <a:gd name="connsiteX7" fmla="*/ 1532802 w 2059300"/>
              <a:gd name="connsiteY7" fmla="*/ 2063762 h 2577339"/>
              <a:gd name="connsiteX8" fmla="*/ 1286328 w 2059300"/>
              <a:gd name="connsiteY8" fmla="*/ 2051591 h 2577339"/>
              <a:gd name="connsiteX9" fmla="*/ 249739 w 2059300"/>
              <a:gd name="connsiteY9" fmla="*/ 2051591 h 2577339"/>
              <a:gd name="connsiteX10" fmla="*/ 0 w 2059300"/>
              <a:gd name="connsiteY10" fmla="*/ 2050700 h 2577339"/>
              <a:gd name="connsiteX11" fmla="*/ 2587 w 2059300"/>
              <a:gd name="connsiteY11" fmla="*/ 1797326 h 2577339"/>
              <a:gd name="connsiteX12" fmla="*/ 2587 w 2059300"/>
              <a:gd name="connsiteY12" fmla="*/ 757045 h 2577339"/>
              <a:gd name="connsiteX0" fmla="*/ 317862 w 2374575"/>
              <a:gd name="connsiteY0" fmla="*/ 757045 h 2577339"/>
              <a:gd name="connsiteX1" fmla="*/ 328337 w 2374575"/>
              <a:gd name="connsiteY1" fmla="*/ 503672 h 2577339"/>
              <a:gd name="connsiteX2" fmla="*/ 571546 w 2374575"/>
              <a:gd name="connsiteY2" fmla="*/ 506046 h 2577339"/>
              <a:gd name="connsiteX3" fmla="*/ 1604869 w 2374575"/>
              <a:gd name="connsiteY3" fmla="*/ 515843 h 2577339"/>
              <a:gd name="connsiteX4" fmla="*/ 1861140 w 2374575"/>
              <a:gd name="connsiteY4" fmla="*/ 523266 h 2577339"/>
              <a:gd name="connsiteX5" fmla="*/ 1861819 w 2374575"/>
              <a:gd name="connsiteY5" fmla="*/ 760311 h 2577339"/>
              <a:gd name="connsiteX6" fmla="*/ 1858553 w 2374575"/>
              <a:gd name="connsiteY6" fmla="*/ 1810389 h 2577339"/>
              <a:gd name="connsiteX7" fmla="*/ 1848077 w 2374575"/>
              <a:gd name="connsiteY7" fmla="*/ 2063762 h 2577339"/>
              <a:gd name="connsiteX8" fmla="*/ 1601603 w 2374575"/>
              <a:gd name="connsiteY8" fmla="*/ 2051591 h 2577339"/>
              <a:gd name="connsiteX9" fmla="*/ 565014 w 2374575"/>
              <a:gd name="connsiteY9" fmla="*/ 2051591 h 2577339"/>
              <a:gd name="connsiteX10" fmla="*/ 315275 w 2374575"/>
              <a:gd name="connsiteY10" fmla="*/ 2050700 h 2577339"/>
              <a:gd name="connsiteX11" fmla="*/ 317862 w 2374575"/>
              <a:gd name="connsiteY11" fmla="*/ 1797326 h 2577339"/>
              <a:gd name="connsiteX12" fmla="*/ 317862 w 2374575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21771 w 2568686"/>
              <a:gd name="connsiteY0" fmla="*/ 760311 h 2577339"/>
              <a:gd name="connsiteX1" fmla="*/ 522448 w 2568686"/>
              <a:gd name="connsiteY1" fmla="*/ 503672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67028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15918 w 2568686"/>
              <a:gd name="connsiteY10" fmla="*/ 2053965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72849 h 2589877"/>
              <a:gd name="connsiteX1" fmla="*/ 522448 w 2568686"/>
              <a:gd name="connsiteY1" fmla="*/ 522742 h 2589877"/>
              <a:gd name="connsiteX2" fmla="*/ 765657 w 2568686"/>
              <a:gd name="connsiteY2" fmla="*/ 518584 h 2589877"/>
              <a:gd name="connsiteX3" fmla="*/ 1798980 w 2568686"/>
              <a:gd name="connsiteY3" fmla="*/ 528381 h 2589877"/>
              <a:gd name="connsiteX4" fmla="*/ 2055251 w 2568686"/>
              <a:gd name="connsiteY4" fmla="*/ 529273 h 2589877"/>
              <a:gd name="connsiteX5" fmla="*/ 2055930 w 2568686"/>
              <a:gd name="connsiteY5" fmla="*/ 772849 h 2589877"/>
              <a:gd name="connsiteX6" fmla="*/ 2052664 w 2568686"/>
              <a:gd name="connsiteY6" fmla="*/ 1822927 h 2589877"/>
              <a:gd name="connsiteX7" fmla="*/ 2051985 w 2568686"/>
              <a:gd name="connsiteY7" fmla="*/ 2066503 h 2589877"/>
              <a:gd name="connsiteX8" fmla="*/ 1795714 w 2568686"/>
              <a:gd name="connsiteY8" fmla="*/ 2064129 h 2589877"/>
              <a:gd name="connsiteX9" fmla="*/ 759125 w 2568686"/>
              <a:gd name="connsiteY9" fmla="*/ 2064129 h 2589877"/>
              <a:gd name="connsiteX10" fmla="*/ 515918 w 2568686"/>
              <a:gd name="connsiteY10" fmla="*/ 2066503 h 2589877"/>
              <a:gd name="connsiteX11" fmla="*/ 511973 w 2568686"/>
              <a:gd name="connsiteY11" fmla="*/ 1809864 h 2589877"/>
              <a:gd name="connsiteX12" fmla="*/ 521771 w 2568686"/>
              <a:gd name="connsiteY12" fmla="*/ 772849 h 2589877"/>
              <a:gd name="connsiteX0" fmla="*/ 521771 w 2568686"/>
              <a:gd name="connsiteY0" fmla="*/ 802820 h 2619848"/>
              <a:gd name="connsiteX1" fmla="*/ 522448 w 2568686"/>
              <a:gd name="connsiteY1" fmla="*/ 552713 h 2619848"/>
              <a:gd name="connsiteX2" fmla="*/ 765657 w 2568686"/>
              <a:gd name="connsiteY2" fmla="*/ 548555 h 2619848"/>
              <a:gd name="connsiteX3" fmla="*/ 1798980 w 2568686"/>
              <a:gd name="connsiteY3" fmla="*/ 558352 h 2619848"/>
              <a:gd name="connsiteX4" fmla="*/ 2055251 w 2568686"/>
              <a:gd name="connsiteY4" fmla="*/ 559244 h 2619848"/>
              <a:gd name="connsiteX5" fmla="*/ 2055930 w 2568686"/>
              <a:gd name="connsiteY5" fmla="*/ 802820 h 2619848"/>
              <a:gd name="connsiteX6" fmla="*/ 2052664 w 2568686"/>
              <a:gd name="connsiteY6" fmla="*/ 1852898 h 2619848"/>
              <a:gd name="connsiteX7" fmla="*/ 2051985 w 2568686"/>
              <a:gd name="connsiteY7" fmla="*/ 2096474 h 2619848"/>
              <a:gd name="connsiteX8" fmla="*/ 1795714 w 2568686"/>
              <a:gd name="connsiteY8" fmla="*/ 2094100 h 2619848"/>
              <a:gd name="connsiteX9" fmla="*/ 759125 w 2568686"/>
              <a:gd name="connsiteY9" fmla="*/ 2094100 h 2619848"/>
              <a:gd name="connsiteX10" fmla="*/ 515918 w 2568686"/>
              <a:gd name="connsiteY10" fmla="*/ 2096474 h 2619848"/>
              <a:gd name="connsiteX11" fmla="*/ 511973 w 2568686"/>
              <a:gd name="connsiteY11" fmla="*/ 1839835 h 2619848"/>
              <a:gd name="connsiteX12" fmla="*/ 521771 w 2568686"/>
              <a:gd name="connsiteY12" fmla="*/ 802820 h 2619848"/>
              <a:gd name="connsiteX0" fmla="*/ 521771 w 2568686"/>
              <a:gd name="connsiteY0" fmla="*/ 754880 h 2571908"/>
              <a:gd name="connsiteX1" fmla="*/ 522448 w 2568686"/>
              <a:gd name="connsiteY1" fmla="*/ 504773 h 2571908"/>
              <a:gd name="connsiteX2" fmla="*/ 765657 w 2568686"/>
              <a:gd name="connsiteY2" fmla="*/ 500615 h 2571908"/>
              <a:gd name="connsiteX3" fmla="*/ 1798980 w 2568686"/>
              <a:gd name="connsiteY3" fmla="*/ 510412 h 2571908"/>
              <a:gd name="connsiteX4" fmla="*/ 2055251 w 2568686"/>
              <a:gd name="connsiteY4" fmla="*/ 511304 h 2571908"/>
              <a:gd name="connsiteX5" fmla="*/ 2055930 w 2568686"/>
              <a:gd name="connsiteY5" fmla="*/ 754880 h 2571908"/>
              <a:gd name="connsiteX6" fmla="*/ 2052664 w 2568686"/>
              <a:gd name="connsiteY6" fmla="*/ 1804958 h 2571908"/>
              <a:gd name="connsiteX7" fmla="*/ 2051985 w 2568686"/>
              <a:gd name="connsiteY7" fmla="*/ 2048534 h 2571908"/>
              <a:gd name="connsiteX8" fmla="*/ 1795714 w 2568686"/>
              <a:gd name="connsiteY8" fmla="*/ 2046160 h 2571908"/>
              <a:gd name="connsiteX9" fmla="*/ 759125 w 2568686"/>
              <a:gd name="connsiteY9" fmla="*/ 2046160 h 2571908"/>
              <a:gd name="connsiteX10" fmla="*/ 515918 w 2568686"/>
              <a:gd name="connsiteY10" fmla="*/ 2048534 h 2571908"/>
              <a:gd name="connsiteX11" fmla="*/ 511973 w 2568686"/>
              <a:gd name="connsiteY11" fmla="*/ 1791895 h 2571908"/>
              <a:gd name="connsiteX12" fmla="*/ 521771 w 2568686"/>
              <a:gd name="connsiteY12" fmla="*/ 754880 h 2571908"/>
              <a:gd name="connsiteX0" fmla="*/ 521771 w 2568686"/>
              <a:gd name="connsiteY0" fmla="*/ 757432 h 2574460"/>
              <a:gd name="connsiteX1" fmla="*/ 522448 w 2568686"/>
              <a:gd name="connsiteY1" fmla="*/ 507325 h 2574460"/>
              <a:gd name="connsiteX2" fmla="*/ 765657 w 2568686"/>
              <a:gd name="connsiteY2" fmla="*/ 503167 h 2574460"/>
              <a:gd name="connsiteX3" fmla="*/ 1798980 w 2568686"/>
              <a:gd name="connsiteY3" fmla="*/ 512964 h 2574460"/>
              <a:gd name="connsiteX4" fmla="*/ 2055251 w 2568686"/>
              <a:gd name="connsiteY4" fmla="*/ 513856 h 2574460"/>
              <a:gd name="connsiteX5" fmla="*/ 2055930 w 2568686"/>
              <a:gd name="connsiteY5" fmla="*/ 757432 h 2574460"/>
              <a:gd name="connsiteX6" fmla="*/ 2052664 w 2568686"/>
              <a:gd name="connsiteY6" fmla="*/ 1807510 h 2574460"/>
              <a:gd name="connsiteX7" fmla="*/ 2051985 w 2568686"/>
              <a:gd name="connsiteY7" fmla="*/ 2051086 h 2574460"/>
              <a:gd name="connsiteX8" fmla="*/ 1795714 w 2568686"/>
              <a:gd name="connsiteY8" fmla="*/ 2048712 h 2574460"/>
              <a:gd name="connsiteX9" fmla="*/ 759125 w 2568686"/>
              <a:gd name="connsiteY9" fmla="*/ 2048712 h 2574460"/>
              <a:gd name="connsiteX10" fmla="*/ 515918 w 2568686"/>
              <a:gd name="connsiteY10" fmla="*/ 2051086 h 2574460"/>
              <a:gd name="connsiteX11" fmla="*/ 511973 w 2568686"/>
              <a:gd name="connsiteY11" fmla="*/ 1794447 h 2574460"/>
              <a:gd name="connsiteX12" fmla="*/ 521771 w 2568686"/>
              <a:gd name="connsiteY12" fmla="*/ 757432 h 25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8686" h="2574460">
                <a:moveTo>
                  <a:pt x="521771" y="757432"/>
                </a:moveTo>
                <a:cubicBezTo>
                  <a:pt x="521997" y="671886"/>
                  <a:pt x="522222" y="592871"/>
                  <a:pt x="522448" y="507325"/>
                </a:cubicBezTo>
                <a:lnTo>
                  <a:pt x="765657" y="503167"/>
                </a:lnTo>
                <a:cubicBezTo>
                  <a:pt x="842308" y="-225088"/>
                  <a:pt x="1794173" y="-110787"/>
                  <a:pt x="1798980" y="512964"/>
                </a:cubicBezTo>
                <a:lnTo>
                  <a:pt x="2055251" y="513856"/>
                </a:lnTo>
                <a:cubicBezTo>
                  <a:pt x="2055477" y="592871"/>
                  <a:pt x="2055704" y="678417"/>
                  <a:pt x="2055930" y="757432"/>
                </a:cubicBezTo>
                <a:cubicBezTo>
                  <a:pt x="2750438" y="872327"/>
                  <a:pt x="2729757" y="1715476"/>
                  <a:pt x="2052664" y="1807510"/>
                </a:cubicBezTo>
                <a:cubicBezTo>
                  <a:pt x="2052438" y="1893056"/>
                  <a:pt x="2052211" y="1965540"/>
                  <a:pt x="2051985" y="2051086"/>
                </a:cubicBezTo>
                <a:lnTo>
                  <a:pt x="1795714" y="2048712"/>
                </a:lnTo>
                <a:cubicBezTo>
                  <a:pt x="1737567" y="2711652"/>
                  <a:pt x="843398" y="2786764"/>
                  <a:pt x="759125" y="2048712"/>
                </a:cubicBezTo>
                <a:lnTo>
                  <a:pt x="515918" y="2051086"/>
                </a:lnTo>
                <a:cubicBezTo>
                  <a:pt x="516780" y="1966628"/>
                  <a:pt x="511111" y="1878905"/>
                  <a:pt x="511973" y="1794447"/>
                </a:cubicBezTo>
                <a:cubicBezTo>
                  <a:pt x="-150967" y="1728538"/>
                  <a:pt x="-193420" y="839669"/>
                  <a:pt x="521771" y="757432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391910" y="1738747"/>
            <a:ext cx="1900332" cy="1904604"/>
          </a:xfrm>
          <a:custGeom>
            <a:avLst/>
            <a:gdLst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929687 w 2540000"/>
              <a:gd name="connsiteY2" fmla="*/ 0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930268 h 2541588"/>
              <a:gd name="connsiteX1" fmla="*/ 340313 w 2540000"/>
              <a:gd name="connsiteY1" fmla="*/ 340526 h 2541588"/>
              <a:gd name="connsiteX2" fmla="*/ 737010 w 2540000"/>
              <a:gd name="connsiteY2" fmla="*/ 447403 h 2541588"/>
              <a:gd name="connsiteX3" fmla="*/ 1610313 w 2540000"/>
              <a:gd name="connsiteY3" fmla="*/ 0 h 2541588"/>
              <a:gd name="connsiteX4" fmla="*/ 2199687 w 2540000"/>
              <a:gd name="connsiteY4" fmla="*/ 340526 h 2541588"/>
              <a:gd name="connsiteX5" fmla="*/ 2540000 w 2540000"/>
              <a:gd name="connsiteY5" fmla="*/ 930268 h 2541588"/>
              <a:gd name="connsiteX6" fmla="*/ 2540000 w 2540000"/>
              <a:gd name="connsiteY6" fmla="*/ 1611320 h 2541588"/>
              <a:gd name="connsiteX7" fmla="*/ 2199687 w 2540000"/>
              <a:gd name="connsiteY7" fmla="*/ 2201062 h 2541588"/>
              <a:gd name="connsiteX8" fmla="*/ 1610313 w 2540000"/>
              <a:gd name="connsiteY8" fmla="*/ 2541588 h 2541588"/>
              <a:gd name="connsiteX9" fmla="*/ 929687 w 2540000"/>
              <a:gd name="connsiteY9" fmla="*/ 2541588 h 2541588"/>
              <a:gd name="connsiteX10" fmla="*/ 340313 w 2540000"/>
              <a:gd name="connsiteY10" fmla="*/ 2201062 h 2541588"/>
              <a:gd name="connsiteX11" fmla="*/ 0 w 2540000"/>
              <a:gd name="connsiteY11" fmla="*/ 1611320 h 2541588"/>
              <a:gd name="connsiteX12" fmla="*/ 0 w 2540000"/>
              <a:gd name="connsiteY12" fmla="*/ 930268 h 2541588"/>
              <a:gd name="connsiteX0" fmla="*/ 0 w 2540000"/>
              <a:gd name="connsiteY0" fmla="*/ 589742 h 2201062"/>
              <a:gd name="connsiteX1" fmla="*/ 340313 w 2540000"/>
              <a:gd name="connsiteY1" fmla="*/ 0 h 2201062"/>
              <a:gd name="connsiteX2" fmla="*/ 737010 w 2540000"/>
              <a:gd name="connsiteY2" fmla="*/ 106877 h 2201062"/>
              <a:gd name="connsiteX3" fmla="*/ 1770333 w 2540000"/>
              <a:gd name="connsiteY3" fmla="*/ 116674 h 2201062"/>
              <a:gd name="connsiteX4" fmla="*/ 2199687 w 2540000"/>
              <a:gd name="connsiteY4" fmla="*/ 0 h 2201062"/>
              <a:gd name="connsiteX5" fmla="*/ 2540000 w 2540000"/>
              <a:gd name="connsiteY5" fmla="*/ 589742 h 2201062"/>
              <a:gd name="connsiteX6" fmla="*/ 2540000 w 2540000"/>
              <a:gd name="connsiteY6" fmla="*/ 1270794 h 2201062"/>
              <a:gd name="connsiteX7" fmla="*/ 2199687 w 2540000"/>
              <a:gd name="connsiteY7" fmla="*/ 1860536 h 2201062"/>
              <a:gd name="connsiteX8" fmla="*/ 1610313 w 2540000"/>
              <a:gd name="connsiteY8" fmla="*/ 2201062 h 2201062"/>
              <a:gd name="connsiteX9" fmla="*/ 929687 w 2540000"/>
              <a:gd name="connsiteY9" fmla="*/ 2201062 h 2201062"/>
              <a:gd name="connsiteX10" fmla="*/ 340313 w 2540000"/>
              <a:gd name="connsiteY10" fmla="*/ 1860536 h 2201062"/>
              <a:gd name="connsiteX11" fmla="*/ 0 w 2540000"/>
              <a:gd name="connsiteY11" fmla="*/ 1270794 h 2201062"/>
              <a:gd name="connsiteX12" fmla="*/ 0 w 2540000"/>
              <a:gd name="connsiteY12" fmla="*/ 589742 h 2201062"/>
              <a:gd name="connsiteX0" fmla="*/ 0 w 2540000"/>
              <a:gd name="connsiteY0" fmla="*/ 669392 h 2280712"/>
              <a:gd name="connsiteX1" fmla="*/ 340313 w 2540000"/>
              <a:gd name="connsiteY1" fmla="*/ 79650 h 2280712"/>
              <a:gd name="connsiteX2" fmla="*/ 737010 w 2540000"/>
              <a:gd name="connsiteY2" fmla="*/ 186527 h 2280712"/>
              <a:gd name="connsiteX3" fmla="*/ 1770333 w 2540000"/>
              <a:gd name="connsiteY3" fmla="*/ 196324 h 2280712"/>
              <a:gd name="connsiteX4" fmla="*/ 2199687 w 2540000"/>
              <a:gd name="connsiteY4" fmla="*/ 79650 h 2280712"/>
              <a:gd name="connsiteX5" fmla="*/ 2540000 w 2540000"/>
              <a:gd name="connsiteY5" fmla="*/ 669392 h 2280712"/>
              <a:gd name="connsiteX6" fmla="*/ 2540000 w 2540000"/>
              <a:gd name="connsiteY6" fmla="*/ 1350444 h 2280712"/>
              <a:gd name="connsiteX7" fmla="*/ 2199687 w 2540000"/>
              <a:gd name="connsiteY7" fmla="*/ 1940186 h 2280712"/>
              <a:gd name="connsiteX8" fmla="*/ 1610313 w 2540000"/>
              <a:gd name="connsiteY8" fmla="*/ 2280712 h 2280712"/>
              <a:gd name="connsiteX9" fmla="*/ 929687 w 2540000"/>
              <a:gd name="connsiteY9" fmla="*/ 2280712 h 2280712"/>
              <a:gd name="connsiteX10" fmla="*/ 340313 w 2540000"/>
              <a:gd name="connsiteY10" fmla="*/ 1940186 h 2280712"/>
              <a:gd name="connsiteX11" fmla="*/ 0 w 2540000"/>
              <a:gd name="connsiteY11" fmla="*/ 1350444 h 2280712"/>
              <a:gd name="connsiteX12" fmla="*/ 0 w 2540000"/>
              <a:gd name="connsiteY12" fmla="*/ 669392 h 2280712"/>
              <a:gd name="connsiteX0" fmla="*/ 0 w 2540000"/>
              <a:gd name="connsiteY0" fmla="*/ 928096 h 2539416"/>
              <a:gd name="connsiteX1" fmla="*/ 340313 w 2540000"/>
              <a:gd name="connsiteY1" fmla="*/ 338354 h 2539416"/>
              <a:gd name="connsiteX2" fmla="*/ 737010 w 2540000"/>
              <a:gd name="connsiteY2" fmla="*/ 445231 h 2539416"/>
              <a:gd name="connsiteX3" fmla="*/ 1770333 w 2540000"/>
              <a:gd name="connsiteY3" fmla="*/ 455028 h 2539416"/>
              <a:gd name="connsiteX4" fmla="*/ 2199687 w 2540000"/>
              <a:gd name="connsiteY4" fmla="*/ 338354 h 2539416"/>
              <a:gd name="connsiteX5" fmla="*/ 2540000 w 2540000"/>
              <a:gd name="connsiteY5" fmla="*/ 928096 h 2539416"/>
              <a:gd name="connsiteX6" fmla="*/ 2540000 w 2540000"/>
              <a:gd name="connsiteY6" fmla="*/ 1609148 h 2539416"/>
              <a:gd name="connsiteX7" fmla="*/ 2199687 w 2540000"/>
              <a:gd name="connsiteY7" fmla="*/ 2198890 h 2539416"/>
              <a:gd name="connsiteX8" fmla="*/ 1610313 w 2540000"/>
              <a:gd name="connsiteY8" fmla="*/ 2539416 h 2539416"/>
              <a:gd name="connsiteX9" fmla="*/ 929687 w 2540000"/>
              <a:gd name="connsiteY9" fmla="*/ 2539416 h 2539416"/>
              <a:gd name="connsiteX10" fmla="*/ 340313 w 2540000"/>
              <a:gd name="connsiteY10" fmla="*/ 2198890 h 2539416"/>
              <a:gd name="connsiteX11" fmla="*/ 0 w 2540000"/>
              <a:gd name="connsiteY11" fmla="*/ 1609148 h 2539416"/>
              <a:gd name="connsiteX12" fmla="*/ 0 w 2540000"/>
              <a:gd name="connsiteY12" fmla="*/ 928096 h 2539416"/>
              <a:gd name="connsiteX0" fmla="*/ 0 w 2540000"/>
              <a:gd name="connsiteY0" fmla="*/ 978492 h 2589812"/>
              <a:gd name="connsiteX1" fmla="*/ 340313 w 2540000"/>
              <a:gd name="connsiteY1" fmla="*/ 388750 h 2589812"/>
              <a:gd name="connsiteX2" fmla="*/ 737010 w 2540000"/>
              <a:gd name="connsiteY2" fmla="*/ 495627 h 2589812"/>
              <a:gd name="connsiteX3" fmla="*/ 1770333 w 2540000"/>
              <a:gd name="connsiteY3" fmla="*/ 505424 h 2589812"/>
              <a:gd name="connsiteX4" fmla="*/ 2199687 w 2540000"/>
              <a:gd name="connsiteY4" fmla="*/ 388750 h 2589812"/>
              <a:gd name="connsiteX5" fmla="*/ 2540000 w 2540000"/>
              <a:gd name="connsiteY5" fmla="*/ 978492 h 2589812"/>
              <a:gd name="connsiteX6" fmla="*/ 2540000 w 2540000"/>
              <a:gd name="connsiteY6" fmla="*/ 1659544 h 2589812"/>
              <a:gd name="connsiteX7" fmla="*/ 2199687 w 2540000"/>
              <a:gd name="connsiteY7" fmla="*/ 2249286 h 2589812"/>
              <a:gd name="connsiteX8" fmla="*/ 1610313 w 2540000"/>
              <a:gd name="connsiteY8" fmla="*/ 2589812 h 2589812"/>
              <a:gd name="connsiteX9" fmla="*/ 929687 w 2540000"/>
              <a:gd name="connsiteY9" fmla="*/ 2589812 h 2589812"/>
              <a:gd name="connsiteX10" fmla="*/ 340313 w 2540000"/>
              <a:gd name="connsiteY10" fmla="*/ 2249286 h 2589812"/>
              <a:gd name="connsiteX11" fmla="*/ 0 w 2540000"/>
              <a:gd name="connsiteY11" fmla="*/ 1659544 h 2589812"/>
              <a:gd name="connsiteX12" fmla="*/ 0 w 2540000"/>
              <a:gd name="connsiteY12" fmla="*/ 978492 h 2589812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199687 w 2540000"/>
              <a:gd name="connsiteY4" fmla="*/ 399169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540000 w 2540000"/>
              <a:gd name="connsiteY5" fmla="*/ 9889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540000"/>
              <a:gd name="connsiteY0" fmla="*/ 988911 h 2600231"/>
              <a:gd name="connsiteX1" fmla="*/ 340313 w 2540000"/>
              <a:gd name="connsiteY1" fmla="*/ 399169 h 2600231"/>
              <a:gd name="connsiteX2" fmla="*/ 737010 w 2540000"/>
              <a:gd name="connsiteY2" fmla="*/ 506046 h 2600231"/>
              <a:gd name="connsiteX3" fmla="*/ 1770333 w 2540000"/>
              <a:gd name="connsiteY3" fmla="*/ 515843 h 2600231"/>
              <a:gd name="connsiteX4" fmla="*/ 2026604 w 2540000"/>
              <a:gd name="connsiteY4" fmla="*/ 523266 h 2600231"/>
              <a:gd name="connsiteX5" fmla="*/ 2027283 w 2540000"/>
              <a:gd name="connsiteY5" fmla="*/ 760311 h 2600231"/>
              <a:gd name="connsiteX6" fmla="*/ 2540000 w 2540000"/>
              <a:gd name="connsiteY6" fmla="*/ 1669963 h 2600231"/>
              <a:gd name="connsiteX7" fmla="*/ 2199687 w 2540000"/>
              <a:gd name="connsiteY7" fmla="*/ 2259705 h 2600231"/>
              <a:gd name="connsiteX8" fmla="*/ 1610313 w 2540000"/>
              <a:gd name="connsiteY8" fmla="*/ 2600231 h 2600231"/>
              <a:gd name="connsiteX9" fmla="*/ 929687 w 2540000"/>
              <a:gd name="connsiteY9" fmla="*/ 2600231 h 2600231"/>
              <a:gd name="connsiteX10" fmla="*/ 340313 w 2540000"/>
              <a:gd name="connsiteY10" fmla="*/ 2259705 h 2600231"/>
              <a:gd name="connsiteX11" fmla="*/ 0 w 2540000"/>
              <a:gd name="connsiteY11" fmla="*/ 1669963 h 2600231"/>
              <a:gd name="connsiteX12" fmla="*/ 0 w 2540000"/>
              <a:gd name="connsiteY12" fmla="*/ 988911 h 2600231"/>
              <a:gd name="connsiteX0" fmla="*/ 0 w 2199687"/>
              <a:gd name="connsiteY0" fmla="*/ 988911 h 2600231"/>
              <a:gd name="connsiteX1" fmla="*/ 340313 w 2199687"/>
              <a:gd name="connsiteY1" fmla="*/ 399169 h 2600231"/>
              <a:gd name="connsiteX2" fmla="*/ 737010 w 2199687"/>
              <a:gd name="connsiteY2" fmla="*/ 506046 h 2600231"/>
              <a:gd name="connsiteX3" fmla="*/ 1770333 w 2199687"/>
              <a:gd name="connsiteY3" fmla="*/ 515843 h 2600231"/>
              <a:gd name="connsiteX4" fmla="*/ 2026604 w 2199687"/>
              <a:gd name="connsiteY4" fmla="*/ 523266 h 2600231"/>
              <a:gd name="connsiteX5" fmla="*/ 2027283 w 2199687"/>
              <a:gd name="connsiteY5" fmla="*/ 760311 h 2600231"/>
              <a:gd name="connsiteX6" fmla="*/ 2024017 w 2199687"/>
              <a:gd name="connsiteY6" fmla="*/ 1810389 h 2600231"/>
              <a:gd name="connsiteX7" fmla="*/ 2199687 w 2199687"/>
              <a:gd name="connsiteY7" fmla="*/ 2259705 h 2600231"/>
              <a:gd name="connsiteX8" fmla="*/ 1610313 w 2199687"/>
              <a:gd name="connsiteY8" fmla="*/ 2600231 h 2600231"/>
              <a:gd name="connsiteX9" fmla="*/ 929687 w 2199687"/>
              <a:gd name="connsiteY9" fmla="*/ 2600231 h 2600231"/>
              <a:gd name="connsiteX10" fmla="*/ 340313 w 2199687"/>
              <a:gd name="connsiteY10" fmla="*/ 2259705 h 2600231"/>
              <a:gd name="connsiteX11" fmla="*/ 0 w 2199687"/>
              <a:gd name="connsiteY11" fmla="*/ 1669963 h 2600231"/>
              <a:gd name="connsiteX12" fmla="*/ 0 w 2199687"/>
              <a:gd name="connsiteY12" fmla="*/ 988911 h 2600231"/>
              <a:gd name="connsiteX0" fmla="*/ 0 w 2292170"/>
              <a:gd name="connsiteY0" fmla="*/ 988911 h 2600231"/>
              <a:gd name="connsiteX1" fmla="*/ 340313 w 2292170"/>
              <a:gd name="connsiteY1" fmla="*/ 399169 h 2600231"/>
              <a:gd name="connsiteX2" fmla="*/ 737010 w 2292170"/>
              <a:gd name="connsiteY2" fmla="*/ 506046 h 2600231"/>
              <a:gd name="connsiteX3" fmla="*/ 1770333 w 2292170"/>
              <a:gd name="connsiteY3" fmla="*/ 515843 h 2600231"/>
              <a:gd name="connsiteX4" fmla="*/ 2026604 w 2292170"/>
              <a:gd name="connsiteY4" fmla="*/ 523266 h 2600231"/>
              <a:gd name="connsiteX5" fmla="*/ 2027283 w 2292170"/>
              <a:gd name="connsiteY5" fmla="*/ 760311 h 2600231"/>
              <a:gd name="connsiteX6" fmla="*/ 2024017 w 2292170"/>
              <a:gd name="connsiteY6" fmla="*/ 1810389 h 2600231"/>
              <a:gd name="connsiteX7" fmla="*/ 2199687 w 2292170"/>
              <a:gd name="connsiteY7" fmla="*/ 2259705 h 2600231"/>
              <a:gd name="connsiteX8" fmla="*/ 1610313 w 2292170"/>
              <a:gd name="connsiteY8" fmla="*/ 2600231 h 2600231"/>
              <a:gd name="connsiteX9" fmla="*/ 929687 w 2292170"/>
              <a:gd name="connsiteY9" fmla="*/ 2600231 h 2600231"/>
              <a:gd name="connsiteX10" fmla="*/ 340313 w 2292170"/>
              <a:gd name="connsiteY10" fmla="*/ 2259705 h 2600231"/>
              <a:gd name="connsiteX11" fmla="*/ 0 w 2292170"/>
              <a:gd name="connsiteY11" fmla="*/ 1669963 h 2600231"/>
              <a:gd name="connsiteX12" fmla="*/ 0 w 2292170"/>
              <a:gd name="connsiteY12" fmla="*/ 988911 h 2600231"/>
              <a:gd name="connsiteX0" fmla="*/ 0 w 2512540"/>
              <a:gd name="connsiteY0" fmla="*/ 988911 h 2600231"/>
              <a:gd name="connsiteX1" fmla="*/ 340313 w 2512540"/>
              <a:gd name="connsiteY1" fmla="*/ 399169 h 2600231"/>
              <a:gd name="connsiteX2" fmla="*/ 737010 w 2512540"/>
              <a:gd name="connsiteY2" fmla="*/ 506046 h 2600231"/>
              <a:gd name="connsiteX3" fmla="*/ 1770333 w 2512540"/>
              <a:gd name="connsiteY3" fmla="*/ 515843 h 2600231"/>
              <a:gd name="connsiteX4" fmla="*/ 2026604 w 2512540"/>
              <a:gd name="connsiteY4" fmla="*/ 523266 h 2600231"/>
              <a:gd name="connsiteX5" fmla="*/ 2027283 w 2512540"/>
              <a:gd name="connsiteY5" fmla="*/ 760311 h 2600231"/>
              <a:gd name="connsiteX6" fmla="*/ 2024017 w 2512540"/>
              <a:gd name="connsiteY6" fmla="*/ 1810389 h 2600231"/>
              <a:gd name="connsiteX7" fmla="*/ 2199687 w 2512540"/>
              <a:gd name="connsiteY7" fmla="*/ 2259705 h 2600231"/>
              <a:gd name="connsiteX8" fmla="*/ 1610313 w 2512540"/>
              <a:gd name="connsiteY8" fmla="*/ 2600231 h 2600231"/>
              <a:gd name="connsiteX9" fmla="*/ 929687 w 2512540"/>
              <a:gd name="connsiteY9" fmla="*/ 2600231 h 2600231"/>
              <a:gd name="connsiteX10" fmla="*/ 340313 w 2512540"/>
              <a:gd name="connsiteY10" fmla="*/ 2259705 h 2600231"/>
              <a:gd name="connsiteX11" fmla="*/ 0 w 2512540"/>
              <a:gd name="connsiteY11" fmla="*/ 1669963 h 2600231"/>
              <a:gd name="connsiteX12" fmla="*/ 0 w 2512540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199687 w 2540039"/>
              <a:gd name="connsiteY7" fmla="*/ 2259705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610313 w 2540039"/>
              <a:gd name="connsiteY8" fmla="*/ 260023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600231"/>
              <a:gd name="connsiteX1" fmla="*/ 340313 w 2540039"/>
              <a:gd name="connsiteY1" fmla="*/ 399169 h 2600231"/>
              <a:gd name="connsiteX2" fmla="*/ 737010 w 2540039"/>
              <a:gd name="connsiteY2" fmla="*/ 506046 h 2600231"/>
              <a:gd name="connsiteX3" fmla="*/ 1770333 w 2540039"/>
              <a:gd name="connsiteY3" fmla="*/ 515843 h 2600231"/>
              <a:gd name="connsiteX4" fmla="*/ 2026604 w 2540039"/>
              <a:gd name="connsiteY4" fmla="*/ 523266 h 2600231"/>
              <a:gd name="connsiteX5" fmla="*/ 2027283 w 2540039"/>
              <a:gd name="connsiteY5" fmla="*/ 760311 h 2600231"/>
              <a:gd name="connsiteX6" fmla="*/ 2024017 w 2540039"/>
              <a:gd name="connsiteY6" fmla="*/ 1810389 h 2600231"/>
              <a:gd name="connsiteX7" fmla="*/ 2013541 w 2540039"/>
              <a:gd name="connsiteY7" fmla="*/ 2063762 h 2600231"/>
              <a:gd name="connsiteX8" fmla="*/ 1767067 w 2540039"/>
              <a:gd name="connsiteY8" fmla="*/ 2051591 h 2600231"/>
              <a:gd name="connsiteX9" fmla="*/ 929687 w 2540039"/>
              <a:gd name="connsiteY9" fmla="*/ 2600231 h 2600231"/>
              <a:gd name="connsiteX10" fmla="*/ 340313 w 2540039"/>
              <a:gd name="connsiteY10" fmla="*/ 2259705 h 2600231"/>
              <a:gd name="connsiteX11" fmla="*/ 0 w 2540039"/>
              <a:gd name="connsiteY11" fmla="*/ 1669963 h 2600231"/>
              <a:gd name="connsiteX12" fmla="*/ 0 w 2540039"/>
              <a:gd name="connsiteY12" fmla="*/ 988911 h 2600231"/>
              <a:gd name="connsiteX0" fmla="*/ 0 w 2540039"/>
              <a:gd name="connsiteY0" fmla="*/ 988911 h 2259705"/>
              <a:gd name="connsiteX1" fmla="*/ 340313 w 2540039"/>
              <a:gd name="connsiteY1" fmla="*/ 399169 h 2259705"/>
              <a:gd name="connsiteX2" fmla="*/ 737010 w 2540039"/>
              <a:gd name="connsiteY2" fmla="*/ 506046 h 2259705"/>
              <a:gd name="connsiteX3" fmla="*/ 1770333 w 2540039"/>
              <a:gd name="connsiteY3" fmla="*/ 515843 h 2259705"/>
              <a:gd name="connsiteX4" fmla="*/ 2026604 w 2540039"/>
              <a:gd name="connsiteY4" fmla="*/ 523266 h 2259705"/>
              <a:gd name="connsiteX5" fmla="*/ 2027283 w 2540039"/>
              <a:gd name="connsiteY5" fmla="*/ 760311 h 2259705"/>
              <a:gd name="connsiteX6" fmla="*/ 2024017 w 2540039"/>
              <a:gd name="connsiteY6" fmla="*/ 1810389 h 2259705"/>
              <a:gd name="connsiteX7" fmla="*/ 2013541 w 2540039"/>
              <a:gd name="connsiteY7" fmla="*/ 2063762 h 2259705"/>
              <a:gd name="connsiteX8" fmla="*/ 1767067 w 2540039"/>
              <a:gd name="connsiteY8" fmla="*/ 2051591 h 2259705"/>
              <a:gd name="connsiteX9" fmla="*/ 730478 w 2540039"/>
              <a:gd name="connsiteY9" fmla="*/ 2051591 h 2259705"/>
              <a:gd name="connsiteX10" fmla="*/ 340313 w 2540039"/>
              <a:gd name="connsiteY10" fmla="*/ 2259705 h 2259705"/>
              <a:gd name="connsiteX11" fmla="*/ 0 w 2540039"/>
              <a:gd name="connsiteY11" fmla="*/ 1669963 h 2259705"/>
              <a:gd name="connsiteX12" fmla="*/ 0 w 2540039"/>
              <a:gd name="connsiteY12" fmla="*/ 988911 h 2259705"/>
              <a:gd name="connsiteX0" fmla="*/ 0 w 2540039"/>
              <a:gd name="connsiteY0" fmla="*/ 988911 h 2063762"/>
              <a:gd name="connsiteX1" fmla="*/ 340313 w 2540039"/>
              <a:gd name="connsiteY1" fmla="*/ 399169 h 2063762"/>
              <a:gd name="connsiteX2" fmla="*/ 737010 w 2540039"/>
              <a:gd name="connsiteY2" fmla="*/ 506046 h 2063762"/>
              <a:gd name="connsiteX3" fmla="*/ 1770333 w 2540039"/>
              <a:gd name="connsiteY3" fmla="*/ 515843 h 2063762"/>
              <a:gd name="connsiteX4" fmla="*/ 2026604 w 2540039"/>
              <a:gd name="connsiteY4" fmla="*/ 523266 h 2063762"/>
              <a:gd name="connsiteX5" fmla="*/ 2027283 w 2540039"/>
              <a:gd name="connsiteY5" fmla="*/ 760311 h 2063762"/>
              <a:gd name="connsiteX6" fmla="*/ 2024017 w 2540039"/>
              <a:gd name="connsiteY6" fmla="*/ 1810389 h 2063762"/>
              <a:gd name="connsiteX7" fmla="*/ 2013541 w 2540039"/>
              <a:gd name="connsiteY7" fmla="*/ 2063762 h 2063762"/>
              <a:gd name="connsiteX8" fmla="*/ 1767067 w 2540039"/>
              <a:gd name="connsiteY8" fmla="*/ 2051591 h 2063762"/>
              <a:gd name="connsiteX9" fmla="*/ 730478 w 2540039"/>
              <a:gd name="connsiteY9" fmla="*/ 2051591 h 2063762"/>
              <a:gd name="connsiteX10" fmla="*/ 480739 w 2540039"/>
              <a:gd name="connsiteY10" fmla="*/ 2050700 h 2063762"/>
              <a:gd name="connsiteX11" fmla="*/ 0 w 2540039"/>
              <a:gd name="connsiteY11" fmla="*/ 1669963 h 2063762"/>
              <a:gd name="connsiteX12" fmla="*/ 0 w 2540039"/>
              <a:gd name="connsiteY12" fmla="*/ 988911 h 2063762"/>
              <a:gd name="connsiteX0" fmla="*/ 0 w 2540039"/>
              <a:gd name="connsiteY0" fmla="*/ 988911 h 2341876"/>
              <a:gd name="connsiteX1" fmla="*/ 340313 w 2540039"/>
              <a:gd name="connsiteY1" fmla="*/ 399169 h 2341876"/>
              <a:gd name="connsiteX2" fmla="*/ 737010 w 2540039"/>
              <a:gd name="connsiteY2" fmla="*/ 506046 h 2341876"/>
              <a:gd name="connsiteX3" fmla="*/ 1770333 w 2540039"/>
              <a:gd name="connsiteY3" fmla="*/ 515843 h 2341876"/>
              <a:gd name="connsiteX4" fmla="*/ 2026604 w 2540039"/>
              <a:gd name="connsiteY4" fmla="*/ 523266 h 2341876"/>
              <a:gd name="connsiteX5" fmla="*/ 2027283 w 2540039"/>
              <a:gd name="connsiteY5" fmla="*/ 760311 h 2341876"/>
              <a:gd name="connsiteX6" fmla="*/ 2024017 w 2540039"/>
              <a:gd name="connsiteY6" fmla="*/ 1810389 h 2341876"/>
              <a:gd name="connsiteX7" fmla="*/ 2013541 w 2540039"/>
              <a:gd name="connsiteY7" fmla="*/ 2063762 h 2341876"/>
              <a:gd name="connsiteX8" fmla="*/ 1767067 w 2540039"/>
              <a:gd name="connsiteY8" fmla="*/ 2051591 h 2341876"/>
              <a:gd name="connsiteX9" fmla="*/ 730478 w 2540039"/>
              <a:gd name="connsiteY9" fmla="*/ 2051591 h 2341876"/>
              <a:gd name="connsiteX10" fmla="*/ 480739 w 2540039"/>
              <a:gd name="connsiteY10" fmla="*/ 2050700 h 2341876"/>
              <a:gd name="connsiteX11" fmla="*/ 0 w 2540039"/>
              <a:gd name="connsiteY11" fmla="*/ 1669963 h 2341876"/>
              <a:gd name="connsiteX12" fmla="*/ 0 w 2540039"/>
              <a:gd name="connsiteY12" fmla="*/ 988911 h 2341876"/>
              <a:gd name="connsiteX0" fmla="*/ 0 w 2540039"/>
              <a:gd name="connsiteY0" fmla="*/ 988911 h 2545128"/>
              <a:gd name="connsiteX1" fmla="*/ 340313 w 2540039"/>
              <a:gd name="connsiteY1" fmla="*/ 399169 h 2545128"/>
              <a:gd name="connsiteX2" fmla="*/ 737010 w 2540039"/>
              <a:gd name="connsiteY2" fmla="*/ 506046 h 2545128"/>
              <a:gd name="connsiteX3" fmla="*/ 1770333 w 2540039"/>
              <a:gd name="connsiteY3" fmla="*/ 515843 h 2545128"/>
              <a:gd name="connsiteX4" fmla="*/ 2026604 w 2540039"/>
              <a:gd name="connsiteY4" fmla="*/ 523266 h 2545128"/>
              <a:gd name="connsiteX5" fmla="*/ 2027283 w 2540039"/>
              <a:gd name="connsiteY5" fmla="*/ 760311 h 2545128"/>
              <a:gd name="connsiteX6" fmla="*/ 2024017 w 2540039"/>
              <a:gd name="connsiteY6" fmla="*/ 1810389 h 2545128"/>
              <a:gd name="connsiteX7" fmla="*/ 2013541 w 2540039"/>
              <a:gd name="connsiteY7" fmla="*/ 2063762 h 2545128"/>
              <a:gd name="connsiteX8" fmla="*/ 1767067 w 2540039"/>
              <a:gd name="connsiteY8" fmla="*/ 2051591 h 2545128"/>
              <a:gd name="connsiteX9" fmla="*/ 730478 w 2540039"/>
              <a:gd name="connsiteY9" fmla="*/ 2051591 h 2545128"/>
              <a:gd name="connsiteX10" fmla="*/ 480739 w 2540039"/>
              <a:gd name="connsiteY10" fmla="*/ 2050700 h 2545128"/>
              <a:gd name="connsiteX11" fmla="*/ 0 w 2540039"/>
              <a:gd name="connsiteY11" fmla="*/ 1669963 h 2545128"/>
              <a:gd name="connsiteX12" fmla="*/ 0 w 2540039"/>
              <a:gd name="connsiteY12" fmla="*/ 988911 h 2545128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0 w 2540039"/>
              <a:gd name="connsiteY11" fmla="*/ 1669963 h 2577339"/>
              <a:gd name="connsiteX12" fmla="*/ 0 w 2540039"/>
              <a:gd name="connsiteY12" fmla="*/ 988911 h 2577339"/>
              <a:gd name="connsiteX0" fmla="*/ 0 w 2540039"/>
              <a:gd name="connsiteY0" fmla="*/ 988911 h 2577339"/>
              <a:gd name="connsiteX1" fmla="*/ 340313 w 2540039"/>
              <a:gd name="connsiteY1" fmla="*/ 399169 h 2577339"/>
              <a:gd name="connsiteX2" fmla="*/ 737010 w 2540039"/>
              <a:gd name="connsiteY2" fmla="*/ 506046 h 2577339"/>
              <a:gd name="connsiteX3" fmla="*/ 1770333 w 2540039"/>
              <a:gd name="connsiteY3" fmla="*/ 515843 h 2577339"/>
              <a:gd name="connsiteX4" fmla="*/ 2026604 w 2540039"/>
              <a:gd name="connsiteY4" fmla="*/ 523266 h 2577339"/>
              <a:gd name="connsiteX5" fmla="*/ 2027283 w 2540039"/>
              <a:gd name="connsiteY5" fmla="*/ 760311 h 2577339"/>
              <a:gd name="connsiteX6" fmla="*/ 2024017 w 2540039"/>
              <a:gd name="connsiteY6" fmla="*/ 1810389 h 2577339"/>
              <a:gd name="connsiteX7" fmla="*/ 2013541 w 2540039"/>
              <a:gd name="connsiteY7" fmla="*/ 2063762 h 2577339"/>
              <a:gd name="connsiteX8" fmla="*/ 1767067 w 2540039"/>
              <a:gd name="connsiteY8" fmla="*/ 2051591 h 2577339"/>
              <a:gd name="connsiteX9" fmla="*/ 730478 w 2540039"/>
              <a:gd name="connsiteY9" fmla="*/ 2051591 h 2577339"/>
              <a:gd name="connsiteX10" fmla="*/ 480739 w 2540039"/>
              <a:gd name="connsiteY10" fmla="*/ 2050700 h 2577339"/>
              <a:gd name="connsiteX11" fmla="*/ 483326 w 2540039"/>
              <a:gd name="connsiteY11" fmla="*/ 1797326 h 2577339"/>
              <a:gd name="connsiteX12" fmla="*/ 0 w 2540039"/>
              <a:gd name="connsiteY12" fmla="*/ 988911 h 2577339"/>
              <a:gd name="connsiteX0" fmla="*/ 143013 w 2199726"/>
              <a:gd name="connsiteY0" fmla="*/ 757045 h 2577339"/>
              <a:gd name="connsiteX1" fmla="*/ 0 w 2199726"/>
              <a:gd name="connsiteY1" fmla="*/ 399169 h 2577339"/>
              <a:gd name="connsiteX2" fmla="*/ 396697 w 2199726"/>
              <a:gd name="connsiteY2" fmla="*/ 506046 h 2577339"/>
              <a:gd name="connsiteX3" fmla="*/ 1430020 w 2199726"/>
              <a:gd name="connsiteY3" fmla="*/ 515843 h 2577339"/>
              <a:gd name="connsiteX4" fmla="*/ 1686291 w 2199726"/>
              <a:gd name="connsiteY4" fmla="*/ 523266 h 2577339"/>
              <a:gd name="connsiteX5" fmla="*/ 1686970 w 2199726"/>
              <a:gd name="connsiteY5" fmla="*/ 760311 h 2577339"/>
              <a:gd name="connsiteX6" fmla="*/ 1683704 w 2199726"/>
              <a:gd name="connsiteY6" fmla="*/ 1810389 h 2577339"/>
              <a:gd name="connsiteX7" fmla="*/ 1673228 w 2199726"/>
              <a:gd name="connsiteY7" fmla="*/ 2063762 h 2577339"/>
              <a:gd name="connsiteX8" fmla="*/ 1426754 w 2199726"/>
              <a:gd name="connsiteY8" fmla="*/ 2051591 h 2577339"/>
              <a:gd name="connsiteX9" fmla="*/ 390165 w 2199726"/>
              <a:gd name="connsiteY9" fmla="*/ 2051591 h 2577339"/>
              <a:gd name="connsiteX10" fmla="*/ 140426 w 2199726"/>
              <a:gd name="connsiteY10" fmla="*/ 2050700 h 2577339"/>
              <a:gd name="connsiteX11" fmla="*/ 143013 w 2199726"/>
              <a:gd name="connsiteY11" fmla="*/ 1797326 h 2577339"/>
              <a:gd name="connsiteX12" fmla="*/ 143013 w 2199726"/>
              <a:gd name="connsiteY12" fmla="*/ 757045 h 2577339"/>
              <a:gd name="connsiteX0" fmla="*/ 2587 w 2059300"/>
              <a:gd name="connsiteY0" fmla="*/ 757045 h 2577339"/>
              <a:gd name="connsiteX1" fmla="*/ 13062 w 2059300"/>
              <a:gd name="connsiteY1" fmla="*/ 503672 h 2577339"/>
              <a:gd name="connsiteX2" fmla="*/ 256271 w 2059300"/>
              <a:gd name="connsiteY2" fmla="*/ 506046 h 2577339"/>
              <a:gd name="connsiteX3" fmla="*/ 1289594 w 2059300"/>
              <a:gd name="connsiteY3" fmla="*/ 515843 h 2577339"/>
              <a:gd name="connsiteX4" fmla="*/ 1545865 w 2059300"/>
              <a:gd name="connsiteY4" fmla="*/ 523266 h 2577339"/>
              <a:gd name="connsiteX5" fmla="*/ 1546544 w 2059300"/>
              <a:gd name="connsiteY5" fmla="*/ 760311 h 2577339"/>
              <a:gd name="connsiteX6" fmla="*/ 1543278 w 2059300"/>
              <a:gd name="connsiteY6" fmla="*/ 1810389 h 2577339"/>
              <a:gd name="connsiteX7" fmla="*/ 1532802 w 2059300"/>
              <a:gd name="connsiteY7" fmla="*/ 2063762 h 2577339"/>
              <a:gd name="connsiteX8" fmla="*/ 1286328 w 2059300"/>
              <a:gd name="connsiteY8" fmla="*/ 2051591 h 2577339"/>
              <a:gd name="connsiteX9" fmla="*/ 249739 w 2059300"/>
              <a:gd name="connsiteY9" fmla="*/ 2051591 h 2577339"/>
              <a:gd name="connsiteX10" fmla="*/ 0 w 2059300"/>
              <a:gd name="connsiteY10" fmla="*/ 2050700 h 2577339"/>
              <a:gd name="connsiteX11" fmla="*/ 2587 w 2059300"/>
              <a:gd name="connsiteY11" fmla="*/ 1797326 h 2577339"/>
              <a:gd name="connsiteX12" fmla="*/ 2587 w 2059300"/>
              <a:gd name="connsiteY12" fmla="*/ 757045 h 2577339"/>
              <a:gd name="connsiteX0" fmla="*/ 317862 w 2374575"/>
              <a:gd name="connsiteY0" fmla="*/ 757045 h 2577339"/>
              <a:gd name="connsiteX1" fmla="*/ 328337 w 2374575"/>
              <a:gd name="connsiteY1" fmla="*/ 503672 h 2577339"/>
              <a:gd name="connsiteX2" fmla="*/ 571546 w 2374575"/>
              <a:gd name="connsiteY2" fmla="*/ 506046 h 2577339"/>
              <a:gd name="connsiteX3" fmla="*/ 1604869 w 2374575"/>
              <a:gd name="connsiteY3" fmla="*/ 515843 h 2577339"/>
              <a:gd name="connsiteX4" fmla="*/ 1861140 w 2374575"/>
              <a:gd name="connsiteY4" fmla="*/ 523266 h 2577339"/>
              <a:gd name="connsiteX5" fmla="*/ 1861819 w 2374575"/>
              <a:gd name="connsiteY5" fmla="*/ 760311 h 2577339"/>
              <a:gd name="connsiteX6" fmla="*/ 1858553 w 2374575"/>
              <a:gd name="connsiteY6" fmla="*/ 1810389 h 2577339"/>
              <a:gd name="connsiteX7" fmla="*/ 1848077 w 2374575"/>
              <a:gd name="connsiteY7" fmla="*/ 2063762 h 2577339"/>
              <a:gd name="connsiteX8" fmla="*/ 1601603 w 2374575"/>
              <a:gd name="connsiteY8" fmla="*/ 2051591 h 2577339"/>
              <a:gd name="connsiteX9" fmla="*/ 565014 w 2374575"/>
              <a:gd name="connsiteY9" fmla="*/ 2051591 h 2577339"/>
              <a:gd name="connsiteX10" fmla="*/ 315275 w 2374575"/>
              <a:gd name="connsiteY10" fmla="*/ 2050700 h 2577339"/>
              <a:gd name="connsiteX11" fmla="*/ 317862 w 2374575"/>
              <a:gd name="connsiteY11" fmla="*/ 1797326 h 2577339"/>
              <a:gd name="connsiteX12" fmla="*/ 317862 w 2374575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16984 w 2573697"/>
              <a:gd name="connsiteY0" fmla="*/ 757045 h 2577339"/>
              <a:gd name="connsiteX1" fmla="*/ 527459 w 2573697"/>
              <a:gd name="connsiteY1" fmla="*/ 503672 h 2577339"/>
              <a:gd name="connsiteX2" fmla="*/ 770668 w 2573697"/>
              <a:gd name="connsiteY2" fmla="*/ 506046 h 2577339"/>
              <a:gd name="connsiteX3" fmla="*/ 1803991 w 2573697"/>
              <a:gd name="connsiteY3" fmla="*/ 515843 h 2577339"/>
              <a:gd name="connsiteX4" fmla="*/ 2060262 w 2573697"/>
              <a:gd name="connsiteY4" fmla="*/ 523266 h 2577339"/>
              <a:gd name="connsiteX5" fmla="*/ 2060941 w 2573697"/>
              <a:gd name="connsiteY5" fmla="*/ 760311 h 2577339"/>
              <a:gd name="connsiteX6" fmla="*/ 2057675 w 2573697"/>
              <a:gd name="connsiteY6" fmla="*/ 1810389 h 2577339"/>
              <a:gd name="connsiteX7" fmla="*/ 2047199 w 2573697"/>
              <a:gd name="connsiteY7" fmla="*/ 2063762 h 2577339"/>
              <a:gd name="connsiteX8" fmla="*/ 1800725 w 2573697"/>
              <a:gd name="connsiteY8" fmla="*/ 2051591 h 2577339"/>
              <a:gd name="connsiteX9" fmla="*/ 764136 w 2573697"/>
              <a:gd name="connsiteY9" fmla="*/ 2051591 h 2577339"/>
              <a:gd name="connsiteX10" fmla="*/ 514397 w 2573697"/>
              <a:gd name="connsiteY10" fmla="*/ 2050700 h 2577339"/>
              <a:gd name="connsiteX11" fmla="*/ 516984 w 2573697"/>
              <a:gd name="connsiteY11" fmla="*/ 1797326 h 2577339"/>
              <a:gd name="connsiteX12" fmla="*/ 516984 w 2573697"/>
              <a:gd name="connsiteY12" fmla="*/ 757045 h 2577339"/>
              <a:gd name="connsiteX0" fmla="*/ 521771 w 2568686"/>
              <a:gd name="connsiteY0" fmla="*/ 760311 h 2577339"/>
              <a:gd name="connsiteX1" fmla="*/ 522448 w 2568686"/>
              <a:gd name="connsiteY1" fmla="*/ 503672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23266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42188 w 2568686"/>
              <a:gd name="connsiteY7" fmla="*/ 2063762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67028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09386 w 2568686"/>
              <a:gd name="connsiteY10" fmla="*/ 2050700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60311 h 2577339"/>
              <a:gd name="connsiteX1" fmla="*/ 522448 w 2568686"/>
              <a:gd name="connsiteY1" fmla="*/ 510204 h 2577339"/>
              <a:gd name="connsiteX2" fmla="*/ 765657 w 2568686"/>
              <a:gd name="connsiteY2" fmla="*/ 506046 h 2577339"/>
              <a:gd name="connsiteX3" fmla="*/ 1798980 w 2568686"/>
              <a:gd name="connsiteY3" fmla="*/ 515843 h 2577339"/>
              <a:gd name="connsiteX4" fmla="*/ 2055251 w 2568686"/>
              <a:gd name="connsiteY4" fmla="*/ 516735 h 2577339"/>
              <a:gd name="connsiteX5" fmla="*/ 2055930 w 2568686"/>
              <a:gd name="connsiteY5" fmla="*/ 760311 h 2577339"/>
              <a:gd name="connsiteX6" fmla="*/ 2052664 w 2568686"/>
              <a:gd name="connsiteY6" fmla="*/ 1810389 h 2577339"/>
              <a:gd name="connsiteX7" fmla="*/ 2051985 w 2568686"/>
              <a:gd name="connsiteY7" fmla="*/ 2053965 h 2577339"/>
              <a:gd name="connsiteX8" fmla="*/ 1795714 w 2568686"/>
              <a:gd name="connsiteY8" fmla="*/ 2051591 h 2577339"/>
              <a:gd name="connsiteX9" fmla="*/ 759125 w 2568686"/>
              <a:gd name="connsiteY9" fmla="*/ 2051591 h 2577339"/>
              <a:gd name="connsiteX10" fmla="*/ 515918 w 2568686"/>
              <a:gd name="connsiteY10" fmla="*/ 2053965 h 2577339"/>
              <a:gd name="connsiteX11" fmla="*/ 511973 w 2568686"/>
              <a:gd name="connsiteY11" fmla="*/ 1797326 h 2577339"/>
              <a:gd name="connsiteX12" fmla="*/ 521771 w 2568686"/>
              <a:gd name="connsiteY12" fmla="*/ 760311 h 2577339"/>
              <a:gd name="connsiteX0" fmla="*/ 521771 w 2568686"/>
              <a:gd name="connsiteY0" fmla="*/ 772849 h 2589877"/>
              <a:gd name="connsiteX1" fmla="*/ 522448 w 2568686"/>
              <a:gd name="connsiteY1" fmla="*/ 522742 h 2589877"/>
              <a:gd name="connsiteX2" fmla="*/ 765657 w 2568686"/>
              <a:gd name="connsiteY2" fmla="*/ 518584 h 2589877"/>
              <a:gd name="connsiteX3" fmla="*/ 1798980 w 2568686"/>
              <a:gd name="connsiteY3" fmla="*/ 528381 h 2589877"/>
              <a:gd name="connsiteX4" fmla="*/ 2055251 w 2568686"/>
              <a:gd name="connsiteY4" fmla="*/ 529273 h 2589877"/>
              <a:gd name="connsiteX5" fmla="*/ 2055930 w 2568686"/>
              <a:gd name="connsiteY5" fmla="*/ 772849 h 2589877"/>
              <a:gd name="connsiteX6" fmla="*/ 2052664 w 2568686"/>
              <a:gd name="connsiteY6" fmla="*/ 1822927 h 2589877"/>
              <a:gd name="connsiteX7" fmla="*/ 2051985 w 2568686"/>
              <a:gd name="connsiteY7" fmla="*/ 2066503 h 2589877"/>
              <a:gd name="connsiteX8" fmla="*/ 1795714 w 2568686"/>
              <a:gd name="connsiteY8" fmla="*/ 2064129 h 2589877"/>
              <a:gd name="connsiteX9" fmla="*/ 759125 w 2568686"/>
              <a:gd name="connsiteY9" fmla="*/ 2064129 h 2589877"/>
              <a:gd name="connsiteX10" fmla="*/ 515918 w 2568686"/>
              <a:gd name="connsiteY10" fmla="*/ 2066503 h 2589877"/>
              <a:gd name="connsiteX11" fmla="*/ 511973 w 2568686"/>
              <a:gd name="connsiteY11" fmla="*/ 1809864 h 2589877"/>
              <a:gd name="connsiteX12" fmla="*/ 521771 w 2568686"/>
              <a:gd name="connsiteY12" fmla="*/ 772849 h 2589877"/>
              <a:gd name="connsiteX0" fmla="*/ 521771 w 2568686"/>
              <a:gd name="connsiteY0" fmla="*/ 802820 h 2619848"/>
              <a:gd name="connsiteX1" fmla="*/ 522448 w 2568686"/>
              <a:gd name="connsiteY1" fmla="*/ 552713 h 2619848"/>
              <a:gd name="connsiteX2" fmla="*/ 765657 w 2568686"/>
              <a:gd name="connsiteY2" fmla="*/ 548555 h 2619848"/>
              <a:gd name="connsiteX3" fmla="*/ 1798980 w 2568686"/>
              <a:gd name="connsiteY3" fmla="*/ 558352 h 2619848"/>
              <a:gd name="connsiteX4" fmla="*/ 2055251 w 2568686"/>
              <a:gd name="connsiteY4" fmla="*/ 559244 h 2619848"/>
              <a:gd name="connsiteX5" fmla="*/ 2055930 w 2568686"/>
              <a:gd name="connsiteY5" fmla="*/ 802820 h 2619848"/>
              <a:gd name="connsiteX6" fmla="*/ 2052664 w 2568686"/>
              <a:gd name="connsiteY6" fmla="*/ 1852898 h 2619848"/>
              <a:gd name="connsiteX7" fmla="*/ 2051985 w 2568686"/>
              <a:gd name="connsiteY7" fmla="*/ 2096474 h 2619848"/>
              <a:gd name="connsiteX8" fmla="*/ 1795714 w 2568686"/>
              <a:gd name="connsiteY8" fmla="*/ 2094100 h 2619848"/>
              <a:gd name="connsiteX9" fmla="*/ 759125 w 2568686"/>
              <a:gd name="connsiteY9" fmla="*/ 2094100 h 2619848"/>
              <a:gd name="connsiteX10" fmla="*/ 515918 w 2568686"/>
              <a:gd name="connsiteY10" fmla="*/ 2096474 h 2619848"/>
              <a:gd name="connsiteX11" fmla="*/ 511973 w 2568686"/>
              <a:gd name="connsiteY11" fmla="*/ 1839835 h 2619848"/>
              <a:gd name="connsiteX12" fmla="*/ 521771 w 2568686"/>
              <a:gd name="connsiteY12" fmla="*/ 802820 h 2619848"/>
              <a:gd name="connsiteX0" fmla="*/ 521771 w 2568686"/>
              <a:gd name="connsiteY0" fmla="*/ 754880 h 2571908"/>
              <a:gd name="connsiteX1" fmla="*/ 522448 w 2568686"/>
              <a:gd name="connsiteY1" fmla="*/ 504773 h 2571908"/>
              <a:gd name="connsiteX2" fmla="*/ 765657 w 2568686"/>
              <a:gd name="connsiteY2" fmla="*/ 500615 h 2571908"/>
              <a:gd name="connsiteX3" fmla="*/ 1798980 w 2568686"/>
              <a:gd name="connsiteY3" fmla="*/ 510412 h 2571908"/>
              <a:gd name="connsiteX4" fmla="*/ 2055251 w 2568686"/>
              <a:gd name="connsiteY4" fmla="*/ 511304 h 2571908"/>
              <a:gd name="connsiteX5" fmla="*/ 2055930 w 2568686"/>
              <a:gd name="connsiteY5" fmla="*/ 754880 h 2571908"/>
              <a:gd name="connsiteX6" fmla="*/ 2052664 w 2568686"/>
              <a:gd name="connsiteY6" fmla="*/ 1804958 h 2571908"/>
              <a:gd name="connsiteX7" fmla="*/ 2051985 w 2568686"/>
              <a:gd name="connsiteY7" fmla="*/ 2048534 h 2571908"/>
              <a:gd name="connsiteX8" fmla="*/ 1795714 w 2568686"/>
              <a:gd name="connsiteY8" fmla="*/ 2046160 h 2571908"/>
              <a:gd name="connsiteX9" fmla="*/ 759125 w 2568686"/>
              <a:gd name="connsiteY9" fmla="*/ 2046160 h 2571908"/>
              <a:gd name="connsiteX10" fmla="*/ 515918 w 2568686"/>
              <a:gd name="connsiteY10" fmla="*/ 2048534 h 2571908"/>
              <a:gd name="connsiteX11" fmla="*/ 511973 w 2568686"/>
              <a:gd name="connsiteY11" fmla="*/ 1791895 h 2571908"/>
              <a:gd name="connsiteX12" fmla="*/ 521771 w 2568686"/>
              <a:gd name="connsiteY12" fmla="*/ 754880 h 2571908"/>
              <a:gd name="connsiteX0" fmla="*/ 521771 w 2568686"/>
              <a:gd name="connsiteY0" fmla="*/ 757432 h 2574460"/>
              <a:gd name="connsiteX1" fmla="*/ 522448 w 2568686"/>
              <a:gd name="connsiteY1" fmla="*/ 507325 h 2574460"/>
              <a:gd name="connsiteX2" fmla="*/ 765657 w 2568686"/>
              <a:gd name="connsiteY2" fmla="*/ 503167 h 2574460"/>
              <a:gd name="connsiteX3" fmla="*/ 1798980 w 2568686"/>
              <a:gd name="connsiteY3" fmla="*/ 512964 h 2574460"/>
              <a:gd name="connsiteX4" fmla="*/ 2055251 w 2568686"/>
              <a:gd name="connsiteY4" fmla="*/ 513856 h 2574460"/>
              <a:gd name="connsiteX5" fmla="*/ 2055930 w 2568686"/>
              <a:gd name="connsiteY5" fmla="*/ 757432 h 2574460"/>
              <a:gd name="connsiteX6" fmla="*/ 2052664 w 2568686"/>
              <a:gd name="connsiteY6" fmla="*/ 1807510 h 2574460"/>
              <a:gd name="connsiteX7" fmla="*/ 2051985 w 2568686"/>
              <a:gd name="connsiteY7" fmla="*/ 2051086 h 2574460"/>
              <a:gd name="connsiteX8" fmla="*/ 1795714 w 2568686"/>
              <a:gd name="connsiteY8" fmla="*/ 2048712 h 2574460"/>
              <a:gd name="connsiteX9" fmla="*/ 759125 w 2568686"/>
              <a:gd name="connsiteY9" fmla="*/ 2048712 h 2574460"/>
              <a:gd name="connsiteX10" fmla="*/ 515918 w 2568686"/>
              <a:gd name="connsiteY10" fmla="*/ 2051086 h 2574460"/>
              <a:gd name="connsiteX11" fmla="*/ 511973 w 2568686"/>
              <a:gd name="connsiteY11" fmla="*/ 1794447 h 2574460"/>
              <a:gd name="connsiteX12" fmla="*/ 521771 w 2568686"/>
              <a:gd name="connsiteY12" fmla="*/ 757432 h 25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8686" h="2574460">
                <a:moveTo>
                  <a:pt x="521771" y="757432"/>
                </a:moveTo>
                <a:cubicBezTo>
                  <a:pt x="521997" y="671886"/>
                  <a:pt x="522222" y="592871"/>
                  <a:pt x="522448" y="507325"/>
                </a:cubicBezTo>
                <a:lnTo>
                  <a:pt x="765657" y="503167"/>
                </a:lnTo>
                <a:cubicBezTo>
                  <a:pt x="842308" y="-225088"/>
                  <a:pt x="1794173" y="-110787"/>
                  <a:pt x="1798980" y="512964"/>
                </a:cubicBezTo>
                <a:lnTo>
                  <a:pt x="2055251" y="513856"/>
                </a:lnTo>
                <a:cubicBezTo>
                  <a:pt x="2055477" y="592871"/>
                  <a:pt x="2055704" y="678417"/>
                  <a:pt x="2055930" y="757432"/>
                </a:cubicBezTo>
                <a:cubicBezTo>
                  <a:pt x="2750438" y="872327"/>
                  <a:pt x="2729757" y="1715476"/>
                  <a:pt x="2052664" y="1807510"/>
                </a:cubicBezTo>
                <a:cubicBezTo>
                  <a:pt x="2052438" y="1893056"/>
                  <a:pt x="2052211" y="1965540"/>
                  <a:pt x="2051985" y="2051086"/>
                </a:cubicBezTo>
                <a:lnTo>
                  <a:pt x="1795714" y="2048712"/>
                </a:lnTo>
                <a:cubicBezTo>
                  <a:pt x="1737567" y="2711652"/>
                  <a:pt x="843398" y="2786764"/>
                  <a:pt x="759125" y="2048712"/>
                </a:cubicBezTo>
                <a:lnTo>
                  <a:pt x="515918" y="2051086"/>
                </a:lnTo>
                <a:cubicBezTo>
                  <a:pt x="516780" y="1966628"/>
                  <a:pt x="511111" y="1878905"/>
                  <a:pt x="511973" y="1794447"/>
                </a:cubicBezTo>
                <a:cubicBezTo>
                  <a:pt x="-150967" y="1728538"/>
                  <a:pt x="-193420" y="839669"/>
                  <a:pt x="521771" y="757432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1333"/>
            </a:lvl1pPr>
          </a:lstStyle>
          <a:p>
            <a:endParaRPr lang="en-US"/>
          </a:p>
        </p:txBody>
      </p:sp>
      <p:sp>
        <p:nvSpPr>
          <p:cNvPr id="1167" name="Shape 1167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168" name="Shape 1168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171" name="Group 1171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169" name="Shape 116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74" name="Group 1174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172" name="Shape 117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177" name="Shape 117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8" name="Shape 117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2611090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Members Hieara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Shape 118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190" name="Shape 119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193" name="Group 119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191" name="Shape 119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92" name="Shape 119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96" name="Group 119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194" name="Shape 119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195" name="Shape 119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197" name="Shape 119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8" name="Shape 119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99" name="Shape 1199"/>
          <p:cNvSpPr>
            <a:spLocks noGrp="1"/>
          </p:cNvSpPr>
          <p:nvPr>
            <p:ph type="pic" sz="quarter" idx="13"/>
          </p:nvPr>
        </p:nvSpPr>
        <p:spPr>
          <a:xfrm>
            <a:off x="5186817" y="1189771"/>
            <a:ext cx="1818375" cy="181837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00" name="Shape 1200"/>
          <p:cNvSpPr>
            <a:spLocks noGrp="1"/>
          </p:cNvSpPr>
          <p:nvPr>
            <p:ph type="pic" sz="quarter" idx="14"/>
          </p:nvPr>
        </p:nvSpPr>
        <p:spPr>
          <a:xfrm>
            <a:off x="756347" y="3781174"/>
            <a:ext cx="1564437" cy="156443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01" name="Shape 1201"/>
          <p:cNvSpPr>
            <a:spLocks noGrp="1"/>
          </p:cNvSpPr>
          <p:nvPr>
            <p:ph type="pic" sz="quarter" idx="15"/>
          </p:nvPr>
        </p:nvSpPr>
        <p:spPr>
          <a:xfrm>
            <a:off x="2740021" y="3781174"/>
            <a:ext cx="1564436" cy="156443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02" name="Shape 1202"/>
          <p:cNvSpPr>
            <a:spLocks noGrp="1"/>
          </p:cNvSpPr>
          <p:nvPr>
            <p:ph type="pic" sz="quarter" idx="16"/>
          </p:nvPr>
        </p:nvSpPr>
        <p:spPr>
          <a:xfrm>
            <a:off x="7887371" y="3781174"/>
            <a:ext cx="1564437" cy="156443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03" name="Shape 1203"/>
          <p:cNvSpPr>
            <a:spLocks noGrp="1"/>
          </p:cNvSpPr>
          <p:nvPr>
            <p:ph type="pic" sz="quarter" idx="17"/>
          </p:nvPr>
        </p:nvSpPr>
        <p:spPr>
          <a:xfrm>
            <a:off x="9764803" y="3781174"/>
            <a:ext cx="1564436" cy="1564436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42000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Members-Hiearach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Shape 1210"/>
          <p:cNvSpPr>
            <a:spLocks noGrp="1"/>
          </p:cNvSpPr>
          <p:nvPr>
            <p:ph type="pic" sz="quarter" idx="13"/>
          </p:nvPr>
        </p:nvSpPr>
        <p:spPr>
          <a:xfrm>
            <a:off x="2064516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11" name="Shape 1211"/>
          <p:cNvSpPr>
            <a:spLocks noGrp="1"/>
          </p:cNvSpPr>
          <p:nvPr>
            <p:ph type="pic" sz="quarter" idx="14"/>
          </p:nvPr>
        </p:nvSpPr>
        <p:spPr>
          <a:xfrm>
            <a:off x="1348996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2" name="Shape 1212"/>
          <p:cNvSpPr>
            <a:spLocks noGrp="1"/>
          </p:cNvSpPr>
          <p:nvPr>
            <p:ph type="pic" sz="quarter" idx="15"/>
          </p:nvPr>
        </p:nvSpPr>
        <p:spPr>
          <a:xfrm>
            <a:off x="2907031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3" name="Shape 1213"/>
          <p:cNvSpPr>
            <a:spLocks noGrp="1"/>
          </p:cNvSpPr>
          <p:nvPr>
            <p:ph type="pic" sz="quarter" idx="16"/>
          </p:nvPr>
        </p:nvSpPr>
        <p:spPr>
          <a:xfrm>
            <a:off x="4465020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4" name="Shape 1214"/>
          <p:cNvSpPr>
            <a:spLocks noGrp="1"/>
          </p:cNvSpPr>
          <p:nvPr>
            <p:ph type="pic" sz="quarter" idx="17"/>
          </p:nvPr>
        </p:nvSpPr>
        <p:spPr>
          <a:xfrm>
            <a:off x="6496399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5" name="Shape 1215"/>
          <p:cNvSpPr>
            <a:spLocks noGrp="1"/>
          </p:cNvSpPr>
          <p:nvPr>
            <p:ph type="pic" sz="quarter" idx="18"/>
          </p:nvPr>
        </p:nvSpPr>
        <p:spPr>
          <a:xfrm>
            <a:off x="8054386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6" name="Shape 1216"/>
          <p:cNvSpPr>
            <a:spLocks noGrp="1"/>
          </p:cNvSpPr>
          <p:nvPr>
            <p:ph type="pic" sz="quarter" idx="19"/>
          </p:nvPr>
        </p:nvSpPr>
        <p:spPr>
          <a:xfrm>
            <a:off x="9612375" y="1260584"/>
            <a:ext cx="1230677" cy="123067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800"/>
            </a:lvl1pPr>
          </a:lstStyle>
          <a:p>
            <a:endParaRPr/>
          </a:p>
        </p:txBody>
      </p:sp>
      <p:sp>
        <p:nvSpPr>
          <p:cNvPr id="1217" name="Shape 1217"/>
          <p:cNvSpPr>
            <a:spLocks noGrp="1"/>
          </p:cNvSpPr>
          <p:nvPr>
            <p:ph type="pic" sz="quarter" idx="20"/>
          </p:nvPr>
        </p:nvSpPr>
        <p:spPr>
          <a:xfrm>
            <a:off x="3097568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18" name="Shape 1218"/>
          <p:cNvSpPr>
            <a:spLocks noGrp="1"/>
          </p:cNvSpPr>
          <p:nvPr>
            <p:ph type="pic" sz="quarter" idx="21"/>
          </p:nvPr>
        </p:nvSpPr>
        <p:spPr>
          <a:xfrm>
            <a:off x="4139865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19" name="Shape 1219"/>
          <p:cNvSpPr>
            <a:spLocks noGrp="1"/>
          </p:cNvSpPr>
          <p:nvPr>
            <p:ph type="pic" sz="quarter" idx="22"/>
          </p:nvPr>
        </p:nvSpPr>
        <p:spPr>
          <a:xfrm>
            <a:off x="6695023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0" name="Shape 1220"/>
          <p:cNvSpPr>
            <a:spLocks noGrp="1"/>
          </p:cNvSpPr>
          <p:nvPr>
            <p:ph type="pic" sz="quarter" idx="23"/>
          </p:nvPr>
        </p:nvSpPr>
        <p:spPr>
          <a:xfrm>
            <a:off x="7737319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1" name="Shape 1221"/>
          <p:cNvSpPr>
            <a:spLocks noGrp="1"/>
          </p:cNvSpPr>
          <p:nvPr>
            <p:ph type="pic" sz="quarter" idx="24"/>
          </p:nvPr>
        </p:nvSpPr>
        <p:spPr>
          <a:xfrm>
            <a:off x="9804654" y="3683359"/>
            <a:ext cx="849473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2" name="Shape 1222"/>
          <p:cNvSpPr>
            <a:spLocks noGrp="1"/>
          </p:cNvSpPr>
          <p:nvPr>
            <p:ph type="pic" sz="quarter" idx="25"/>
          </p:nvPr>
        </p:nvSpPr>
        <p:spPr>
          <a:xfrm>
            <a:off x="10846948" y="3683359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3" name="Shape 1223"/>
          <p:cNvSpPr>
            <a:spLocks noGrp="1"/>
          </p:cNvSpPr>
          <p:nvPr>
            <p:ph type="pic" sz="quarter" idx="26"/>
          </p:nvPr>
        </p:nvSpPr>
        <p:spPr>
          <a:xfrm>
            <a:off x="3097568" y="5284368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4" name="Shape 1224"/>
          <p:cNvSpPr>
            <a:spLocks noGrp="1"/>
          </p:cNvSpPr>
          <p:nvPr>
            <p:ph type="pic" sz="quarter" idx="27"/>
          </p:nvPr>
        </p:nvSpPr>
        <p:spPr>
          <a:xfrm>
            <a:off x="7723780" y="5284368"/>
            <a:ext cx="849473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5" name="Shape 1225"/>
          <p:cNvSpPr>
            <a:spLocks noGrp="1"/>
          </p:cNvSpPr>
          <p:nvPr>
            <p:ph type="pic" sz="quarter" idx="28"/>
          </p:nvPr>
        </p:nvSpPr>
        <p:spPr>
          <a:xfrm>
            <a:off x="9803820" y="5284368"/>
            <a:ext cx="849472" cy="849472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400"/>
            </a:lvl1pPr>
          </a:lstStyle>
          <a:p>
            <a:endParaRPr/>
          </a:p>
        </p:txBody>
      </p:sp>
      <p:sp>
        <p:nvSpPr>
          <p:cNvPr id="1226" name="Shape 1226"/>
          <p:cNvSpPr>
            <a:spLocks noGrp="1"/>
          </p:cNvSpPr>
          <p:nvPr>
            <p:ph type="sldNum" sz="quarter" idx="2"/>
          </p:nvPr>
        </p:nvSpPr>
        <p:spPr>
          <a:xfrm>
            <a:off x="5888829" y="6540502"/>
            <a:ext cx="407998" cy="403939"/>
          </a:xfrm>
          <a:prstGeom prst="ellipse">
            <a:avLst/>
          </a:prstGeom>
        </p:spPr>
        <p:txBody>
          <a:bodyPr/>
          <a:lstStyle/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323149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-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>
            <a:spLocks noGrp="1"/>
          </p:cNvSpPr>
          <p:nvPr>
            <p:ph type="pic" idx="13"/>
          </p:nvPr>
        </p:nvSpPr>
        <p:spPr>
          <a:xfrm>
            <a:off x="0" y="4003917"/>
            <a:ext cx="12192000" cy="28540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234" name="Shape 123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235" name="Shape 123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38" name="Group 123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36" name="Shape 123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37" name="Shape 123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241" name="Group 124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39" name="Shape 123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40" name="Shape 124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244" name="Shape 124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5" name="Shape 124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46" name="Shape 1246"/>
          <p:cNvSpPr>
            <a:spLocks noGrp="1"/>
          </p:cNvSpPr>
          <p:nvPr>
            <p:ph type="pic" sz="half" idx="15"/>
          </p:nvPr>
        </p:nvSpPr>
        <p:spPr>
          <a:xfrm>
            <a:off x="3" y="1124773"/>
            <a:ext cx="4418416" cy="573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7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6641936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-Individua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254" name="Shape 125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57" name="Group 125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260" name="Group 126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58" name="Shape 125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263" name="Shape 126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4" name="Shape 126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65" name="Shape 1265"/>
          <p:cNvSpPr>
            <a:spLocks noGrp="1"/>
          </p:cNvSpPr>
          <p:nvPr>
            <p:ph type="pic" sz="quarter" idx="14"/>
          </p:nvPr>
        </p:nvSpPr>
        <p:spPr>
          <a:xfrm>
            <a:off x="640203" y="1429647"/>
            <a:ext cx="3227868" cy="32278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3558155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-Individua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>
            <a:spLocks noGrp="1"/>
          </p:cNvSpPr>
          <p:nvPr>
            <p:ph type="pic" idx="13"/>
          </p:nvPr>
        </p:nvSpPr>
        <p:spPr>
          <a:xfrm>
            <a:off x="-14436" y="893"/>
            <a:ext cx="5939435" cy="68764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6"/>
              <a:gd name="connsiteX1" fmla="*/ 10000 w 10000"/>
              <a:gd name="connsiteY1" fmla="*/ 0 h 10006"/>
              <a:gd name="connsiteX2" fmla="*/ 8000 w 10000"/>
              <a:gd name="connsiteY2" fmla="*/ 10000 h 10006"/>
              <a:gd name="connsiteX3" fmla="*/ 19 w 10000"/>
              <a:gd name="connsiteY3" fmla="*/ 10006 h 10006"/>
              <a:gd name="connsiteX4" fmla="*/ 0 w 10000"/>
              <a:gd name="connsiteY4" fmla="*/ 0 h 10006"/>
              <a:gd name="connsiteX0" fmla="*/ 0 w 10000"/>
              <a:gd name="connsiteY0" fmla="*/ 0 h 10006"/>
              <a:gd name="connsiteX1" fmla="*/ 10000 w 10000"/>
              <a:gd name="connsiteY1" fmla="*/ 0 h 10006"/>
              <a:gd name="connsiteX2" fmla="*/ 6161 w 10000"/>
              <a:gd name="connsiteY2" fmla="*/ 10006 h 10006"/>
              <a:gd name="connsiteX3" fmla="*/ 19 w 10000"/>
              <a:gd name="connsiteY3" fmla="*/ 10006 h 10006"/>
              <a:gd name="connsiteX4" fmla="*/ 0 w 10000"/>
              <a:gd name="connsiteY4" fmla="*/ 0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6">
                <a:moveTo>
                  <a:pt x="0" y="0"/>
                </a:moveTo>
                <a:lnTo>
                  <a:pt x="10000" y="0"/>
                </a:lnTo>
                <a:lnTo>
                  <a:pt x="6161" y="10006"/>
                </a:lnTo>
                <a:lnTo>
                  <a:pt x="19" y="10006"/>
                </a:lnTo>
                <a:cubicBezTo>
                  <a:pt x="13" y="6671"/>
                  <a:pt x="6" y="3335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273" name="Shape 1273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274" name="Shape 1274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77" name="Group 1277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75" name="Shape 127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280" name="Group 1280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78" name="Shape 1278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79" name="Shape 1279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283" name="Shape 1283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4" name="Shape 1284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6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1656300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4FD8EC-65CB-4D70-8588-A7AA18B1E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3896" y="4763"/>
            <a:ext cx="7708104" cy="6853237"/>
          </a:xfrm>
          <a:custGeom>
            <a:avLst/>
            <a:gdLst>
              <a:gd name="connsiteX0" fmla="*/ 0 w 7708104"/>
              <a:gd name="connsiteY0" fmla="*/ 0 h 6853237"/>
              <a:gd name="connsiteX1" fmla="*/ 1332878 w 7708104"/>
              <a:gd name="connsiteY1" fmla="*/ 0 h 6853237"/>
              <a:gd name="connsiteX2" fmla="*/ 7708104 w 7708104"/>
              <a:gd name="connsiteY2" fmla="*/ 0 h 6853237"/>
              <a:gd name="connsiteX3" fmla="*/ 7708104 w 7708104"/>
              <a:gd name="connsiteY3" fmla="*/ 6853237 h 6853237"/>
              <a:gd name="connsiteX4" fmla="*/ 5873702 w 7708104"/>
              <a:gd name="connsiteY4" fmla="*/ 6853237 h 6853237"/>
              <a:gd name="connsiteX5" fmla="*/ 5223076 w 7708104"/>
              <a:gd name="connsiteY5" fmla="*/ 6554286 h 6853237"/>
              <a:gd name="connsiteX6" fmla="*/ 4039299 w 7708104"/>
              <a:gd name="connsiteY6" fmla="*/ 5503426 h 6853237"/>
              <a:gd name="connsiteX7" fmla="*/ 2385626 w 7708104"/>
              <a:gd name="connsiteY7" fmla="*/ 2686034 h 6853237"/>
              <a:gd name="connsiteX8" fmla="*/ 677735 w 7708104"/>
              <a:gd name="connsiteY8" fmla="*/ 511841 h 6853237"/>
              <a:gd name="connsiteX9" fmla="*/ 0 w 7708104"/>
              <a:gd name="connsiteY9" fmla="*/ 0 h 68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08104" h="6853237">
                <a:moveTo>
                  <a:pt x="0" y="0"/>
                </a:moveTo>
                <a:lnTo>
                  <a:pt x="1332878" y="0"/>
                </a:lnTo>
                <a:cubicBezTo>
                  <a:pt x="7708104" y="0"/>
                  <a:pt x="7708104" y="0"/>
                  <a:pt x="7708104" y="0"/>
                </a:cubicBezTo>
                <a:cubicBezTo>
                  <a:pt x="7708104" y="6853237"/>
                  <a:pt x="7708104" y="6853237"/>
                  <a:pt x="7708104" y="6853237"/>
                </a:cubicBezTo>
                <a:cubicBezTo>
                  <a:pt x="5873702" y="6853237"/>
                  <a:pt x="5873702" y="6853237"/>
                  <a:pt x="5873702" y="6853237"/>
                </a:cubicBezTo>
                <a:cubicBezTo>
                  <a:pt x="5643272" y="6798882"/>
                  <a:pt x="5241149" y="6567874"/>
                  <a:pt x="5223076" y="6554286"/>
                </a:cubicBezTo>
                <a:cubicBezTo>
                  <a:pt x="4762217" y="6287041"/>
                  <a:pt x="4373648" y="5920146"/>
                  <a:pt x="4039299" y="5503426"/>
                </a:cubicBezTo>
                <a:cubicBezTo>
                  <a:pt x="3352528" y="4651867"/>
                  <a:pt x="2918778" y="3632714"/>
                  <a:pt x="2385626" y="2686034"/>
                </a:cubicBezTo>
                <a:cubicBezTo>
                  <a:pt x="1924767" y="1870712"/>
                  <a:pt x="1373542" y="1136922"/>
                  <a:pt x="677735" y="511841"/>
                </a:cubicBezTo>
                <a:cubicBezTo>
                  <a:pt x="474414" y="330659"/>
                  <a:pt x="248503" y="131358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23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292" name="Shape 129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95" name="Group 129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93" name="Shape 129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94" name="Shape 129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298" name="Group 129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96" name="Shape 129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97" name="Shape 129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301" name="Shape 130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2" name="Shape 130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03" name="Shape 1303"/>
          <p:cNvSpPr>
            <a:spLocks noGrp="1"/>
          </p:cNvSpPr>
          <p:nvPr>
            <p:ph type="pic" sz="quarter" idx="14"/>
          </p:nvPr>
        </p:nvSpPr>
        <p:spPr>
          <a:xfrm>
            <a:off x="754843" y="1974038"/>
            <a:ext cx="1906212" cy="33669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169267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>
            <a:spLocks noGrp="1"/>
          </p:cNvSpPr>
          <p:nvPr>
            <p:ph type="pic" idx="13"/>
          </p:nvPr>
        </p:nvSpPr>
        <p:spPr>
          <a:xfrm>
            <a:off x="0" y="3329571"/>
            <a:ext cx="12192000" cy="35523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12" name="Shape 131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313" name="Shape 131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316" name="Group 131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314" name="Shape 131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319" name="Group 131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317" name="Shape 131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322" name="Shape 132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3" name="Shape 132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24" name="Shape 1324"/>
          <p:cNvSpPr>
            <a:spLocks noGrp="1"/>
          </p:cNvSpPr>
          <p:nvPr>
            <p:ph type="pic" sz="quarter" idx="15"/>
          </p:nvPr>
        </p:nvSpPr>
        <p:spPr>
          <a:xfrm>
            <a:off x="754843" y="1974038"/>
            <a:ext cx="1906212" cy="33669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Light"/>
                <a:sym typeface="Geomanist Light"/>
              </a:rPr>
              <a:t> </a:t>
            </a:r>
            <a:r>
              <a:rPr kumimoji="0" sz="1001" b="0" i="0" u="none" strike="noStrike" kern="0" cap="none" spc="0" normalizeH="0" baseline="0" noProof="0" dirty="0">
                <a:ln>
                  <a:noFill/>
                </a:ln>
                <a:solidFill>
                  <a:srgbClr val="3C4D64"/>
                </a:solidFill>
                <a:effectLst/>
                <a:uLnTx/>
                <a:uFillTx/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8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0688605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Shape 133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333" name="Shape 133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336" name="Group 133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334" name="Shape 13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35" name="Shape 133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339" name="Group 133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337" name="Shape 133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38" name="Shape 133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342" name="Shape 134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3" name="Shape 134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44" name="Shape 1344"/>
          <p:cNvSpPr>
            <a:spLocks noGrp="1"/>
          </p:cNvSpPr>
          <p:nvPr>
            <p:ph type="pic" sz="quarter" idx="14"/>
          </p:nvPr>
        </p:nvSpPr>
        <p:spPr>
          <a:xfrm>
            <a:off x="3980235" y="1935937"/>
            <a:ext cx="1910407" cy="33743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46" name="Shape 1346"/>
          <p:cNvSpPr>
            <a:spLocks noGrp="1"/>
          </p:cNvSpPr>
          <p:nvPr>
            <p:ph type="pic" sz="quarter" idx="16"/>
          </p:nvPr>
        </p:nvSpPr>
        <p:spPr>
          <a:xfrm>
            <a:off x="6317009" y="1935937"/>
            <a:ext cx="1910407" cy="33743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8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8730829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Comparison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>
            <a:spLocks noGrp="1"/>
          </p:cNvSpPr>
          <p:nvPr>
            <p:ph type="pic" idx="13"/>
          </p:nvPr>
        </p:nvSpPr>
        <p:spPr>
          <a:xfrm>
            <a:off x="0" y="-11455"/>
            <a:ext cx="12192000" cy="3004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55" name="Shape 1355"/>
          <p:cNvSpPr>
            <a:spLocks noGrp="1"/>
          </p:cNvSpPr>
          <p:nvPr>
            <p:ph type="pic" sz="quarter" idx="14"/>
          </p:nvPr>
        </p:nvSpPr>
        <p:spPr>
          <a:xfrm>
            <a:off x="8062519" y="1986744"/>
            <a:ext cx="1570724" cy="27743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56" name="Shape 1356"/>
          <p:cNvSpPr>
            <a:spLocks noGrp="1"/>
          </p:cNvSpPr>
          <p:nvPr>
            <p:ph type="pic" sz="quarter" idx="15"/>
          </p:nvPr>
        </p:nvSpPr>
        <p:spPr>
          <a:xfrm>
            <a:off x="739286" y="1986744"/>
            <a:ext cx="1570724" cy="27743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57" name="Shape 1357"/>
          <p:cNvSpPr>
            <a:spLocks noGrp="1"/>
          </p:cNvSpPr>
          <p:nvPr>
            <p:ph type="pic" sz="quarter" idx="16"/>
          </p:nvPr>
        </p:nvSpPr>
        <p:spPr>
          <a:xfrm>
            <a:off x="4404077" y="1986744"/>
            <a:ext cx="1570724" cy="27743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58" name="Shape 1358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359" name="Shape 135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362" name="Group 136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360" name="Shape 136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61" name="Shape 136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365" name="Group 136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363" name="Shape 136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64" name="Shape 136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368" name="Shape 136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9" name="Shape 136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2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1486782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Shape 1379"/>
          <p:cNvSpPr>
            <a:spLocks noGrp="1"/>
          </p:cNvSpPr>
          <p:nvPr>
            <p:ph type="pic" sz="quarter" idx="13"/>
          </p:nvPr>
        </p:nvSpPr>
        <p:spPr>
          <a:xfrm>
            <a:off x="4698641" y="2203657"/>
            <a:ext cx="2710652" cy="48487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80" name="Shape 138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381" name="Shape 138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384" name="Group 138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382" name="Shape 138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83" name="Shape 138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387" name="Group 138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385" name="Shape 138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86" name="Shape 138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390" name="Shape 1390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1" name="Shape 1391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7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713491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Slim View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Shape 1399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400" name="Shape 1400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403" name="Group 1403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01" name="Shape 1401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02" name="Shape 1402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406" name="Group 1406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404" name="Shape 140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05" name="Shape 1405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407" name="Shape 1407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8" name="Shape 1408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09" name="Shape 1409"/>
          <p:cNvSpPr>
            <a:spLocks noGrp="1"/>
          </p:cNvSpPr>
          <p:nvPr>
            <p:ph type="pic" sz="quarter" idx="13"/>
          </p:nvPr>
        </p:nvSpPr>
        <p:spPr>
          <a:xfrm>
            <a:off x="651539" y="1822515"/>
            <a:ext cx="2293168" cy="4071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80408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>
            <a:spLocks noGrp="1"/>
          </p:cNvSpPr>
          <p:nvPr>
            <p:ph type="pic" idx="13"/>
          </p:nvPr>
        </p:nvSpPr>
        <p:spPr>
          <a:xfrm>
            <a:off x="0" y="-32582"/>
            <a:ext cx="12192000" cy="30416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22" name="Shape 142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423" name="Shape 142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426" name="Group 142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24" name="Shape 142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25" name="Shape 142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429" name="Group 142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427" name="Shape 142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28" name="Shape 142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432" name="Shape 143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3" name="Shape 143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22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1418" name="Shape 1418"/>
          <p:cNvSpPr>
            <a:spLocks noGrp="1"/>
          </p:cNvSpPr>
          <p:nvPr>
            <p:ph type="pic" sz="quarter" idx="14"/>
          </p:nvPr>
        </p:nvSpPr>
        <p:spPr>
          <a:xfrm>
            <a:off x="6933389" y="2612107"/>
            <a:ext cx="1544964" cy="27042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20" name="Shape 1420"/>
          <p:cNvSpPr>
            <a:spLocks noGrp="1"/>
          </p:cNvSpPr>
          <p:nvPr>
            <p:ph type="pic" sz="quarter" idx="16"/>
          </p:nvPr>
        </p:nvSpPr>
        <p:spPr>
          <a:xfrm>
            <a:off x="3621631" y="2612113"/>
            <a:ext cx="1491765" cy="27075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34" name="Shape 1434"/>
          <p:cNvSpPr>
            <a:spLocks noGrp="1"/>
          </p:cNvSpPr>
          <p:nvPr>
            <p:ph type="pic" sz="quarter" idx="19"/>
          </p:nvPr>
        </p:nvSpPr>
        <p:spPr>
          <a:xfrm>
            <a:off x="5048765" y="1974038"/>
            <a:ext cx="1906209" cy="33669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52606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Shape 1442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443" name="Shape 144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446" name="Group 144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44" name="Shape 144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449" name="Group 144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447" name="Shape 144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452" name="Shape 145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3" name="Shape 145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54" name="Shape 1454"/>
          <p:cNvSpPr>
            <a:spLocks noGrp="1"/>
          </p:cNvSpPr>
          <p:nvPr>
            <p:ph type="pic" idx="14"/>
          </p:nvPr>
        </p:nvSpPr>
        <p:spPr>
          <a:xfrm>
            <a:off x="0" y="3271373"/>
            <a:ext cx="12192000" cy="35914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55" name="Shape 1455"/>
          <p:cNvSpPr>
            <a:spLocks noGrp="1"/>
          </p:cNvSpPr>
          <p:nvPr>
            <p:ph type="pic" sz="quarter" idx="15"/>
          </p:nvPr>
        </p:nvSpPr>
        <p:spPr>
          <a:xfrm rot="5400000">
            <a:off x="6314056" y="454812"/>
            <a:ext cx="2970689" cy="52046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7" name="Shape 126"/>
          <p:cNvSpPr/>
          <p:nvPr userDrawn="1"/>
        </p:nvSpPr>
        <p:spPr>
          <a:xfrm>
            <a:off x="9054812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marL="0" marR="0" lvl="0" indent="0" algn="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Light"/>
                <a:sym typeface="Geomanist Light"/>
              </a:rPr>
              <a:t>Mountain presentation by </a:t>
            </a:r>
            <a:r>
              <a:rPr kumimoji="0" sz="1001" b="0" i="0" u="none" strike="noStrike" kern="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8" name="03_For-Footer_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3591126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bile Realis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>
            <a:spLocks noGrp="1"/>
          </p:cNvSpPr>
          <p:nvPr>
            <p:ph type="pic" idx="13"/>
          </p:nvPr>
        </p:nvSpPr>
        <p:spPr>
          <a:xfrm>
            <a:off x="0" y="-12658"/>
            <a:ext cx="12192000" cy="48989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464" name="Shape 1464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465" name="Shape 146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468" name="Group 146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66" name="Shape 146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67" name="Shape 146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471" name="Group 147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469" name="Shape 146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70" name="Shape 147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472" name="Shape 147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3" name="Shape 147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5722392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Realistic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Shape 1480"/>
          <p:cNvSpPr>
            <a:spLocks noGrp="1"/>
          </p:cNvSpPr>
          <p:nvPr>
            <p:ph type="sldNum" sz="quarter" idx="2"/>
          </p:nvPr>
        </p:nvSpPr>
        <p:spPr>
          <a:xfrm>
            <a:off x="10786047" y="534170"/>
            <a:ext cx="261290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FFFFFF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pPr algn="ctr" defTabSz="412740" hangingPunct="0"/>
            <a:fld id="{86CB4B4D-7CA3-9044-876B-883B54F8677D}" type="slidenum">
              <a:rPr lang="en-US" kern="0" smtClean="0"/>
              <a:pPr algn="ctr" defTabSz="412740" hangingPunct="0"/>
              <a:t>‹#›</a:t>
            </a:fld>
            <a:endParaRPr lang="en-US" kern="0"/>
          </a:p>
        </p:txBody>
      </p:sp>
      <p:sp>
        <p:nvSpPr>
          <p:cNvPr id="1481" name="Shape 1481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484" name="Group 1484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82" name="Shape 1482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83" name="Shape 1483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487" name="Group 1487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485" name="Shape 1485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86" name="Shape 1486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4127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488" name="Shape 148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ctr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9" name="Shape 148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90" name="Shape 1490"/>
          <p:cNvSpPr>
            <a:spLocks noGrp="1"/>
          </p:cNvSpPr>
          <p:nvPr>
            <p:ph type="pic" sz="quarter" idx="13"/>
          </p:nvPr>
        </p:nvSpPr>
        <p:spPr>
          <a:xfrm rot="60000">
            <a:off x="6921634" y="2299152"/>
            <a:ext cx="2892153" cy="16754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0002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106.xml"/><Relationship Id="rId138" Type="http://schemas.openxmlformats.org/officeDocument/2006/relationships/slideLayout" Target="../slideLayouts/slideLayout160.xml"/><Relationship Id="rId159" Type="http://schemas.openxmlformats.org/officeDocument/2006/relationships/slideLayout" Target="../slideLayouts/slideLayout181.xml"/><Relationship Id="rId170" Type="http://schemas.openxmlformats.org/officeDocument/2006/relationships/slideLayout" Target="../slideLayouts/slideLayout192.xml"/><Relationship Id="rId191" Type="http://schemas.openxmlformats.org/officeDocument/2006/relationships/slideLayout" Target="../slideLayouts/slideLayout213.xml"/><Relationship Id="rId205" Type="http://schemas.openxmlformats.org/officeDocument/2006/relationships/slideLayout" Target="../slideLayouts/slideLayout227.xml"/><Relationship Id="rId107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96.xml"/><Relationship Id="rId128" Type="http://schemas.openxmlformats.org/officeDocument/2006/relationships/slideLayout" Target="../slideLayouts/slideLayout150.xml"/><Relationship Id="rId149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27.xml"/><Relationship Id="rId95" Type="http://schemas.openxmlformats.org/officeDocument/2006/relationships/slideLayout" Target="../slideLayouts/slideLayout117.xml"/><Relationship Id="rId160" Type="http://schemas.openxmlformats.org/officeDocument/2006/relationships/slideLayout" Target="../slideLayouts/slideLayout182.xml"/><Relationship Id="rId181" Type="http://schemas.openxmlformats.org/officeDocument/2006/relationships/slideLayout" Target="../slideLayouts/slideLayout203.xml"/><Relationship Id="rId216" Type="http://schemas.openxmlformats.org/officeDocument/2006/relationships/slideLayout" Target="../slideLayouts/slideLayout238.xml"/><Relationship Id="rId211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86.xml"/><Relationship Id="rId69" Type="http://schemas.openxmlformats.org/officeDocument/2006/relationships/slideLayout" Target="../slideLayouts/slideLayout91.xml"/><Relationship Id="rId113" Type="http://schemas.openxmlformats.org/officeDocument/2006/relationships/slideLayout" Target="../slideLayouts/slideLayout135.xml"/><Relationship Id="rId118" Type="http://schemas.openxmlformats.org/officeDocument/2006/relationships/slideLayout" Target="../slideLayouts/slideLayout140.xml"/><Relationship Id="rId134" Type="http://schemas.openxmlformats.org/officeDocument/2006/relationships/slideLayout" Target="../slideLayouts/slideLayout156.xml"/><Relationship Id="rId139" Type="http://schemas.openxmlformats.org/officeDocument/2006/relationships/slideLayout" Target="../slideLayouts/slideLayout161.xml"/><Relationship Id="rId80" Type="http://schemas.openxmlformats.org/officeDocument/2006/relationships/slideLayout" Target="../slideLayouts/slideLayout102.xml"/><Relationship Id="rId85" Type="http://schemas.openxmlformats.org/officeDocument/2006/relationships/slideLayout" Target="../slideLayouts/slideLayout107.xml"/><Relationship Id="rId150" Type="http://schemas.openxmlformats.org/officeDocument/2006/relationships/slideLayout" Target="../slideLayouts/slideLayout172.xml"/><Relationship Id="rId155" Type="http://schemas.openxmlformats.org/officeDocument/2006/relationships/slideLayout" Target="../slideLayouts/slideLayout177.xml"/><Relationship Id="rId171" Type="http://schemas.openxmlformats.org/officeDocument/2006/relationships/slideLayout" Target="../slideLayouts/slideLayout193.xml"/><Relationship Id="rId176" Type="http://schemas.openxmlformats.org/officeDocument/2006/relationships/slideLayout" Target="../slideLayouts/slideLayout198.xml"/><Relationship Id="rId192" Type="http://schemas.openxmlformats.org/officeDocument/2006/relationships/slideLayout" Target="../slideLayouts/slideLayout214.xml"/><Relationship Id="rId197" Type="http://schemas.openxmlformats.org/officeDocument/2006/relationships/slideLayout" Target="../slideLayouts/slideLayout219.xml"/><Relationship Id="rId206" Type="http://schemas.openxmlformats.org/officeDocument/2006/relationships/slideLayout" Target="../slideLayouts/slideLayout228.xml"/><Relationship Id="rId201" Type="http://schemas.openxmlformats.org/officeDocument/2006/relationships/slideLayout" Target="../slideLayouts/slideLayout223.xml"/><Relationship Id="rId222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81.xml"/><Relationship Id="rId103" Type="http://schemas.openxmlformats.org/officeDocument/2006/relationships/slideLayout" Target="../slideLayouts/slideLayout125.xml"/><Relationship Id="rId108" Type="http://schemas.openxmlformats.org/officeDocument/2006/relationships/slideLayout" Target="../slideLayouts/slideLayout130.xml"/><Relationship Id="rId124" Type="http://schemas.openxmlformats.org/officeDocument/2006/relationships/slideLayout" Target="../slideLayouts/slideLayout146.xml"/><Relationship Id="rId129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76.xml"/><Relationship Id="rId70" Type="http://schemas.openxmlformats.org/officeDocument/2006/relationships/slideLayout" Target="../slideLayouts/slideLayout92.xml"/><Relationship Id="rId75" Type="http://schemas.openxmlformats.org/officeDocument/2006/relationships/slideLayout" Target="../slideLayouts/slideLayout97.xml"/><Relationship Id="rId91" Type="http://schemas.openxmlformats.org/officeDocument/2006/relationships/slideLayout" Target="../slideLayouts/slideLayout113.xml"/><Relationship Id="rId96" Type="http://schemas.openxmlformats.org/officeDocument/2006/relationships/slideLayout" Target="../slideLayouts/slideLayout118.xml"/><Relationship Id="rId140" Type="http://schemas.openxmlformats.org/officeDocument/2006/relationships/slideLayout" Target="../slideLayouts/slideLayout162.xml"/><Relationship Id="rId145" Type="http://schemas.openxmlformats.org/officeDocument/2006/relationships/slideLayout" Target="../slideLayouts/slideLayout167.xml"/><Relationship Id="rId161" Type="http://schemas.openxmlformats.org/officeDocument/2006/relationships/slideLayout" Target="../slideLayouts/slideLayout183.xml"/><Relationship Id="rId166" Type="http://schemas.openxmlformats.org/officeDocument/2006/relationships/slideLayout" Target="../slideLayouts/slideLayout188.xml"/><Relationship Id="rId182" Type="http://schemas.openxmlformats.org/officeDocument/2006/relationships/slideLayout" Target="../slideLayouts/slideLayout204.xml"/><Relationship Id="rId187" Type="http://schemas.openxmlformats.org/officeDocument/2006/relationships/slideLayout" Target="../slideLayouts/slideLayout209.xml"/><Relationship Id="rId217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212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71.xml"/><Relationship Id="rId114" Type="http://schemas.openxmlformats.org/officeDocument/2006/relationships/slideLayout" Target="../slideLayouts/slideLayout136.xml"/><Relationship Id="rId119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81" Type="http://schemas.openxmlformats.org/officeDocument/2006/relationships/slideLayout" Target="../slideLayouts/slideLayout103.xml"/><Relationship Id="rId86" Type="http://schemas.openxmlformats.org/officeDocument/2006/relationships/slideLayout" Target="../slideLayouts/slideLayout108.xml"/><Relationship Id="rId130" Type="http://schemas.openxmlformats.org/officeDocument/2006/relationships/slideLayout" Target="../slideLayouts/slideLayout152.xml"/><Relationship Id="rId135" Type="http://schemas.openxmlformats.org/officeDocument/2006/relationships/slideLayout" Target="../slideLayouts/slideLayout157.xml"/><Relationship Id="rId151" Type="http://schemas.openxmlformats.org/officeDocument/2006/relationships/slideLayout" Target="../slideLayouts/slideLayout173.xml"/><Relationship Id="rId156" Type="http://schemas.openxmlformats.org/officeDocument/2006/relationships/slideLayout" Target="../slideLayouts/slideLayout178.xml"/><Relationship Id="rId177" Type="http://schemas.openxmlformats.org/officeDocument/2006/relationships/slideLayout" Target="../slideLayouts/slideLayout199.xml"/><Relationship Id="rId198" Type="http://schemas.openxmlformats.org/officeDocument/2006/relationships/slideLayout" Target="../slideLayouts/slideLayout220.xml"/><Relationship Id="rId172" Type="http://schemas.openxmlformats.org/officeDocument/2006/relationships/slideLayout" Target="../slideLayouts/slideLayout194.xml"/><Relationship Id="rId193" Type="http://schemas.openxmlformats.org/officeDocument/2006/relationships/slideLayout" Target="../slideLayouts/slideLayout215.xml"/><Relationship Id="rId202" Type="http://schemas.openxmlformats.org/officeDocument/2006/relationships/slideLayout" Target="../slideLayouts/slideLayout224.xml"/><Relationship Id="rId207" Type="http://schemas.openxmlformats.org/officeDocument/2006/relationships/slideLayout" Target="../slideLayouts/slideLayout229.xml"/><Relationship Id="rId223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1.xml"/><Relationship Id="rId109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119.xml"/><Relationship Id="rId104" Type="http://schemas.openxmlformats.org/officeDocument/2006/relationships/slideLayout" Target="../slideLayouts/slideLayout126.xml"/><Relationship Id="rId120" Type="http://schemas.openxmlformats.org/officeDocument/2006/relationships/slideLayout" Target="../slideLayouts/slideLayout142.xml"/><Relationship Id="rId125" Type="http://schemas.openxmlformats.org/officeDocument/2006/relationships/slideLayout" Target="../slideLayouts/slideLayout147.xml"/><Relationship Id="rId141" Type="http://schemas.openxmlformats.org/officeDocument/2006/relationships/slideLayout" Target="../slideLayouts/slideLayout163.xml"/><Relationship Id="rId146" Type="http://schemas.openxmlformats.org/officeDocument/2006/relationships/slideLayout" Target="../slideLayouts/slideLayout168.xml"/><Relationship Id="rId167" Type="http://schemas.openxmlformats.org/officeDocument/2006/relationships/slideLayout" Target="../slideLayouts/slideLayout189.xml"/><Relationship Id="rId188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9.xml"/><Relationship Id="rId71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114.xml"/><Relationship Id="rId162" Type="http://schemas.openxmlformats.org/officeDocument/2006/relationships/slideLayout" Target="../slideLayouts/slideLayout184.xml"/><Relationship Id="rId183" Type="http://schemas.openxmlformats.org/officeDocument/2006/relationships/slideLayout" Target="../slideLayouts/slideLayout205.xml"/><Relationship Id="rId213" Type="http://schemas.openxmlformats.org/officeDocument/2006/relationships/slideLayout" Target="../slideLayouts/slideLayout235.xml"/><Relationship Id="rId218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109.xml"/><Relationship Id="rId110" Type="http://schemas.openxmlformats.org/officeDocument/2006/relationships/slideLayout" Target="../slideLayouts/slideLayout132.xml"/><Relationship Id="rId115" Type="http://schemas.openxmlformats.org/officeDocument/2006/relationships/slideLayout" Target="../slideLayouts/slideLayout137.xml"/><Relationship Id="rId131" Type="http://schemas.openxmlformats.org/officeDocument/2006/relationships/slideLayout" Target="../slideLayouts/slideLayout153.xml"/><Relationship Id="rId136" Type="http://schemas.openxmlformats.org/officeDocument/2006/relationships/slideLayout" Target="../slideLayouts/slideLayout158.xml"/><Relationship Id="rId157" Type="http://schemas.openxmlformats.org/officeDocument/2006/relationships/slideLayout" Target="../slideLayouts/slideLayout179.xml"/><Relationship Id="rId178" Type="http://schemas.openxmlformats.org/officeDocument/2006/relationships/slideLayout" Target="../slideLayouts/slideLayout200.xml"/><Relationship Id="rId61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104.xml"/><Relationship Id="rId152" Type="http://schemas.openxmlformats.org/officeDocument/2006/relationships/slideLayout" Target="../slideLayouts/slideLayout174.xml"/><Relationship Id="rId173" Type="http://schemas.openxmlformats.org/officeDocument/2006/relationships/slideLayout" Target="../slideLayouts/slideLayout195.xml"/><Relationship Id="rId194" Type="http://schemas.openxmlformats.org/officeDocument/2006/relationships/slideLayout" Target="../slideLayouts/slideLayout216.xml"/><Relationship Id="rId199" Type="http://schemas.openxmlformats.org/officeDocument/2006/relationships/slideLayout" Target="../slideLayouts/slideLayout221.xml"/><Relationship Id="rId203" Type="http://schemas.openxmlformats.org/officeDocument/2006/relationships/slideLayout" Target="../slideLayouts/slideLayout225.xml"/><Relationship Id="rId208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41.xml"/><Relationship Id="rId224" Type="http://schemas.openxmlformats.org/officeDocument/2006/relationships/theme" Target="../theme/theme2.xml"/><Relationship Id="rId14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99.xml"/><Relationship Id="rId100" Type="http://schemas.openxmlformats.org/officeDocument/2006/relationships/slideLayout" Target="../slideLayouts/slideLayout122.xml"/><Relationship Id="rId105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48.xml"/><Relationship Id="rId147" Type="http://schemas.openxmlformats.org/officeDocument/2006/relationships/slideLayout" Target="../slideLayouts/slideLayout169.xml"/><Relationship Id="rId168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115.xml"/><Relationship Id="rId98" Type="http://schemas.openxmlformats.org/officeDocument/2006/relationships/slideLayout" Target="../slideLayouts/slideLayout120.xml"/><Relationship Id="rId121" Type="http://schemas.openxmlformats.org/officeDocument/2006/relationships/slideLayout" Target="../slideLayouts/slideLayout143.xml"/><Relationship Id="rId142" Type="http://schemas.openxmlformats.org/officeDocument/2006/relationships/slideLayout" Target="../slideLayouts/slideLayout164.xml"/><Relationship Id="rId163" Type="http://schemas.openxmlformats.org/officeDocument/2006/relationships/slideLayout" Target="../slideLayouts/slideLayout185.xml"/><Relationship Id="rId184" Type="http://schemas.openxmlformats.org/officeDocument/2006/relationships/slideLayout" Target="../slideLayouts/slideLayout206.xml"/><Relationship Id="rId189" Type="http://schemas.openxmlformats.org/officeDocument/2006/relationships/slideLayout" Target="../slideLayouts/slideLayout211.xml"/><Relationship Id="rId219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5.xml"/><Relationship Id="rId214" Type="http://schemas.openxmlformats.org/officeDocument/2006/relationships/slideLayout" Target="../slideLayouts/slideLayout236.xml"/><Relationship Id="rId25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89.xml"/><Relationship Id="rId116" Type="http://schemas.openxmlformats.org/officeDocument/2006/relationships/slideLayout" Target="../slideLayouts/slideLayout138.xml"/><Relationship Id="rId137" Type="http://schemas.openxmlformats.org/officeDocument/2006/relationships/slideLayout" Target="../slideLayouts/slideLayout159.xml"/><Relationship Id="rId158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105.xml"/><Relationship Id="rId88" Type="http://schemas.openxmlformats.org/officeDocument/2006/relationships/slideLayout" Target="../slideLayouts/slideLayout110.xml"/><Relationship Id="rId111" Type="http://schemas.openxmlformats.org/officeDocument/2006/relationships/slideLayout" Target="../slideLayouts/slideLayout133.xml"/><Relationship Id="rId132" Type="http://schemas.openxmlformats.org/officeDocument/2006/relationships/slideLayout" Target="../slideLayouts/slideLayout154.xml"/><Relationship Id="rId153" Type="http://schemas.openxmlformats.org/officeDocument/2006/relationships/slideLayout" Target="../slideLayouts/slideLayout175.xml"/><Relationship Id="rId174" Type="http://schemas.openxmlformats.org/officeDocument/2006/relationships/slideLayout" Target="../slideLayouts/slideLayout196.xml"/><Relationship Id="rId179" Type="http://schemas.openxmlformats.org/officeDocument/2006/relationships/slideLayout" Target="../slideLayouts/slideLayout201.xml"/><Relationship Id="rId195" Type="http://schemas.openxmlformats.org/officeDocument/2006/relationships/slideLayout" Target="../slideLayouts/slideLayout217.xml"/><Relationship Id="rId209" Type="http://schemas.openxmlformats.org/officeDocument/2006/relationships/slideLayout" Target="../slideLayouts/slideLayout231.xml"/><Relationship Id="rId190" Type="http://schemas.openxmlformats.org/officeDocument/2006/relationships/slideLayout" Target="../slideLayouts/slideLayout212.xml"/><Relationship Id="rId204" Type="http://schemas.openxmlformats.org/officeDocument/2006/relationships/slideLayout" Target="../slideLayouts/slideLayout226.xml"/><Relationship Id="rId220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79.xml"/><Relationship Id="rId106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95.xml"/><Relationship Id="rId78" Type="http://schemas.openxmlformats.org/officeDocument/2006/relationships/slideLayout" Target="../slideLayouts/slideLayout100.xml"/><Relationship Id="rId94" Type="http://schemas.openxmlformats.org/officeDocument/2006/relationships/slideLayout" Target="../slideLayouts/slideLayout116.xml"/><Relationship Id="rId99" Type="http://schemas.openxmlformats.org/officeDocument/2006/relationships/slideLayout" Target="../slideLayouts/slideLayout121.xml"/><Relationship Id="rId101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44.xml"/><Relationship Id="rId143" Type="http://schemas.openxmlformats.org/officeDocument/2006/relationships/slideLayout" Target="../slideLayouts/slideLayout165.xml"/><Relationship Id="rId148" Type="http://schemas.openxmlformats.org/officeDocument/2006/relationships/slideLayout" Target="../slideLayouts/slideLayout170.xml"/><Relationship Id="rId164" Type="http://schemas.openxmlformats.org/officeDocument/2006/relationships/slideLayout" Target="../slideLayouts/slideLayout186.xml"/><Relationship Id="rId169" Type="http://schemas.openxmlformats.org/officeDocument/2006/relationships/slideLayout" Target="../slideLayouts/slideLayout191.xml"/><Relationship Id="rId185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80" Type="http://schemas.openxmlformats.org/officeDocument/2006/relationships/slideLayout" Target="../slideLayouts/slideLayout202.xml"/><Relationship Id="rId210" Type="http://schemas.openxmlformats.org/officeDocument/2006/relationships/slideLayout" Target="../slideLayouts/slideLayout232.xml"/><Relationship Id="rId215" Type="http://schemas.openxmlformats.org/officeDocument/2006/relationships/slideLayout" Target="../slideLayouts/slideLayout237.xml"/><Relationship Id="rId26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90.xml"/><Relationship Id="rId89" Type="http://schemas.openxmlformats.org/officeDocument/2006/relationships/slideLayout" Target="../slideLayouts/slideLayout111.xml"/><Relationship Id="rId112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55.xml"/><Relationship Id="rId154" Type="http://schemas.openxmlformats.org/officeDocument/2006/relationships/slideLayout" Target="../slideLayouts/slideLayout176.xml"/><Relationship Id="rId175" Type="http://schemas.openxmlformats.org/officeDocument/2006/relationships/slideLayout" Target="../slideLayouts/slideLayout197.xml"/><Relationship Id="rId196" Type="http://schemas.openxmlformats.org/officeDocument/2006/relationships/slideLayout" Target="../slideLayouts/slideLayout218.xml"/><Relationship Id="rId200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38.xml"/><Relationship Id="rId221" Type="http://schemas.openxmlformats.org/officeDocument/2006/relationships/slideLayout" Target="../slideLayouts/slideLayout243.xml"/><Relationship Id="rId37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80.xml"/><Relationship Id="rId79" Type="http://schemas.openxmlformats.org/officeDocument/2006/relationships/slideLayout" Target="../slideLayouts/slideLayout101.xml"/><Relationship Id="rId102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45.xml"/><Relationship Id="rId144" Type="http://schemas.openxmlformats.org/officeDocument/2006/relationships/slideLayout" Target="../slideLayouts/slideLayout166.xml"/><Relationship Id="rId90" Type="http://schemas.openxmlformats.org/officeDocument/2006/relationships/slideLayout" Target="../slideLayouts/slideLayout112.xml"/><Relationship Id="rId165" Type="http://schemas.openxmlformats.org/officeDocument/2006/relationships/slideLayout" Target="../slideLayouts/slideLayout187.xml"/><Relationship Id="rId186" Type="http://schemas.openxmlformats.org/officeDocument/2006/relationships/slideLayout" Target="../slideLayouts/slideLayout2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69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6" r:id="rId3"/>
    <p:sldLayoutId id="2147483677" r:id="rId4"/>
    <p:sldLayoutId id="2147483692" r:id="rId5"/>
    <p:sldLayoutId id="2147483650" r:id="rId6"/>
    <p:sldLayoutId id="2147483687" r:id="rId7"/>
    <p:sldLayoutId id="2147483651" r:id="rId8"/>
    <p:sldLayoutId id="2147483688" r:id="rId9"/>
    <p:sldLayoutId id="2147483652" r:id="rId10"/>
    <p:sldLayoutId id="2147483653" r:id="rId11"/>
    <p:sldLayoutId id="2147483654" r:id="rId12"/>
    <p:sldLayoutId id="2147483686" r:id="rId13"/>
    <p:sldLayoutId id="2147483655" r:id="rId14"/>
    <p:sldLayoutId id="2147483656" r:id="rId15"/>
    <p:sldLayoutId id="2147483657" r:id="rId16"/>
    <p:sldLayoutId id="2147483696" r:id="rId17"/>
    <p:sldLayoutId id="2147483695" r:id="rId18"/>
    <p:sldLayoutId id="2147483680" r:id="rId19"/>
    <p:sldLayoutId id="2147483685" r:id="rId20"/>
    <p:sldLayoutId id="2147483690" r:id="rId21"/>
    <p:sldLayoutId id="214748369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4" y="47625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4" y="1949455"/>
            <a:ext cx="10502900" cy="460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57" y="6540501"/>
            <a:ext cx="29014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pPr algn="ctr" defTabSz="41274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74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63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  <p:sldLayoutId id="2147483943" r:id="rId42"/>
    <p:sldLayoutId id="2147483944" r:id="rId43"/>
    <p:sldLayoutId id="2147483945" r:id="rId44"/>
    <p:sldLayoutId id="2147483946" r:id="rId45"/>
    <p:sldLayoutId id="2147483947" r:id="rId46"/>
    <p:sldLayoutId id="2147483948" r:id="rId47"/>
    <p:sldLayoutId id="2147483949" r:id="rId48"/>
    <p:sldLayoutId id="2147483950" r:id="rId49"/>
    <p:sldLayoutId id="2147483951" r:id="rId50"/>
    <p:sldLayoutId id="2147483952" r:id="rId51"/>
    <p:sldLayoutId id="2147483953" r:id="rId52"/>
    <p:sldLayoutId id="2147483954" r:id="rId53"/>
    <p:sldLayoutId id="2147483955" r:id="rId54"/>
    <p:sldLayoutId id="2147483956" r:id="rId55"/>
    <p:sldLayoutId id="2147483957" r:id="rId56"/>
    <p:sldLayoutId id="2147483958" r:id="rId57"/>
    <p:sldLayoutId id="2147483959" r:id="rId58"/>
    <p:sldLayoutId id="2147483960" r:id="rId59"/>
    <p:sldLayoutId id="2147483961" r:id="rId60"/>
    <p:sldLayoutId id="2147483962" r:id="rId61"/>
    <p:sldLayoutId id="2147483963" r:id="rId62"/>
    <p:sldLayoutId id="2147483964" r:id="rId63"/>
    <p:sldLayoutId id="2147483965" r:id="rId64"/>
    <p:sldLayoutId id="2147483966" r:id="rId65"/>
    <p:sldLayoutId id="2147483967" r:id="rId66"/>
    <p:sldLayoutId id="2147483968" r:id="rId67"/>
    <p:sldLayoutId id="2147483969" r:id="rId68"/>
    <p:sldLayoutId id="2147483970" r:id="rId69"/>
    <p:sldLayoutId id="2147483971" r:id="rId70"/>
    <p:sldLayoutId id="2147483972" r:id="rId71"/>
    <p:sldLayoutId id="2147483973" r:id="rId72"/>
    <p:sldLayoutId id="2147483974" r:id="rId73"/>
    <p:sldLayoutId id="2147483975" r:id="rId74"/>
    <p:sldLayoutId id="2147483976" r:id="rId75"/>
    <p:sldLayoutId id="2147483977" r:id="rId76"/>
    <p:sldLayoutId id="2147483978" r:id="rId77"/>
    <p:sldLayoutId id="2147483979" r:id="rId78"/>
    <p:sldLayoutId id="2147483980" r:id="rId79"/>
    <p:sldLayoutId id="2147483981" r:id="rId80"/>
    <p:sldLayoutId id="2147483982" r:id="rId81"/>
    <p:sldLayoutId id="2147483983" r:id="rId82"/>
    <p:sldLayoutId id="2147483984" r:id="rId83"/>
    <p:sldLayoutId id="2147483985" r:id="rId84"/>
    <p:sldLayoutId id="2147483986" r:id="rId85"/>
    <p:sldLayoutId id="2147483987" r:id="rId86"/>
    <p:sldLayoutId id="2147483988" r:id="rId87"/>
    <p:sldLayoutId id="2147483989" r:id="rId88"/>
    <p:sldLayoutId id="2147483990" r:id="rId89"/>
    <p:sldLayoutId id="2147483991" r:id="rId90"/>
    <p:sldLayoutId id="2147483992" r:id="rId91"/>
    <p:sldLayoutId id="2147483993" r:id="rId92"/>
    <p:sldLayoutId id="2147483994" r:id="rId93"/>
    <p:sldLayoutId id="2147483995" r:id="rId94"/>
    <p:sldLayoutId id="2147483996" r:id="rId95"/>
    <p:sldLayoutId id="2147483997" r:id="rId96"/>
    <p:sldLayoutId id="2147483998" r:id="rId97"/>
    <p:sldLayoutId id="2147483999" r:id="rId98"/>
    <p:sldLayoutId id="2147484000" r:id="rId99"/>
    <p:sldLayoutId id="2147484001" r:id="rId100"/>
    <p:sldLayoutId id="2147484002" r:id="rId101"/>
    <p:sldLayoutId id="2147484003" r:id="rId102"/>
    <p:sldLayoutId id="2147484004" r:id="rId103"/>
    <p:sldLayoutId id="2147484005" r:id="rId104"/>
    <p:sldLayoutId id="2147484006" r:id="rId105"/>
    <p:sldLayoutId id="2147484007" r:id="rId106"/>
    <p:sldLayoutId id="2147484008" r:id="rId107"/>
    <p:sldLayoutId id="2147484009" r:id="rId108"/>
    <p:sldLayoutId id="2147484010" r:id="rId109"/>
    <p:sldLayoutId id="2147484011" r:id="rId110"/>
    <p:sldLayoutId id="2147484012" r:id="rId111"/>
    <p:sldLayoutId id="2147484013" r:id="rId112"/>
    <p:sldLayoutId id="2147484014" r:id="rId113"/>
    <p:sldLayoutId id="2147484015" r:id="rId114"/>
    <p:sldLayoutId id="2147484016" r:id="rId115"/>
    <p:sldLayoutId id="2147484017" r:id="rId116"/>
    <p:sldLayoutId id="2147484018" r:id="rId117"/>
    <p:sldLayoutId id="2147484019" r:id="rId118"/>
    <p:sldLayoutId id="2147484020" r:id="rId119"/>
    <p:sldLayoutId id="2147484021" r:id="rId120"/>
    <p:sldLayoutId id="2147484022" r:id="rId121"/>
    <p:sldLayoutId id="2147484023" r:id="rId122"/>
    <p:sldLayoutId id="2147484024" r:id="rId123"/>
    <p:sldLayoutId id="2147484025" r:id="rId124"/>
    <p:sldLayoutId id="2147484026" r:id="rId125"/>
    <p:sldLayoutId id="2147484027" r:id="rId126"/>
    <p:sldLayoutId id="2147484028" r:id="rId127"/>
    <p:sldLayoutId id="2147484029" r:id="rId128"/>
    <p:sldLayoutId id="2147484030" r:id="rId129"/>
    <p:sldLayoutId id="2147484031" r:id="rId130"/>
    <p:sldLayoutId id="2147484032" r:id="rId131"/>
    <p:sldLayoutId id="2147484033" r:id="rId132"/>
    <p:sldLayoutId id="2147484034" r:id="rId133"/>
    <p:sldLayoutId id="2147484035" r:id="rId134"/>
    <p:sldLayoutId id="2147484036" r:id="rId135"/>
    <p:sldLayoutId id="2147484037" r:id="rId136"/>
    <p:sldLayoutId id="2147484038" r:id="rId137"/>
    <p:sldLayoutId id="2147484039" r:id="rId138"/>
    <p:sldLayoutId id="2147484040" r:id="rId139"/>
    <p:sldLayoutId id="2147484041" r:id="rId140"/>
    <p:sldLayoutId id="2147484042" r:id="rId141"/>
    <p:sldLayoutId id="2147484043" r:id="rId142"/>
    <p:sldLayoutId id="2147484044" r:id="rId143"/>
    <p:sldLayoutId id="2147484045" r:id="rId144"/>
    <p:sldLayoutId id="2147484046" r:id="rId145"/>
    <p:sldLayoutId id="2147484047" r:id="rId146"/>
    <p:sldLayoutId id="2147484048" r:id="rId147"/>
    <p:sldLayoutId id="2147484049" r:id="rId148"/>
    <p:sldLayoutId id="2147484050" r:id="rId149"/>
    <p:sldLayoutId id="2147484051" r:id="rId150"/>
    <p:sldLayoutId id="2147484052" r:id="rId151"/>
    <p:sldLayoutId id="2147484053" r:id="rId152"/>
    <p:sldLayoutId id="2147484054" r:id="rId153"/>
    <p:sldLayoutId id="2147484055" r:id="rId154"/>
    <p:sldLayoutId id="2147484056" r:id="rId155"/>
    <p:sldLayoutId id="2147484057" r:id="rId156"/>
    <p:sldLayoutId id="2147484058" r:id="rId157"/>
    <p:sldLayoutId id="2147484059" r:id="rId158"/>
    <p:sldLayoutId id="2147484060" r:id="rId159"/>
    <p:sldLayoutId id="2147484061" r:id="rId160"/>
    <p:sldLayoutId id="2147484062" r:id="rId161"/>
    <p:sldLayoutId id="2147484063" r:id="rId162"/>
    <p:sldLayoutId id="2147484064" r:id="rId163"/>
    <p:sldLayoutId id="2147484065" r:id="rId164"/>
    <p:sldLayoutId id="2147484066" r:id="rId165"/>
    <p:sldLayoutId id="2147484067" r:id="rId166"/>
    <p:sldLayoutId id="2147484068" r:id="rId167"/>
    <p:sldLayoutId id="2147484069" r:id="rId168"/>
    <p:sldLayoutId id="2147484070" r:id="rId169"/>
    <p:sldLayoutId id="2147484071" r:id="rId170"/>
    <p:sldLayoutId id="2147484072" r:id="rId171"/>
    <p:sldLayoutId id="2147484073" r:id="rId172"/>
    <p:sldLayoutId id="2147484074" r:id="rId173"/>
    <p:sldLayoutId id="2147484075" r:id="rId174"/>
    <p:sldLayoutId id="2147484076" r:id="rId175"/>
    <p:sldLayoutId id="2147484077" r:id="rId176"/>
    <p:sldLayoutId id="2147484078" r:id="rId177"/>
    <p:sldLayoutId id="2147484079" r:id="rId178"/>
    <p:sldLayoutId id="2147484080" r:id="rId179"/>
    <p:sldLayoutId id="2147484081" r:id="rId180"/>
    <p:sldLayoutId id="2147484082" r:id="rId181"/>
    <p:sldLayoutId id="2147484083" r:id="rId182"/>
    <p:sldLayoutId id="2147484084" r:id="rId183"/>
    <p:sldLayoutId id="2147484085" r:id="rId184"/>
    <p:sldLayoutId id="2147484086" r:id="rId185"/>
    <p:sldLayoutId id="2147484087" r:id="rId186"/>
    <p:sldLayoutId id="2147484088" r:id="rId187"/>
    <p:sldLayoutId id="2147484089" r:id="rId188"/>
    <p:sldLayoutId id="2147484090" r:id="rId189"/>
    <p:sldLayoutId id="2147484091" r:id="rId190"/>
    <p:sldLayoutId id="2147484092" r:id="rId191"/>
    <p:sldLayoutId id="2147484093" r:id="rId192"/>
    <p:sldLayoutId id="2147484094" r:id="rId193"/>
    <p:sldLayoutId id="2147484095" r:id="rId194"/>
    <p:sldLayoutId id="2147484096" r:id="rId195"/>
    <p:sldLayoutId id="2147484097" r:id="rId196"/>
    <p:sldLayoutId id="2147484098" r:id="rId197"/>
    <p:sldLayoutId id="2147484099" r:id="rId198"/>
    <p:sldLayoutId id="2147484100" r:id="rId199"/>
    <p:sldLayoutId id="2147484101" r:id="rId200"/>
    <p:sldLayoutId id="2147484102" r:id="rId201"/>
    <p:sldLayoutId id="2147484103" r:id="rId202"/>
    <p:sldLayoutId id="2147484104" r:id="rId203"/>
    <p:sldLayoutId id="2147484105" r:id="rId204"/>
    <p:sldLayoutId id="2147484106" r:id="rId205"/>
    <p:sldLayoutId id="2147484107" r:id="rId206"/>
    <p:sldLayoutId id="2147484108" r:id="rId207"/>
    <p:sldLayoutId id="2147484109" r:id="rId208"/>
    <p:sldLayoutId id="2147484110" r:id="rId209"/>
    <p:sldLayoutId id="2147484111" r:id="rId210"/>
    <p:sldLayoutId id="2147484112" r:id="rId211"/>
    <p:sldLayoutId id="2147484113" r:id="rId212"/>
    <p:sldLayoutId id="2147484114" r:id="rId213"/>
    <p:sldLayoutId id="2147484115" r:id="rId214"/>
    <p:sldLayoutId id="2147484116" r:id="rId215"/>
    <p:sldLayoutId id="2147484117" r:id="rId216"/>
    <p:sldLayoutId id="2147484118" r:id="rId217"/>
    <p:sldLayoutId id="2147484119" r:id="rId218"/>
    <p:sldLayoutId id="2147484120" r:id="rId219"/>
    <p:sldLayoutId id="2147484121" r:id="rId220"/>
    <p:sldLayoutId id="2147484122" r:id="rId221"/>
    <p:sldLayoutId id="2147484123" r:id="rId222"/>
    <p:sldLayoutId id="2147484124" r:id="rId223"/>
  </p:sldLayoutIdLst>
  <p:transition spd="med"/>
  <p:txStyles>
    <p:title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6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84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969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452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936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422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906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388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873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358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6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52B3024-4469-4935-A31A-259236DEFBD5}"/>
              </a:ext>
            </a:extLst>
          </p:cNvPr>
          <p:cNvSpPr txBox="1"/>
          <p:nvPr/>
        </p:nvSpPr>
        <p:spPr>
          <a:xfrm>
            <a:off x="3912288" y="4400037"/>
            <a:ext cx="514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spc="3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National Logistic Costs</a:t>
            </a:r>
            <a:endParaRPr lang="id-ID" sz="1100" b="1" spc="300" dirty="0">
              <a:solidFill>
                <a:schemeClr val="tx2"/>
              </a:solidFill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2" y="5183688"/>
            <a:ext cx="1838276" cy="1838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0" r="99405">
                        <a14:foregroundMark x1="78095" y1="42491" x2="78095" y2="42491"/>
                        <a14:backgroundMark x1="76667" y1="64843" x2="76667" y2="64843"/>
                        <a14:backgroundMark x1="48690" y1="72759" x2="48690" y2="7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338" y="1064113"/>
            <a:ext cx="2886882" cy="2952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D738F-0AB7-4F29-A2E9-C27433B7B48D}"/>
              </a:ext>
            </a:extLst>
          </p:cNvPr>
          <p:cNvSpPr txBox="1"/>
          <p:nvPr/>
        </p:nvSpPr>
        <p:spPr>
          <a:xfrm>
            <a:off x="4479960" y="2645711"/>
            <a:ext cx="401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dirty="0" smtClean="0">
                <a:solidFill>
                  <a:srgbClr val="3D3D3D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.</a:t>
            </a:r>
          </a:p>
          <a:p>
            <a:pPr algn="ctr" rtl="1"/>
            <a:r>
              <a:rPr lang="fa-IR" sz="5400" dirty="0" smtClean="0">
                <a:solidFill>
                  <a:schemeClr val="tx2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هزینه های لجستیک ملی</a:t>
            </a:r>
            <a:endParaRPr lang="id-ID" sz="1050" dirty="0">
              <a:solidFill>
                <a:schemeClr val="tx2"/>
              </a:solidFill>
              <a:latin typeface="IranNastaliq" panose="02000503000000020003" pitchFamily="2" charset="0"/>
              <a:ea typeface="Roboto Light" panose="02000000000000000000" pitchFamily="2" charset="0"/>
              <a:cs typeface="IranNastaliq" panose="020005030000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84" y="1330658"/>
            <a:ext cx="2086708" cy="20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47" name="Group 29847"/>
          <p:cNvGrpSpPr/>
          <p:nvPr/>
        </p:nvGrpSpPr>
        <p:grpSpPr>
          <a:xfrm>
            <a:off x="5977124" y="4258018"/>
            <a:ext cx="1298179" cy="1298185"/>
            <a:chOff x="0" y="0"/>
            <a:chExt cx="2032000" cy="2032008"/>
          </a:xfrm>
        </p:grpSpPr>
        <p:sp>
          <p:nvSpPr>
            <p:cNvPr id="29827" name="Shape 29827"/>
            <p:cNvSpPr/>
            <p:nvPr/>
          </p:nvSpPr>
          <p:spPr>
            <a:xfrm>
              <a:off x="0" y="0"/>
              <a:ext cx="2032000" cy="203200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1" tIns="19051" rIns="19051" bIns="19051" numCol="1" anchor="ctr">
              <a:noAutofit/>
            </a:bodyPr>
            <a:lstStyle/>
            <a:p>
              <a:pPr algn="ctr" defTabSz="228589" rtl="1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2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IranNastaliq" panose="02000503000000020003" pitchFamily="2" charset="0"/>
                <a:cs typeface="IranNastaliq" panose="02000503000000020003" pitchFamily="2" charset="0"/>
                <a:sym typeface="Gill Sans"/>
              </a:endParaRPr>
            </a:p>
          </p:txBody>
        </p:sp>
        <p:grpSp>
          <p:nvGrpSpPr>
            <p:cNvPr id="29846" name="Group 29846"/>
            <p:cNvGrpSpPr/>
            <p:nvPr/>
          </p:nvGrpSpPr>
          <p:grpSpPr>
            <a:xfrm>
              <a:off x="181846" y="181839"/>
              <a:ext cx="1668309" cy="1668330"/>
              <a:chOff x="0" y="0"/>
              <a:chExt cx="1668307" cy="1668329"/>
            </a:xfrm>
          </p:grpSpPr>
          <p:sp>
            <p:nvSpPr>
              <p:cNvPr id="29828" name="Shape 29828"/>
              <p:cNvSpPr/>
              <p:nvPr/>
            </p:nvSpPr>
            <p:spPr>
              <a:xfrm>
                <a:off x="0" y="0"/>
                <a:ext cx="1668308" cy="166831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29" name="Shape 29829"/>
              <p:cNvSpPr/>
              <p:nvPr/>
            </p:nvSpPr>
            <p:spPr>
              <a:xfrm>
                <a:off x="294579" y="196386"/>
                <a:ext cx="1076035" cy="1156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9" extrusionOk="0">
                    <a:moveTo>
                      <a:pt x="20427" y="11063"/>
                    </a:moveTo>
                    <a:cubicBezTo>
                      <a:pt x="21219" y="8223"/>
                      <a:pt x="21458" y="3897"/>
                      <a:pt x="17889" y="2549"/>
                    </a:cubicBezTo>
                    <a:cubicBezTo>
                      <a:pt x="17889" y="2549"/>
                      <a:pt x="14689" y="-1051"/>
                      <a:pt x="8038" y="306"/>
                    </a:cubicBezTo>
                    <a:cubicBezTo>
                      <a:pt x="1387" y="1664"/>
                      <a:pt x="889" y="5205"/>
                      <a:pt x="1089" y="8650"/>
                    </a:cubicBezTo>
                    <a:cubicBezTo>
                      <a:pt x="1140" y="9531"/>
                      <a:pt x="1213" y="10319"/>
                      <a:pt x="1304" y="11000"/>
                    </a:cubicBezTo>
                    <a:cubicBezTo>
                      <a:pt x="537" y="11337"/>
                      <a:pt x="0" y="12109"/>
                      <a:pt x="0" y="13008"/>
                    </a:cubicBezTo>
                    <a:cubicBezTo>
                      <a:pt x="0" y="14217"/>
                      <a:pt x="971" y="15198"/>
                      <a:pt x="2169" y="15198"/>
                    </a:cubicBezTo>
                    <a:cubicBezTo>
                      <a:pt x="2371" y="15198"/>
                      <a:pt x="2567" y="15168"/>
                      <a:pt x="2753" y="15116"/>
                    </a:cubicBezTo>
                    <a:cubicBezTo>
                      <a:pt x="3610" y="17971"/>
                      <a:pt x="5708" y="20549"/>
                      <a:pt x="10800" y="20549"/>
                    </a:cubicBezTo>
                    <a:cubicBezTo>
                      <a:pt x="15892" y="20549"/>
                      <a:pt x="17989" y="17971"/>
                      <a:pt x="18847" y="15115"/>
                    </a:cubicBezTo>
                    <a:cubicBezTo>
                      <a:pt x="19033" y="15168"/>
                      <a:pt x="19228" y="15198"/>
                      <a:pt x="19431" y="15198"/>
                    </a:cubicBezTo>
                    <a:cubicBezTo>
                      <a:pt x="20629" y="15198"/>
                      <a:pt x="21600" y="14217"/>
                      <a:pt x="21600" y="13008"/>
                    </a:cubicBezTo>
                    <a:cubicBezTo>
                      <a:pt x="21600" y="12161"/>
                      <a:pt x="21123" y="11428"/>
                      <a:pt x="20427" y="11063"/>
                    </a:cubicBezTo>
                    <a:close/>
                  </a:path>
                </a:pathLst>
              </a:custGeom>
              <a:solidFill>
                <a:srgbClr val="FED5A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0" name="Shape 29830"/>
              <p:cNvSpPr/>
              <p:nvPr/>
            </p:nvSpPr>
            <p:spPr>
              <a:xfrm>
                <a:off x="294579" y="815003"/>
                <a:ext cx="137121" cy="23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31" y="0"/>
                    </a:moveTo>
                    <a:cubicBezTo>
                      <a:pt x="4212" y="1736"/>
                      <a:pt x="0" y="5706"/>
                      <a:pt x="0" y="10331"/>
                    </a:cubicBezTo>
                    <a:cubicBezTo>
                      <a:pt x="0" y="16554"/>
                      <a:pt x="7620" y="21600"/>
                      <a:pt x="17020" y="21600"/>
                    </a:cubicBezTo>
                    <a:cubicBezTo>
                      <a:pt x="18609" y="21600"/>
                      <a:pt x="20141" y="21444"/>
                      <a:pt x="21600" y="21176"/>
                    </a:cubicBezTo>
                    <a:cubicBezTo>
                      <a:pt x="20626" y="19051"/>
                      <a:pt x="19855" y="16897"/>
                      <a:pt x="19246" y="14748"/>
                    </a:cubicBezTo>
                    <a:cubicBezTo>
                      <a:pt x="15564" y="15701"/>
                      <a:pt x="12305" y="10184"/>
                      <a:pt x="10231" y="0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1" name="Shape 29831"/>
              <p:cNvSpPr/>
              <p:nvPr/>
            </p:nvSpPr>
            <p:spPr>
              <a:xfrm>
                <a:off x="1237233" y="815003"/>
                <a:ext cx="137155" cy="232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397" y="0"/>
                    </a:moveTo>
                    <a:cubicBezTo>
                      <a:pt x="9096" y="7879"/>
                      <a:pt x="4571" y="13573"/>
                      <a:pt x="2641" y="13591"/>
                    </a:cubicBezTo>
                    <a:cubicBezTo>
                      <a:pt x="1995" y="16120"/>
                      <a:pt x="1130" y="18663"/>
                      <a:pt x="0" y="21167"/>
                    </a:cubicBezTo>
                    <a:cubicBezTo>
                      <a:pt x="1461" y="21442"/>
                      <a:pt x="2994" y="21600"/>
                      <a:pt x="4585" y="21600"/>
                    </a:cubicBezTo>
                    <a:cubicBezTo>
                      <a:pt x="13982" y="21600"/>
                      <a:pt x="21600" y="16477"/>
                      <a:pt x="21600" y="10158"/>
                    </a:cubicBezTo>
                    <a:cubicBezTo>
                      <a:pt x="21600" y="5734"/>
                      <a:pt x="17860" y="1904"/>
                      <a:pt x="12397" y="0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2" name="Shape 29832"/>
              <p:cNvSpPr/>
              <p:nvPr/>
            </p:nvSpPr>
            <p:spPr>
              <a:xfrm>
                <a:off x="402591" y="1409071"/>
                <a:ext cx="863617" cy="259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574"/>
                    </a:moveTo>
                    <a:cubicBezTo>
                      <a:pt x="3150" y="17936"/>
                      <a:pt x="6847" y="21600"/>
                      <a:pt x="10800" y="21600"/>
                    </a:cubicBezTo>
                    <a:cubicBezTo>
                      <a:pt x="14753" y="21600"/>
                      <a:pt x="18449" y="17936"/>
                      <a:pt x="21600" y="11574"/>
                    </a:cubicBezTo>
                    <a:cubicBezTo>
                      <a:pt x="18958" y="5303"/>
                      <a:pt x="14742" y="0"/>
                      <a:pt x="10800" y="0"/>
                    </a:cubicBezTo>
                    <a:cubicBezTo>
                      <a:pt x="6858" y="0"/>
                      <a:pt x="2642" y="5303"/>
                      <a:pt x="0" y="11574"/>
                    </a:cubicBezTo>
                    <a:close/>
                  </a:path>
                </a:pathLst>
              </a:custGeom>
              <a:solidFill>
                <a:srgbClr val="FAA5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3" name="Shape 29833"/>
              <p:cNvSpPr/>
              <p:nvPr/>
            </p:nvSpPr>
            <p:spPr>
              <a:xfrm>
                <a:off x="672623" y="1409071"/>
                <a:ext cx="332558" cy="9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11" y="0"/>
                    </a:moveTo>
                    <a:cubicBezTo>
                      <a:pt x="7093" y="0"/>
                      <a:pt x="3491" y="1681"/>
                      <a:pt x="0" y="4543"/>
                    </a:cubicBezTo>
                    <a:cubicBezTo>
                      <a:pt x="23" y="4647"/>
                      <a:pt x="3873" y="21600"/>
                      <a:pt x="10611" y="21600"/>
                    </a:cubicBezTo>
                    <a:cubicBezTo>
                      <a:pt x="16851" y="21600"/>
                      <a:pt x="20999" y="7083"/>
                      <a:pt x="21600" y="4848"/>
                    </a:cubicBezTo>
                    <a:cubicBezTo>
                      <a:pt x="17991" y="1792"/>
                      <a:pt x="14256" y="0"/>
                      <a:pt x="10611" y="0"/>
                    </a:cubicBezTo>
                  </a:path>
                </a:pathLst>
              </a:custGeom>
              <a:solidFill>
                <a:srgbClr val="F881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4" name="Shape 29834"/>
              <p:cNvSpPr/>
              <p:nvPr/>
            </p:nvSpPr>
            <p:spPr>
              <a:xfrm>
                <a:off x="721719" y="1310878"/>
                <a:ext cx="221420" cy="14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99" y="15795"/>
                    </a:moveTo>
                    <a:lnTo>
                      <a:pt x="21600" y="15795"/>
                    </a:lnTo>
                    <a:lnTo>
                      <a:pt x="21599" y="15793"/>
                    </a:lnTo>
                    <a:lnTo>
                      <a:pt x="21599" y="0"/>
                    </a:lnTo>
                    <a:lnTo>
                      <a:pt x="0" y="0"/>
                    </a:lnTo>
                    <a:lnTo>
                      <a:pt x="0" y="15813"/>
                    </a:lnTo>
                    <a:cubicBezTo>
                      <a:pt x="3" y="15813"/>
                      <a:pt x="6" y="15813"/>
                      <a:pt x="10" y="15811"/>
                    </a:cubicBezTo>
                    <a:cubicBezTo>
                      <a:pt x="104" y="15982"/>
                      <a:pt x="3275" y="21600"/>
                      <a:pt x="10800" y="21600"/>
                    </a:cubicBezTo>
                    <a:cubicBezTo>
                      <a:pt x="18320" y="21600"/>
                      <a:pt x="21491" y="15990"/>
                      <a:pt x="21590" y="15811"/>
                    </a:cubicBezTo>
                    <a:cubicBezTo>
                      <a:pt x="21594" y="15813"/>
                      <a:pt x="21596" y="15813"/>
                      <a:pt x="21599" y="15813"/>
                    </a:cubicBezTo>
                    <a:cubicBezTo>
                      <a:pt x="21599" y="15813"/>
                      <a:pt x="21599" y="15795"/>
                      <a:pt x="21599" y="15795"/>
                    </a:cubicBezTo>
                    <a:close/>
                  </a:path>
                </a:pathLst>
              </a:custGeom>
              <a:solidFill>
                <a:srgbClr val="FED5A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5" name="Shape 29835"/>
              <p:cNvSpPr/>
              <p:nvPr/>
            </p:nvSpPr>
            <p:spPr>
              <a:xfrm>
                <a:off x="721719" y="1340336"/>
                <a:ext cx="221405" cy="47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54" extrusionOk="0">
                    <a:moveTo>
                      <a:pt x="0" y="0"/>
                    </a:moveTo>
                    <a:lnTo>
                      <a:pt x="0" y="21"/>
                    </a:lnTo>
                    <a:cubicBezTo>
                      <a:pt x="0" y="21"/>
                      <a:pt x="9087" y="21600"/>
                      <a:pt x="21600" y="16603"/>
                    </a:cubicBezTo>
                    <a:lnTo>
                      <a:pt x="21600" y="0"/>
                    </a:lnTo>
                    <a:cubicBezTo>
                      <a:pt x="18347" y="2516"/>
                      <a:pt x="14764" y="3894"/>
                      <a:pt x="10800" y="3894"/>
                    </a:cubicBezTo>
                    <a:cubicBezTo>
                      <a:pt x="6836" y="3894"/>
                      <a:pt x="3253" y="2516"/>
                      <a:pt x="0" y="0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6" name="Shape 29836"/>
              <p:cNvSpPr/>
              <p:nvPr/>
            </p:nvSpPr>
            <p:spPr>
              <a:xfrm>
                <a:off x="760996" y="1055576"/>
                <a:ext cx="147245" cy="5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6" extrusionOk="0">
                    <a:moveTo>
                      <a:pt x="10800" y="7424"/>
                    </a:moveTo>
                    <a:cubicBezTo>
                      <a:pt x="4060" y="7424"/>
                      <a:pt x="0" y="-4024"/>
                      <a:pt x="0" y="1512"/>
                    </a:cubicBezTo>
                    <a:cubicBezTo>
                      <a:pt x="0" y="7054"/>
                      <a:pt x="1949" y="17576"/>
                      <a:pt x="10800" y="17576"/>
                    </a:cubicBezTo>
                    <a:cubicBezTo>
                      <a:pt x="19651" y="17576"/>
                      <a:pt x="21600" y="7054"/>
                      <a:pt x="21600" y="1512"/>
                    </a:cubicBezTo>
                    <a:cubicBezTo>
                      <a:pt x="21600" y="-4024"/>
                      <a:pt x="17539" y="7424"/>
                      <a:pt x="10800" y="7424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7" name="Shape 29837"/>
              <p:cNvSpPr/>
              <p:nvPr/>
            </p:nvSpPr>
            <p:spPr>
              <a:xfrm>
                <a:off x="810093" y="1222504"/>
                <a:ext cx="50922" cy="18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4" extrusionOk="0">
                    <a:moveTo>
                      <a:pt x="10802" y="7417"/>
                    </a:moveTo>
                    <a:cubicBezTo>
                      <a:pt x="4060" y="7417"/>
                      <a:pt x="0" y="-4026"/>
                      <a:pt x="0" y="1515"/>
                    </a:cubicBezTo>
                    <a:cubicBezTo>
                      <a:pt x="0" y="7052"/>
                      <a:pt x="1951" y="17574"/>
                      <a:pt x="10802" y="17574"/>
                    </a:cubicBezTo>
                    <a:cubicBezTo>
                      <a:pt x="19655" y="17574"/>
                      <a:pt x="21600" y="7052"/>
                      <a:pt x="21600" y="1515"/>
                    </a:cubicBezTo>
                    <a:cubicBezTo>
                      <a:pt x="21600" y="-4026"/>
                      <a:pt x="17542" y="7417"/>
                      <a:pt x="10802" y="7417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8" name="Shape 29838"/>
              <p:cNvSpPr/>
              <p:nvPr/>
            </p:nvSpPr>
            <p:spPr>
              <a:xfrm>
                <a:off x="716809" y="1163588"/>
                <a:ext cx="233397" cy="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50" extrusionOk="0">
                    <a:moveTo>
                      <a:pt x="10800" y="11314"/>
                    </a:moveTo>
                    <a:cubicBezTo>
                      <a:pt x="4061" y="11314"/>
                      <a:pt x="0" y="-3050"/>
                      <a:pt x="0" y="591"/>
                    </a:cubicBezTo>
                    <a:cubicBezTo>
                      <a:pt x="0" y="4225"/>
                      <a:pt x="1949" y="18550"/>
                      <a:pt x="10800" y="18550"/>
                    </a:cubicBezTo>
                    <a:cubicBezTo>
                      <a:pt x="19651" y="18550"/>
                      <a:pt x="21600" y="4225"/>
                      <a:pt x="21600" y="591"/>
                    </a:cubicBezTo>
                    <a:cubicBezTo>
                      <a:pt x="21600" y="-3050"/>
                      <a:pt x="17540" y="11314"/>
                      <a:pt x="10800" y="11314"/>
                    </a:cubicBezTo>
                  </a:path>
                </a:pathLst>
              </a:custGeom>
              <a:solidFill>
                <a:srgbClr val="FAA6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39" name="Shape 29839"/>
              <p:cNvSpPr/>
              <p:nvPr/>
            </p:nvSpPr>
            <p:spPr>
              <a:xfrm>
                <a:off x="579339" y="844460"/>
                <a:ext cx="92997" cy="101858"/>
              </a:xfrm>
              <a:prstGeom prst="ellipse">
                <a:avLst/>
              </a:pr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0" name="Shape 29840"/>
              <p:cNvSpPr/>
              <p:nvPr/>
            </p:nvSpPr>
            <p:spPr>
              <a:xfrm>
                <a:off x="544971" y="711900"/>
                <a:ext cx="152093" cy="66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2" h="19505" extrusionOk="0">
                    <a:moveTo>
                      <a:pt x="9823" y="0"/>
                    </a:moveTo>
                    <a:cubicBezTo>
                      <a:pt x="560" y="0"/>
                      <a:pt x="-1080" y="15992"/>
                      <a:pt x="560" y="17950"/>
                    </a:cubicBezTo>
                    <a:cubicBezTo>
                      <a:pt x="3276" y="21194"/>
                      <a:pt x="7635" y="6934"/>
                      <a:pt x="17615" y="19339"/>
                    </a:cubicBezTo>
                    <a:cubicBezTo>
                      <a:pt x="19434" y="21600"/>
                      <a:pt x="20520" y="0"/>
                      <a:pt x="9823" y="0"/>
                    </a:cubicBezTo>
                    <a:close/>
                  </a:path>
                </a:pathLst>
              </a:cu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1" name="Shape 29841"/>
              <p:cNvSpPr/>
              <p:nvPr/>
            </p:nvSpPr>
            <p:spPr>
              <a:xfrm>
                <a:off x="1001569" y="844460"/>
                <a:ext cx="92990" cy="101858"/>
              </a:xfrm>
              <a:prstGeom prst="ellipse">
                <a:avLst/>
              </a:pr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2" name="Shape 29842"/>
              <p:cNvSpPr/>
              <p:nvPr/>
            </p:nvSpPr>
            <p:spPr>
              <a:xfrm>
                <a:off x="972112" y="711900"/>
                <a:ext cx="152094" cy="66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2" h="19505" extrusionOk="0">
                    <a:moveTo>
                      <a:pt x="8960" y="0"/>
                    </a:moveTo>
                    <a:cubicBezTo>
                      <a:pt x="-1737" y="0"/>
                      <a:pt x="-652" y="21600"/>
                      <a:pt x="1167" y="19339"/>
                    </a:cubicBezTo>
                    <a:cubicBezTo>
                      <a:pt x="11147" y="6934"/>
                      <a:pt x="15507" y="21194"/>
                      <a:pt x="18222" y="17950"/>
                    </a:cubicBezTo>
                    <a:cubicBezTo>
                      <a:pt x="19863" y="15992"/>
                      <a:pt x="18222" y="0"/>
                      <a:pt x="8960" y="0"/>
                    </a:cubicBezTo>
                    <a:close/>
                  </a:path>
                </a:pathLst>
              </a:cu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3" name="Shape 29843"/>
              <p:cNvSpPr/>
              <p:nvPr/>
            </p:nvSpPr>
            <p:spPr>
              <a:xfrm>
                <a:off x="348585" y="196386"/>
                <a:ext cx="989404" cy="781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4" h="19776" extrusionOk="0">
                    <a:moveTo>
                      <a:pt x="16184" y="3630"/>
                    </a:moveTo>
                    <a:cubicBezTo>
                      <a:pt x="16184" y="3630"/>
                      <a:pt x="13108" y="-1497"/>
                      <a:pt x="6713" y="436"/>
                    </a:cubicBezTo>
                    <a:cubicBezTo>
                      <a:pt x="319" y="2369"/>
                      <a:pt x="-160" y="7412"/>
                      <a:pt x="32" y="12318"/>
                    </a:cubicBezTo>
                    <a:cubicBezTo>
                      <a:pt x="224" y="17224"/>
                      <a:pt x="737" y="20103"/>
                      <a:pt x="1344" y="19747"/>
                    </a:cubicBezTo>
                    <a:cubicBezTo>
                      <a:pt x="1950" y="19392"/>
                      <a:pt x="1635" y="16153"/>
                      <a:pt x="1699" y="15405"/>
                    </a:cubicBezTo>
                    <a:cubicBezTo>
                      <a:pt x="1763" y="14658"/>
                      <a:pt x="2340" y="11278"/>
                      <a:pt x="6229" y="11782"/>
                    </a:cubicBezTo>
                    <a:cubicBezTo>
                      <a:pt x="10117" y="12287"/>
                      <a:pt x="13394" y="10438"/>
                      <a:pt x="13394" y="10438"/>
                    </a:cubicBezTo>
                    <a:cubicBezTo>
                      <a:pt x="13394" y="10438"/>
                      <a:pt x="14714" y="12624"/>
                      <a:pt x="15582" y="13043"/>
                    </a:cubicBezTo>
                    <a:cubicBezTo>
                      <a:pt x="17317" y="13880"/>
                      <a:pt x="16747" y="19461"/>
                      <a:pt x="17427" y="19461"/>
                    </a:cubicBezTo>
                    <a:cubicBezTo>
                      <a:pt x="18107" y="19461"/>
                      <a:pt x="21440" y="6571"/>
                      <a:pt x="16184" y="3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4" name="Shape 29844"/>
              <p:cNvSpPr/>
              <p:nvPr/>
            </p:nvSpPr>
            <p:spPr>
              <a:xfrm>
                <a:off x="589158" y="859189"/>
                <a:ext cx="27819" cy="278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45" name="Shape 29845"/>
              <p:cNvSpPr/>
              <p:nvPr/>
            </p:nvSpPr>
            <p:spPr>
              <a:xfrm>
                <a:off x="1016299" y="859189"/>
                <a:ext cx="27816" cy="278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</p:grpSp>
      </p:grpSp>
      <p:grpSp>
        <p:nvGrpSpPr>
          <p:cNvPr id="29871" name="Group 29871"/>
          <p:cNvGrpSpPr/>
          <p:nvPr/>
        </p:nvGrpSpPr>
        <p:grpSpPr>
          <a:xfrm>
            <a:off x="5972988" y="1540070"/>
            <a:ext cx="1298182" cy="1298187"/>
            <a:chOff x="0" y="0"/>
            <a:chExt cx="2032001" cy="2032009"/>
          </a:xfrm>
        </p:grpSpPr>
        <p:sp>
          <p:nvSpPr>
            <p:cNvPr id="29848" name="Shape 29848"/>
            <p:cNvSpPr/>
            <p:nvPr/>
          </p:nvSpPr>
          <p:spPr>
            <a:xfrm>
              <a:off x="0" y="0"/>
              <a:ext cx="2032001" cy="203200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1" tIns="19051" rIns="19051" bIns="19051" numCol="1" anchor="ctr">
              <a:noAutofit/>
            </a:bodyPr>
            <a:lstStyle/>
            <a:p>
              <a:pPr algn="ctr" defTabSz="228589" rtl="1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2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IranNastaliq" panose="02000503000000020003" pitchFamily="2" charset="0"/>
                <a:cs typeface="IranNastaliq" panose="02000503000000020003" pitchFamily="2" charset="0"/>
                <a:sym typeface="Gill Sans"/>
              </a:endParaRPr>
            </a:p>
          </p:txBody>
        </p:sp>
        <p:grpSp>
          <p:nvGrpSpPr>
            <p:cNvPr id="29870" name="Group 29870"/>
            <p:cNvGrpSpPr/>
            <p:nvPr/>
          </p:nvGrpSpPr>
          <p:grpSpPr>
            <a:xfrm>
              <a:off x="154101" y="152261"/>
              <a:ext cx="1723801" cy="1723811"/>
              <a:chOff x="0" y="0"/>
              <a:chExt cx="1723800" cy="1723809"/>
            </a:xfrm>
          </p:grpSpPr>
          <p:sp>
            <p:nvSpPr>
              <p:cNvPr id="29849" name="Shape 29849"/>
              <p:cNvSpPr/>
              <p:nvPr/>
            </p:nvSpPr>
            <p:spPr>
              <a:xfrm>
                <a:off x="0" y="0"/>
                <a:ext cx="1723800" cy="1723809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52" name="Shape 29852"/>
              <p:cNvSpPr/>
              <p:nvPr/>
            </p:nvSpPr>
            <p:spPr>
              <a:xfrm>
                <a:off x="314524" y="923280"/>
                <a:ext cx="208978" cy="238420"/>
              </a:xfrm>
              <a:prstGeom prst="ellipse">
                <a:avLst/>
              </a:pr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53" name="Shape 29853"/>
              <p:cNvSpPr/>
              <p:nvPr/>
            </p:nvSpPr>
            <p:spPr>
              <a:xfrm>
                <a:off x="1146491" y="923280"/>
                <a:ext cx="208988" cy="238420"/>
              </a:xfrm>
              <a:prstGeom prst="ellipse">
                <a:avLst/>
              </a:pr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58" name="Shape 29858"/>
              <p:cNvSpPr/>
              <p:nvPr/>
            </p:nvSpPr>
            <p:spPr>
              <a:xfrm>
                <a:off x="760945" y="1166783"/>
                <a:ext cx="142406" cy="5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5" extrusionOk="0">
                    <a:moveTo>
                      <a:pt x="10800" y="7422"/>
                    </a:moveTo>
                    <a:cubicBezTo>
                      <a:pt x="4060" y="7422"/>
                      <a:pt x="0" y="-4025"/>
                      <a:pt x="0" y="1513"/>
                    </a:cubicBezTo>
                    <a:cubicBezTo>
                      <a:pt x="0" y="7052"/>
                      <a:pt x="1949" y="17575"/>
                      <a:pt x="10800" y="17575"/>
                    </a:cubicBezTo>
                    <a:cubicBezTo>
                      <a:pt x="19650" y="17575"/>
                      <a:pt x="21600" y="7052"/>
                      <a:pt x="21600" y="1513"/>
                    </a:cubicBezTo>
                    <a:cubicBezTo>
                      <a:pt x="21600" y="-4025"/>
                      <a:pt x="17539" y="7422"/>
                      <a:pt x="10800" y="7422"/>
                    </a:cubicBezTo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59" name="Shape 29859"/>
              <p:cNvSpPr/>
              <p:nvPr/>
            </p:nvSpPr>
            <p:spPr>
              <a:xfrm>
                <a:off x="806602" y="1329118"/>
                <a:ext cx="49254" cy="17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2" extrusionOk="0">
                    <a:moveTo>
                      <a:pt x="10800" y="7419"/>
                    </a:moveTo>
                    <a:cubicBezTo>
                      <a:pt x="4061" y="7419"/>
                      <a:pt x="0" y="-4028"/>
                      <a:pt x="0" y="1515"/>
                    </a:cubicBezTo>
                    <a:cubicBezTo>
                      <a:pt x="0" y="7054"/>
                      <a:pt x="1944" y="17572"/>
                      <a:pt x="10800" y="17572"/>
                    </a:cubicBezTo>
                    <a:cubicBezTo>
                      <a:pt x="19651" y="17572"/>
                      <a:pt x="21600" y="7054"/>
                      <a:pt x="21600" y="1515"/>
                    </a:cubicBezTo>
                    <a:cubicBezTo>
                      <a:pt x="21600" y="-4028"/>
                      <a:pt x="17542" y="7419"/>
                      <a:pt x="10800" y="7419"/>
                    </a:cubicBezTo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0" name="Shape 29860"/>
              <p:cNvSpPr/>
              <p:nvPr/>
            </p:nvSpPr>
            <p:spPr>
              <a:xfrm>
                <a:off x="720361" y="1273315"/>
                <a:ext cx="225729" cy="37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50" extrusionOk="0">
                    <a:moveTo>
                      <a:pt x="10800" y="11309"/>
                    </a:moveTo>
                    <a:cubicBezTo>
                      <a:pt x="4061" y="11309"/>
                      <a:pt x="0" y="-3050"/>
                      <a:pt x="0" y="592"/>
                    </a:cubicBezTo>
                    <a:cubicBezTo>
                      <a:pt x="0" y="4224"/>
                      <a:pt x="1949" y="18550"/>
                      <a:pt x="10800" y="18550"/>
                    </a:cubicBezTo>
                    <a:cubicBezTo>
                      <a:pt x="19652" y="18550"/>
                      <a:pt x="21600" y="4224"/>
                      <a:pt x="21600" y="592"/>
                    </a:cubicBezTo>
                    <a:cubicBezTo>
                      <a:pt x="21600" y="-3050"/>
                      <a:pt x="17539" y="11309"/>
                      <a:pt x="10800" y="11309"/>
                    </a:cubicBezTo>
                  </a:path>
                </a:pathLst>
              </a:custGeom>
              <a:solidFill>
                <a:srgbClr val="FAA6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1" name="Shape 29861"/>
              <p:cNvSpPr/>
              <p:nvPr/>
            </p:nvSpPr>
            <p:spPr>
              <a:xfrm>
                <a:off x="512369" y="1110980"/>
                <a:ext cx="122050" cy="122069"/>
              </a:xfrm>
              <a:prstGeom prst="ellipse">
                <a:avLst/>
              </a:prstGeom>
              <a:solidFill>
                <a:srgbClr val="FCB9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2" name="Shape 29862"/>
              <p:cNvSpPr/>
              <p:nvPr/>
            </p:nvSpPr>
            <p:spPr>
              <a:xfrm>
                <a:off x="1039958" y="1110980"/>
                <a:ext cx="122065" cy="122069"/>
              </a:xfrm>
              <a:prstGeom prst="ellipse">
                <a:avLst/>
              </a:prstGeom>
              <a:solidFill>
                <a:srgbClr val="FCB9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4" name="Shape 29864"/>
              <p:cNvSpPr/>
              <p:nvPr/>
            </p:nvSpPr>
            <p:spPr>
              <a:xfrm>
                <a:off x="552953" y="862404"/>
                <a:ext cx="147099" cy="4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2" h="19507" extrusionOk="0">
                    <a:moveTo>
                      <a:pt x="9822" y="0"/>
                    </a:moveTo>
                    <a:cubicBezTo>
                      <a:pt x="560" y="0"/>
                      <a:pt x="-1081" y="15998"/>
                      <a:pt x="560" y="17955"/>
                    </a:cubicBezTo>
                    <a:cubicBezTo>
                      <a:pt x="3275" y="21196"/>
                      <a:pt x="7634" y="6938"/>
                      <a:pt x="17614" y="19341"/>
                    </a:cubicBezTo>
                    <a:cubicBezTo>
                      <a:pt x="19434" y="21600"/>
                      <a:pt x="20519" y="0"/>
                      <a:pt x="9822" y="0"/>
                    </a:cubicBezTo>
                    <a:close/>
                  </a:path>
                </a:pathLst>
              </a:cu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6" name="Shape 29866"/>
              <p:cNvSpPr/>
              <p:nvPr/>
            </p:nvSpPr>
            <p:spPr>
              <a:xfrm>
                <a:off x="963864" y="862404"/>
                <a:ext cx="147106" cy="4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2" h="19507" extrusionOk="0">
                    <a:moveTo>
                      <a:pt x="8961" y="0"/>
                    </a:moveTo>
                    <a:cubicBezTo>
                      <a:pt x="-1737" y="0"/>
                      <a:pt x="-652" y="21600"/>
                      <a:pt x="1168" y="19341"/>
                    </a:cubicBezTo>
                    <a:cubicBezTo>
                      <a:pt x="11148" y="6938"/>
                      <a:pt x="15507" y="21196"/>
                      <a:pt x="18222" y="17955"/>
                    </a:cubicBezTo>
                    <a:cubicBezTo>
                      <a:pt x="19863" y="15998"/>
                      <a:pt x="18222" y="0"/>
                      <a:pt x="8961" y="0"/>
                    </a:cubicBezTo>
                    <a:close/>
                  </a:path>
                </a:pathLst>
              </a:custGeom>
              <a:solidFill>
                <a:srgbClr val="6446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8" name="Shape 29868"/>
              <p:cNvSpPr/>
              <p:nvPr/>
            </p:nvSpPr>
            <p:spPr>
              <a:xfrm>
                <a:off x="598610" y="979083"/>
                <a:ext cx="26897" cy="2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792"/>
                    </a:moveTo>
                    <a:cubicBezTo>
                      <a:pt x="21600" y="16763"/>
                      <a:pt x="16762" y="21600"/>
                      <a:pt x="10798" y="21600"/>
                    </a:cubicBezTo>
                    <a:cubicBezTo>
                      <a:pt x="4830" y="21600"/>
                      <a:pt x="0" y="16763"/>
                      <a:pt x="0" y="10792"/>
                    </a:cubicBezTo>
                    <a:cubicBezTo>
                      <a:pt x="0" y="4829"/>
                      <a:pt x="4830" y="0"/>
                      <a:pt x="10798" y="0"/>
                    </a:cubicBezTo>
                    <a:cubicBezTo>
                      <a:pt x="16762" y="0"/>
                      <a:pt x="21600" y="4829"/>
                      <a:pt x="21600" y="1079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69" name="Shape 29869"/>
              <p:cNvSpPr/>
              <p:nvPr/>
            </p:nvSpPr>
            <p:spPr>
              <a:xfrm>
                <a:off x="1009520" y="979083"/>
                <a:ext cx="26912" cy="2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792"/>
                    </a:moveTo>
                    <a:cubicBezTo>
                      <a:pt x="21600" y="16763"/>
                      <a:pt x="16761" y="21600"/>
                      <a:pt x="10804" y="21600"/>
                    </a:cubicBezTo>
                    <a:cubicBezTo>
                      <a:pt x="4843" y="21600"/>
                      <a:pt x="0" y="16763"/>
                      <a:pt x="0" y="10792"/>
                    </a:cubicBezTo>
                    <a:cubicBezTo>
                      <a:pt x="0" y="4829"/>
                      <a:pt x="4843" y="0"/>
                      <a:pt x="10804" y="0"/>
                    </a:cubicBezTo>
                    <a:cubicBezTo>
                      <a:pt x="16761" y="0"/>
                      <a:pt x="21600" y="4829"/>
                      <a:pt x="21600" y="1079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</p:grpSp>
      </p:grpSp>
      <p:grpSp>
        <p:nvGrpSpPr>
          <p:cNvPr id="29918" name="Group 29918"/>
          <p:cNvGrpSpPr/>
          <p:nvPr/>
        </p:nvGrpSpPr>
        <p:grpSpPr>
          <a:xfrm>
            <a:off x="5986697" y="2906040"/>
            <a:ext cx="1298179" cy="1298185"/>
            <a:chOff x="0" y="0"/>
            <a:chExt cx="2032000" cy="2032008"/>
          </a:xfrm>
        </p:grpSpPr>
        <p:sp>
          <p:nvSpPr>
            <p:cNvPr id="29897" name="Shape 29897"/>
            <p:cNvSpPr/>
            <p:nvPr/>
          </p:nvSpPr>
          <p:spPr>
            <a:xfrm>
              <a:off x="0" y="0"/>
              <a:ext cx="2032000" cy="203200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1" tIns="19051" rIns="19051" bIns="19051" numCol="1" anchor="ctr">
              <a:noAutofit/>
            </a:bodyPr>
            <a:lstStyle/>
            <a:p>
              <a:pPr algn="ctr" defTabSz="228589" rtl="1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2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IranNastaliq" panose="02000503000000020003" pitchFamily="2" charset="0"/>
                <a:cs typeface="IranNastaliq" panose="02000503000000020003" pitchFamily="2" charset="0"/>
                <a:sym typeface="Gill Sans"/>
              </a:endParaRPr>
            </a:p>
          </p:txBody>
        </p:sp>
        <p:grpSp>
          <p:nvGrpSpPr>
            <p:cNvPr id="29917" name="Group 29917"/>
            <p:cNvGrpSpPr/>
            <p:nvPr/>
          </p:nvGrpSpPr>
          <p:grpSpPr>
            <a:xfrm>
              <a:off x="153212" y="152262"/>
              <a:ext cx="1725576" cy="1727485"/>
              <a:chOff x="0" y="0"/>
              <a:chExt cx="1725575" cy="1727484"/>
            </a:xfrm>
          </p:grpSpPr>
          <p:sp>
            <p:nvSpPr>
              <p:cNvPr id="29898" name="Shape 29898"/>
              <p:cNvSpPr/>
              <p:nvPr/>
            </p:nvSpPr>
            <p:spPr>
              <a:xfrm>
                <a:off x="0" y="0"/>
                <a:ext cx="1725576" cy="1725581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899" name="Shape 29899"/>
              <p:cNvSpPr/>
              <p:nvPr/>
            </p:nvSpPr>
            <p:spPr>
              <a:xfrm>
                <a:off x="873447" y="1340640"/>
                <a:ext cx="238071" cy="150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6" extrusionOk="0">
                    <a:moveTo>
                      <a:pt x="0" y="8"/>
                    </a:moveTo>
                    <a:lnTo>
                      <a:pt x="0" y="20616"/>
                    </a:lnTo>
                    <a:lnTo>
                      <a:pt x="21600" y="18815"/>
                    </a:lnTo>
                    <a:cubicBezTo>
                      <a:pt x="21600" y="-984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6552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0" name="Shape 29900"/>
              <p:cNvSpPr/>
              <p:nvPr/>
            </p:nvSpPr>
            <p:spPr>
              <a:xfrm>
                <a:off x="619538" y="1340640"/>
                <a:ext cx="238066" cy="150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6" extrusionOk="0">
                    <a:moveTo>
                      <a:pt x="0" y="18815"/>
                    </a:moveTo>
                    <a:lnTo>
                      <a:pt x="21600" y="20616"/>
                    </a:lnTo>
                    <a:lnTo>
                      <a:pt x="21600" y="8"/>
                    </a:lnTo>
                    <a:cubicBezTo>
                      <a:pt x="21600" y="8"/>
                      <a:pt x="0" y="-984"/>
                      <a:pt x="0" y="18815"/>
                    </a:cubicBezTo>
                    <a:close/>
                  </a:path>
                </a:pathLst>
              </a:custGeom>
              <a:solidFill>
                <a:srgbClr val="6552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1" name="Shape 29901"/>
              <p:cNvSpPr/>
              <p:nvPr/>
            </p:nvSpPr>
            <p:spPr>
              <a:xfrm>
                <a:off x="441801" y="1426969"/>
                <a:ext cx="850656" cy="300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6723" y="0"/>
                      <a:pt x="2330" y="6488"/>
                      <a:pt x="0" y="13549"/>
                    </a:cubicBezTo>
                    <a:cubicBezTo>
                      <a:pt x="3187" y="18672"/>
                      <a:pt x="6873" y="21600"/>
                      <a:pt x="10800" y="21600"/>
                    </a:cubicBezTo>
                    <a:cubicBezTo>
                      <a:pt x="14727" y="21600"/>
                      <a:pt x="18412" y="18672"/>
                      <a:pt x="21600" y="13550"/>
                    </a:cubicBezTo>
                    <a:cubicBezTo>
                      <a:pt x="19270" y="6488"/>
                      <a:pt x="14877" y="0"/>
                      <a:pt x="10800" y="0"/>
                    </a:cubicBezTo>
                    <a:close/>
                  </a:path>
                </a:pathLst>
              </a:custGeom>
              <a:solidFill>
                <a:srgbClr val="947A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2" name="Shape 29902"/>
              <p:cNvSpPr/>
              <p:nvPr/>
            </p:nvSpPr>
            <p:spPr>
              <a:xfrm>
                <a:off x="716023" y="1498063"/>
                <a:ext cx="295577" cy="16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8" y="919"/>
                    </a:moveTo>
                    <a:cubicBezTo>
                      <a:pt x="18029" y="4601"/>
                      <a:pt x="15281" y="7727"/>
                      <a:pt x="10607" y="7727"/>
                    </a:cubicBezTo>
                    <a:cubicBezTo>
                      <a:pt x="5837" y="7727"/>
                      <a:pt x="3071" y="4470"/>
                      <a:pt x="1466" y="690"/>
                    </a:cubicBezTo>
                    <a:lnTo>
                      <a:pt x="0" y="0"/>
                    </a:lnTo>
                    <a:lnTo>
                      <a:pt x="10763" y="21450"/>
                    </a:lnTo>
                    <a:lnTo>
                      <a:pt x="10763" y="21600"/>
                    </a:lnTo>
                    <a:lnTo>
                      <a:pt x="10800" y="21525"/>
                    </a:lnTo>
                    <a:lnTo>
                      <a:pt x="10838" y="21600"/>
                    </a:lnTo>
                    <a:lnTo>
                      <a:pt x="10838" y="21450"/>
                    </a:lnTo>
                    <a:lnTo>
                      <a:pt x="21600" y="0"/>
                    </a:lnTo>
                    <a:cubicBezTo>
                      <a:pt x="21600" y="0"/>
                      <a:pt x="19648" y="919"/>
                      <a:pt x="19648" y="919"/>
                    </a:cubicBezTo>
                    <a:close/>
                  </a:path>
                </a:pathLst>
              </a:custGeom>
              <a:solidFill>
                <a:srgbClr val="A564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3" name="Shape 29903"/>
              <p:cNvSpPr/>
              <p:nvPr/>
            </p:nvSpPr>
            <p:spPr>
              <a:xfrm>
                <a:off x="710945" y="1426969"/>
                <a:ext cx="300695" cy="12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214" y="0"/>
                      <a:pt x="3538" y="1254"/>
                      <a:pt x="0" y="3364"/>
                    </a:cubicBezTo>
                    <a:cubicBezTo>
                      <a:pt x="781" y="10496"/>
                      <a:pt x="3210" y="21600"/>
                      <a:pt x="10800" y="21600"/>
                    </a:cubicBezTo>
                    <a:cubicBezTo>
                      <a:pt x="18389" y="21600"/>
                      <a:pt x="20818" y="10496"/>
                      <a:pt x="21600" y="3364"/>
                    </a:cubicBezTo>
                    <a:cubicBezTo>
                      <a:pt x="18060" y="1254"/>
                      <a:pt x="14384" y="0"/>
                      <a:pt x="10800" y="0"/>
                    </a:cubicBezTo>
                  </a:path>
                </a:pathLst>
              </a:custGeom>
              <a:solidFill>
                <a:srgbClr val="713E0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4" name="Shape 29904"/>
              <p:cNvSpPr/>
              <p:nvPr/>
            </p:nvSpPr>
            <p:spPr>
              <a:xfrm>
                <a:off x="609381" y="1437125"/>
                <a:ext cx="507831" cy="228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0641" extrusionOk="0">
                    <a:moveTo>
                      <a:pt x="16894" y="705"/>
                    </a:moveTo>
                    <a:cubicBezTo>
                      <a:pt x="17054" y="2927"/>
                      <a:pt x="14790" y="10553"/>
                      <a:pt x="12546" y="13613"/>
                    </a:cubicBezTo>
                    <a:cubicBezTo>
                      <a:pt x="11279" y="15341"/>
                      <a:pt x="10867" y="17358"/>
                      <a:pt x="10748" y="18786"/>
                    </a:cubicBezTo>
                    <a:cubicBezTo>
                      <a:pt x="10642" y="17358"/>
                      <a:pt x="10243" y="15341"/>
                      <a:pt x="8976" y="13613"/>
                    </a:cubicBezTo>
                    <a:cubicBezTo>
                      <a:pt x="6732" y="10553"/>
                      <a:pt x="4468" y="2927"/>
                      <a:pt x="4628" y="705"/>
                    </a:cubicBezTo>
                    <a:cubicBezTo>
                      <a:pt x="4748" y="-959"/>
                      <a:pt x="-39" y="267"/>
                      <a:pt x="0" y="4964"/>
                    </a:cubicBezTo>
                    <a:cubicBezTo>
                      <a:pt x="40" y="9659"/>
                      <a:pt x="5290" y="13271"/>
                      <a:pt x="6732" y="14981"/>
                    </a:cubicBezTo>
                    <a:cubicBezTo>
                      <a:pt x="8175" y="16690"/>
                      <a:pt x="10739" y="20641"/>
                      <a:pt x="10739" y="20641"/>
                    </a:cubicBezTo>
                    <a:cubicBezTo>
                      <a:pt x="10739" y="20641"/>
                      <a:pt x="13347" y="16690"/>
                      <a:pt x="14790" y="14981"/>
                    </a:cubicBezTo>
                    <a:cubicBezTo>
                      <a:pt x="16233" y="13271"/>
                      <a:pt x="21483" y="9659"/>
                      <a:pt x="21522" y="4964"/>
                    </a:cubicBezTo>
                    <a:cubicBezTo>
                      <a:pt x="21561" y="267"/>
                      <a:pt x="16774" y="-959"/>
                      <a:pt x="16894" y="705"/>
                    </a:cubicBezTo>
                    <a:close/>
                  </a:path>
                </a:pathLst>
              </a:custGeom>
              <a:solidFill>
                <a:srgbClr val="755F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5" name="Shape 29905"/>
              <p:cNvSpPr/>
              <p:nvPr/>
            </p:nvSpPr>
            <p:spPr>
              <a:xfrm>
                <a:off x="497661" y="543365"/>
                <a:ext cx="734543" cy="979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2" h="21600" extrusionOk="0">
                    <a:moveTo>
                      <a:pt x="20392" y="5922"/>
                    </a:moveTo>
                    <a:cubicBezTo>
                      <a:pt x="20392" y="2502"/>
                      <a:pt x="17240" y="0"/>
                      <a:pt x="10201" y="0"/>
                    </a:cubicBezTo>
                    <a:cubicBezTo>
                      <a:pt x="3162" y="0"/>
                      <a:pt x="10" y="2502"/>
                      <a:pt x="10" y="5922"/>
                    </a:cubicBezTo>
                    <a:cubicBezTo>
                      <a:pt x="10" y="9041"/>
                      <a:pt x="-599" y="16803"/>
                      <a:pt x="7575" y="18149"/>
                    </a:cubicBezTo>
                    <a:lnTo>
                      <a:pt x="7575" y="19659"/>
                    </a:lnTo>
                    <a:cubicBezTo>
                      <a:pt x="7575" y="19659"/>
                      <a:pt x="7575" y="21600"/>
                      <a:pt x="10201" y="21600"/>
                    </a:cubicBezTo>
                    <a:cubicBezTo>
                      <a:pt x="12828" y="21600"/>
                      <a:pt x="12828" y="19659"/>
                      <a:pt x="12828" y="19659"/>
                    </a:cubicBezTo>
                    <a:lnTo>
                      <a:pt x="12828" y="18149"/>
                    </a:lnTo>
                    <a:cubicBezTo>
                      <a:pt x="21001" y="16803"/>
                      <a:pt x="20392" y="9041"/>
                      <a:pt x="20392" y="5922"/>
                    </a:cubicBezTo>
                    <a:close/>
                  </a:path>
                </a:pathLst>
              </a:custGeom>
              <a:solidFill>
                <a:srgbClr val="FED5A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6" name="Shape 29906"/>
              <p:cNvSpPr/>
              <p:nvPr/>
            </p:nvSpPr>
            <p:spPr>
              <a:xfrm>
                <a:off x="802352" y="1122278"/>
                <a:ext cx="125776" cy="45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6" extrusionOk="0">
                    <a:moveTo>
                      <a:pt x="10799" y="7421"/>
                    </a:moveTo>
                    <a:cubicBezTo>
                      <a:pt x="4059" y="7421"/>
                      <a:pt x="0" y="-4024"/>
                      <a:pt x="0" y="1513"/>
                    </a:cubicBezTo>
                    <a:cubicBezTo>
                      <a:pt x="0" y="7055"/>
                      <a:pt x="1949" y="17576"/>
                      <a:pt x="10799" y="17576"/>
                    </a:cubicBezTo>
                    <a:cubicBezTo>
                      <a:pt x="19650" y="17576"/>
                      <a:pt x="21600" y="7055"/>
                      <a:pt x="21600" y="1513"/>
                    </a:cubicBezTo>
                    <a:cubicBezTo>
                      <a:pt x="21600" y="-4024"/>
                      <a:pt x="17538" y="7421"/>
                      <a:pt x="10799" y="7421"/>
                    </a:cubicBezTo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7" name="Shape 29907"/>
              <p:cNvSpPr/>
              <p:nvPr/>
            </p:nvSpPr>
            <p:spPr>
              <a:xfrm>
                <a:off x="842978" y="1264467"/>
                <a:ext cx="43508" cy="15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69" extrusionOk="0">
                    <a:moveTo>
                      <a:pt x="10799" y="7427"/>
                    </a:moveTo>
                    <a:cubicBezTo>
                      <a:pt x="4060" y="7427"/>
                      <a:pt x="0" y="-4031"/>
                      <a:pt x="0" y="1516"/>
                    </a:cubicBezTo>
                    <a:cubicBezTo>
                      <a:pt x="0" y="7057"/>
                      <a:pt x="1948" y="17569"/>
                      <a:pt x="10799" y="17569"/>
                    </a:cubicBezTo>
                    <a:cubicBezTo>
                      <a:pt x="19650" y="17569"/>
                      <a:pt x="21600" y="7057"/>
                      <a:pt x="21600" y="1516"/>
                    </a:cubicBezTo>
                    <a:cubicBezTo>
                      <a:pt x="21600" y="-4031"/>
                      <a:pt x="17538" y="7427"/>
                      <a:pt x="10799" y="7427"/>
                    </a:cubicBezTo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8" name="Shape 29908"/>
              <p:cNvSpPr/>
              <p:nvPr/>
            </p:nvSpPr>
            <p:spPr>
              <a:xfrm>
                <a:off x="766805" y="1213685"/>
                <a:ext cx="199354" cy="3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50" extrusionOk="0">
                    <a:moveTo>
                      <a:pt x="10800" y="11309"/>
                    </a:moveTo>
                    <a:cubicBezTo>
                      <a:pt x="4062" y="11309"/>
                      <a:pt x="0" y="-3050"/>
                      <a:pt x="0" y="592"/>
                    </a:cubicBezTo>
                    <a:cubicBezTo>
                      <a:pt x="0" y="4225"/>
                      <a:pt x="1948" y="18550"/>
                      <a:pt x="10800" y="18550"/>
                    </a:cubicBezTo>
                    <a:cubicBezTo>
                      <a:pt x="19652" y="18550"/>
                      <a:pt x="21600" y="4225"/>
                      <a:pt x="21600" y="592"/>
                    </a:cubicBezTo>
                    <a:cubicBezTo>
                      <a:pt x="21600" y="-3050"/>
                      <a:pt x="17540" y="11309"/>
                      <a:pt x="10800" y="11309"/>
                    </a:cubicBezTo>
                  </a:path>
                </a:pathLst>
              </a:custGeom>
              <a:solidFill>
                <a:srgbClr val="FAA6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09" name="Shape 29909"/>
              <p:cNvSpPr/>
              <p:nvPr/>
            </p:nvSpPr>
            <p:spPr>
              <a:xfrm>
                <a:off x="644929" y="944541"/>
                <a:ext cx="79432" cy="87000"/>
              </a:xfrm>
              <a:prstGeom prst="ellipse">
                <a:avLst/>
              </a:prstGeom>
              <a:solidFill>
                <a:srgbClr val="5222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0" name="Shape 29910"/>
              <p:cNvSpPr/>
              <p:nvPr/>
            </p:nvSpPr>
            <p:spPr>
              <a:xfrm>
                <a:off x="1010558" y="944541"/>
                <a:ext cx="79422" cy="87000"/>
              </a:xfrm>
              <a:prstGeom prst="ellipse">
                <a:avLst/>
              </a:prstGeom>
              <a:solidFill>
                <a:srgbClr val="5222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1" name="Shape 29911"/>
              <p:cNvSpPr/>
              <p:nvPr/>
            </p:nvSpPr>
            <p:spPr>
              <a:xfrm>
                <a:off x="619538" y="827743"/>
                <a:ext cx="129913" cy="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2" h="19505" extrusionOk="0">
                    <a:moveTo>
                      <a:pt x="9822" y="0"/>
                    </a:moveTo>
                    <a:cubicBezTo>
                      <a:pt x="560" y="0"/>
                      <a:pt x="-1081" y="15992"/>
                      <a:pt x="560" y="17952"/>
                    </a:cubicBezTo>
                    <a:cubicBezTo>
                      <a:pt x="3275" y="21193"/>
                      <a:pt x="7635" y="6934"/>
                      <a:pt x="17614" y="19339"/>
                    </a:cubicBezTo>
                    <a:cubicBezTo>
                      <a:pt x="19434" y="21600"/>
                      <a:pt x="20519" y="0"/>
                      <a:pt x="9822" y="0"/>
                    </a:cubicBezTo>
                    <a:close/>
                  </a:path>
                </a:pathLst>
              </a:custGeom>
              <a:solidFill>
                <a:srgbClr val="5222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2" name="Shape 29912"/>
              <p:cNvSpPr/>
              <p:nvPr/>
            </p:nvSpPr>
            <p:spPr>
              <a:xfrm>
                <a:off x="980089" y="827743"/>
                <a:ext cx="129918" cy="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83" h="19505" extrusionOk="0">
                    <a:moveTo>
                      <a:pt x="8961" y="0"/>
                    </a:moveTo>
                    <a:cubicBezTo>
                      <a:pt x="-1737" y="0"/>
                      <a:pt x="-653" y="21600"/>
                      <a:pt x="1168" y="19339"/>
                    </a:cubicBezTo>
                    <a:cubicBezTo>
                      <a:pt x="11147" y="6934"/>
                      <a:pt x="15508" y="21193"/>
                      <a:pt x="18223" y="17952"/>
                    </a:cubicBezTo>
                    <a:cubicBezTo>
                      <a:pt x="19863" y="15992"/>
                      <a:pt x="18223" y="0"/>
                      <a:pt x="8961" y="0"/>
                    </a:cubicBezTo>
                    <a:close/>
                  </a:path>
                </a:pathLst>
              </a:custGeom>
              <a:solidFill>
                <a:srgbClr val="5222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3" name="Shape 29913"/>
              <p:cNvSpPr/>
              <p:nvPr/>
            </p:nvSpPr>
            <p:spPr>
              <a:xfrm>
                <a:off x="299612" y="238674"/>
                <a:ext cx="1126290" cy="987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3" h="21184" extrusionOk="0">
                    <a:moveTo>
                      <a:pt x="19798" y="11121"/>
                    </a:moveTo>
                    <a:cubicBezTo>
                      <a:pt x="20618" y="10286"/>
                      <a:pt x="19798" y="9000"/>
                      <a:pt x="19798" y="9000"/>
                    </a:cubicBezTo>
                    <a:cubicBezTo>
                      <a:pt x="20311" y="7521"/>
                      <a:pt x="19183" y="6750"/>
                      <a:pt x="19183" y="6750"/>
                    </a:cubicBezTo>
                    <a:cubicBezTo>
                      <a:pt x="19285" y="5143"/>
                      <a:pt x="18106" y="4886"/>
                      <a:pt x="18106" y="4886"/>
                    </a:cubicBezTo>
                    <a:cubicBezTo>
                      <a:pt x="17901" y="3407"/>
                      <a:pt x="16814" y="3471"/>
                      <a:pt x="16814" y="3471"/>
                    </a:cubicBezTo>
                    <a:cubicBezTo>
                      <a:pt x="16342" y="1864"/>
                      <a:pt x="15146" y="2121"/>
                      <a:pt x="15146" y="2121"/>
                    </a:cubicBezTo>
                    <a:cubicBezTo>
                      <a:pt x="14699" y="771"/>
                      <a:pt x="13407" y="1221"/>
                      <a:pt x="13407" y="1221"/>
                    </a:cubicBezTo>
                    <a:cubicBezTo>
                      <a:pt x="12654" y="64"/>
                      <a:pt x="11605" y="1029"/>
                      <a:pt x="11605" y="1029"/>
                    </a:cubicBezTo>
                    <a:cubicBezTo>
                      <a:pt x="11512" y="514"/>
                      <a:pt x="11083" y="0"/>
                      <a:pt x="10177" y="0"/>
                    </a:cubicBezTo>
                    <a:cubicBezTo>
                      <a:pt x="9271" y="0"/>
                      <a:pt x="8842" y="514"/>
                      <a:pt x="8749" y="1029"/>
                    </a:cubicBezTo>
                    <a:cubicBezTo>
                      <a:pt x="8749" y="1029"/>
                      <a:pt x="7700" y="64"/>
                      <a:pt x="6948" y="1221"/>
                    </a:cubicBezTo>
                    <a:cubicBezTo>
                      <a:pt x="6948" y="1221"/>
                      <a:pt x="5655" y="771"/>
                      <a:pt x="5208" y="2121"/>
                    </a:cubicBezTo>
                    <a:cubicBezTo>
                      <a:pt x="5208" y="2121"/>
                      <a:pt x="4011" y="1864"/>
                      <a:pt x="3540" y="3471"/>
                    </a:cubicBezTo>
                    <a:cubicBezTo>
                      <a:pt x="3540" y="3471"/>
                      <a:pt x="2453" y="3407"/>
                      <a:pt x="2248" y="4886"/>
                    </a:cubicBezTo>
                    <a:cubicBezTo>
                      <a:pt x="2248" y="4886"/>
                      <a:pt x="1069" y="5143"/>
                      <a:pt x="1171" y="6750"/>
                    </a:cubicBezTo>
                    <a:cubicBezTo>
                      <a:pt x="1171" y="6750"/>
                      <a:pt x="43" y="7521"/>
                      <a:pt x="556" y="9000"/>
                    </a:cubicBezTo>
                    <a:cubicBezTo>
                      <a:pt x="556" y="9000"/>
                      <a:pt x="-264" y="10286"/>
                      <a:pt x="556" y="11121"/>
                    </a:cubicBezTo>
                    <a:cubicBezTo>
                      <a:pt x="556" y="11121"/>
                      <a:pt x="-623" y="12405"/>
                      <a:pt x="453" y="13499"/>
                    </a:cubicBezTo>
                    <a:cubicBezTo>
                      <a:pt x="-315" y="15405"/>
                      <a:pt x="966" y="16411"/>
                      <a:pt x="966" y="16411"/>
                    </a:cubicBezTo>
                    <a:cubicBezTo>
                      <a:pt x="453" y="18551"/>
                      <a:pt x="2145" y="18990"/>
                      <a:pt x="2145" y="18990"/>
                    </a:cubicBezTo>
                    <a:cubicBezTo>
                      <a:pt x="2201" y="20393"/>
                      <a:pt x="3540" y="20571"/>
                      <a:pt x="3540" y="20571"/>
                    </a:cubicBezTo>
                    <a:cubicBezTo>
                      <a:pt x="3540" y="20571"/>
                      <a:pt x="3837" y="21600"/>
                      <a:pt x="4704" y="20991"/>
                    </a:cubicBezTo>
                    <a:cubicBezTo>
                      <a:pt x="5572" y="20383"/>
                      <a:pt x="4350" y="18193"/>
                      <a:pt x="4350" y="18193"/>
                    </a:cubicBezTo>
                    <a:cubicBezTo>
                      <a:pt x="5067" y="17228"/>
                      <a:pt x="4350" y="15674"/>
                      <a:pt x="4350" y="15674"/>
                    </a:cubicBezTo>
                    <a:cubicBezTo>
                      <a:pt x="5160" y="14937"/>
                      <a:pt x="4350" y="13499"/>
                      <a:pt x="4350" y="13499"/>
                    </a:cubicBezTo>
                    <a:cubicBezTo>
                      <a:pt x="5426" y="13370"/>
                      <a:pt x="5208" y="11700"/>
                      <a:pt x="5208" y="11700"/>
                    </a:cubicBezTo>
                    <a:cubicBezTo>
                      <a:pt x="6270" y="11957"/>
                      <a:pt x="6849" y="10593"/>
                      <a:pt x="6849" y="10593"/>
                    </a:cubicBezTo>
                    <a:cubicBezTo>
                      <a:pt x="8067" y="11221"/>
                      <a:pt x="8749" y="10222"/>
                      <a:pt x="8749" y="10222"/>
                    </a:cubicBezTo>
                    <a:cubicBezTo>
                      <a:pt x="9765" y="11057"/>
                      <a:pt x="10177" y="10222"/>
                      <a:pt x="10177" y="10222"/>
                    </a:cubicBezTo>
                    <a:cubicBezTo>
                      <a:pt x="10177" y="10222"/>
                      <a:pt x="10589" y="11057"/>
                      <a:pt x="11605" y="10222"/>
                    </a:cubicBezTo>
                    <a:cubicBezTo>
                      <a:pt x="11605" y="10222"/>
                      <a:pt x="12287" y="11221"/>
                      <a:pt x="13505" y="10593"/>
                    </a:cubicBezTo>
                    <a:cubicBezTo>
                      <a:pt x="13505" y="10593"/>
                      <a:pt x="14084" y="11957"/>
                      <a:pt x="15146" y="11700"/>
                    </a:cubicBezTo>
                    <a:cubicBezTo>
                      <a:pt x="15146" y="11700"/>
                      <a:pt x="14928" y="13370"/>
                      <a:pt x="16004" y="13499"/>
                    </a:cubicBezTo>
                    <a:cubicBezTo>
                      <a:pt x="16004" y="13499"/>
                      <a:pt x="15194" y="14937"/>
                      <a:pt x="16004" y="15674"/>
                    </a:cubicBezTo>
                    <a:cubicBezTo>
                      <a:pt x="16004" y="15674"/>
                      <a:pt x="15287" y="17228"/>
                      <a:pt x="16004" y="18193"/>
                    </a:cubicBezTo>
                    <a:cubicBezTo>
                      <a:pt x="16004" y="18193"/>
                      <a:pt x="14782" y="20383"/>
                      <a:pt x="15650" y="20991"/>
                    </a:cubicBezTo>
                    <a:cubicBezTo>
                      <a:pt x="16517" y="21600"/>
                      <a:pt x="16814" y="20571"/>
                      <a:pt x="16814" y="20571"/>
                    </a:cubicBezTo>
                    <a:cubicBezTo>
                      <a:pt x="16814" y="20571"/>
                      <a:pt x="18153" y="20393"/>
                      <a:pt x="18209" y="18990"/>
                    </a:cubicBezTo>
                    <a:cubicBezTo>
                      <a:pt x="18209" y="18990"/>
                      <a:pt x="19901" y="18551"/>
                      <a:pt x="19388" y="16411"/>
                    </a:cubicBezTo>
                    <a:cubicBezTo>
                      <a:pt x="19388" y="16411"/>
                      <a:pt x="20669" y="15405"/>
                      <a:pt x="19901" y="13499"/>
                    </a:cubicBezTo>
                    <a:cubicBezTo>
                      <a:pt x="20977" y="12405"/>
                      <a:pt x="19798" y="11121"/>
                      <a:pt x="19798" y="11121"/>
                    </a:cubicBezTo>
                    <a:close/>
                  </a:path>
                </a:pathLst>
              </a:custGeom>
              <a:solidFill>
                <a:srgbClr val="5222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4" name="Shape 29914"/>
              <p:cNvSpPr/>
              <p:nvPr/>
            </p:nvSpPr>
            <p:spPr>
              <a:xfrm>
                <a:off x="655085" y="954698"/>
                <a:ext cx="23755" cy="23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5" name="Shape 29915"/>
              <p:cNvSpPr/>
              <p:nvPr/>
            </p:nvSpPr>
            <p:spPr>
              <a:xfrm>
                <a:off x="1020714" y="954698"/>
                <a:ext cx="23766" cy="23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2"/>
                    </a:moveTo>
                    <a:cubicBezTo>
                      <a:pt x="21600" y="16769"/>
                      <a:pt x="16763" y="21600"/>
                      <a:pt x="10800" y="21600"/>
                    </a:cubicBezTo>
                    <a:cubicBezTo>
                      <a:pt x="4846" y="21600"/>
                      <a:pt x="0" y="16769"/>
                      <a:pt x="0" y="10802"/>
                    </a:cubicBezTo>
                    <a:cubicBezTo>
                      <a:pt x="0" y="4835"/>
                      <a:pt x="4846" y="0"/>
                      <a:pt x="10800" y="0"/>
                    </a:cubicBezTo>
                    <a:cubicBezTo>
                      <a:pt x="16763" y="0"/>
                      <a:pt x="21600" y="4835"/>
                      <a:pt x="21600" y="1080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  <p:sp>
            <p:nvSpPr>
              <p:cNvPr id="29916" name="Shape 29916"/>
              <p:cNvSpPr/>
              <p:nvPr/>
            </p:nvSpPr>
            <p:spPr>
              <a:xfrm>
                <a:off x="771883" y="1366031"/>
                <a:ext cx="189129" cy="4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5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0" y="25"/>
                      <a:pt x="9086" y="21600"/>
                      <a:pt x="21600" y="16598"/>
                    </a:cubicBezTo>
                    <a:lnTo>
                      <a:pt x="21600" y="0"/>
                    </a:lnTo>
                    <a:cubicBezTo>
                      <a:pt x="18347" y="2517"/>
                      <a:pt x="14764" y="3898"/>
                      <a:pt x="10800" y="3898"/>
                    </a:cubicBezTo>
                    <a:cubicBezTo>
                      <a:pt x="6837" y="3898"/>
                      <a:pt x="3252" y="2517"/>
                      <a:pt x="0" y="0"/>
                    </a:cubicBezTo>
                    <a:close/>
                  </a:path>
                </a:pathLst>
              </a:custGeom>
              <a:solidFill>
                <a:srgbClr val="FEC8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1" tIns="19051" rIns="19051" bIns="19051" numCol="1" anchor="ctr">
                <a:noAutofit/>
              </a:bodyPr>
              <a:lstStyle/>
              <a:p>
                <a:pPr algn="ctr" defTabSz="228589" rtl="1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ranNastaliq" panose="02000503000000020003" pitchFamily="2" charset="0"/>
                  <a:cs typeface="IranNastaliq" panose="02000503000000020003" pitchFamily="2" charset="0"/>
                  <a:sym typeface="Gill Sans"/>
                </a:endParaRPr>
              </a:p>
            </p:txBody>
          </p:sp>
        </p:grpSp>
      </p:grpSp>
      <p:grpSp>
        <p:nvGrpSpPr>
          <p:cNvPr id="29946" name="Group 29946"/>
          <p:cNvGrpSpPr/>
          <p:nvPr/>
        </p:nvGrpSpPr>
        <p:grpSpPr>
          <a:xfrm>
            <a:off x="3920327" y="4521268"/>
            <a:ext cx="1834438" cy="863828"/>
            <a:chOff x="-171333" y="-454199"/>
            <a:chExt cx="3668875" cy="1727658"/>
          </a:xfrm>
        </p:grpSpPr>
        <p:sp>
          <p:nvSpPr>
            <p:cNvPr id="29944" name="Shape 29944"/>
            <p:cNvSpPr/>
            <p:nvPr/>
          </p:nvSpPr>
          <p:spPr>
            <a:xfrm>
              <a:off x="-171333" y="-454199"/>
              <a:ext cx="3090505" cy="1727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1" tIns="25401" rIns="25401" bIns="25401" numCol="1" anchor="t">
              <a:spAutoFit/>
            </a:bodyPr>
            <a:lstStyle/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0085AD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3D3D3D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.</a:t>
              </a:r>
            </a:p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0085AD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0085AD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امیررضا</a:t>
              </a:r>
              <a:endParaRPr sz="3200" kern="0" dirty="0">
                <a:solidFill>
                  <a:srgbClr val="0085AD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Geomanist Bold"/>
              </a:endParaRPr>
            </a:p>
          </p:txBody>
        </p:sp>
        <p:sp>
          <p:nvSpPr>
            <p:cNvPr id="29945" name="Shape 29945"/>
            <p:cNvSpPr/>
            <p:nvPr/>
          </p:nvSpPr>
          <p:spPr>
            <a:xfrm>
              <a:off x="3132248" y="152388"/>
              <a:ext cx="365294" cy="36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39" y="0"/>
                  </a:moveTo>
                  <a:cubicBezTo>
                    <a:pt x="7321" y="0"/>
                    <a:pt x="4803" y="992"/>
                    <a:pt x="2882" y="3004"/>
                  </a:cubicBezTo>
                  <a:cubicBezTo>
                    <a:pt x="-961" y="7028"/>
                    <a:pt x="-961" y="13552"/>
                    <a:pt x="2882" y="17576"/>
                  </a:cubicBezTo>
                  <a:cubicBezTo>
                    <a:pt x="6724" y="21600"/>
                    <a:pt x="12954" y="21600"/>
                    <a:pt x="16796" y="17576"/>
                  </a:cubicBezTo>
                  <a:cubicBezTo>
                    <a:pt x="20639" y="13552"/>
                    <a:pt x="20639" y="7028"/>
                    <a:pt x="16796" y="3004"/>
                  </a:cubicBezTo>
                  <a:cubicBezTo>
                    <a:pt x="14875" y="992"/>
                    <a:pt x="12357" y="0"/>
                    <a:pt x="9839" y="0"/>
                  </a:cubicBezTo>
                  <a:close/>
                  <a:moveTo>
                    <a:pt x="9839" y="1041"/>
                  </a:moveTo>
                  <a:cubicBezTo>
                    <a:pt x="12101" y="1041"/>
                    <a:pt x="14348" y="1954"/>
                    <a:pt x="16074" y="3761"/>
                  </a:cubicBezTo>
                  <a:cubicBezTo>
                    <a:pt x="19525" y="7376"/>
                    <a:pt x="19525" y="13228"/>
                    <a:pt x="16074" y="16843"/>
                  </a:cubicBezTo>
                  <a:cubicBezTo>
                    <a:pt x="12622" y="20457"/>
                    <a:pt x="7033" y="20457"/>
                    <a:pt x="3582" y="16843"/>
                  </a:cubicBezTo>
                  <a:cubicBezTo>
                    <a:pt x="130" y="13228"/>
                    <a:pt x="130" y="7376"/>
                    <a:pt x="3582" y="3761"/>
                  </a:cubicBezTo>
                  <a:cubicBezTo>
                    <a:pt x="5308" y="1954"/>
                    <a:pt x="7577" y="1041"/>
                    <a:pt x="9839" y="1041"/>
                  </a:cubicBezTo>
                  <a:close/>
                  <a:moveTo>
                    <a:pt x="9839" y="4140"/>
                  </a:moveTo>
                  <a:cubicBezTo>
                    <a:pt x="8334" y="4140"/>
                    <a:pt x="6809" y="4735"/>
                    <a:pt x="5660" y="5937"/>
                  </a:cubicBezTo>
                  <a:cubicBezTo>
                    <a:pt x="3363" y="8343"/>
                    <a:pt x="3363" y="12237"/>
                    <a:pt x="5660" y="14643"/>
                  </a:cubicBezTo>
                  <a:cubicBezTo>
                    <a:pt x="7957" y="17048"/>
                    <a:pt x="11698" y="17048"/>
                    <a:pt x="13995" y="14643"/>
                  </a:cubicBezTo>
                  <a:cubicBezTo>
                    <a:pt x="16293" y="12237"/>
                    <a:pt x="16293" y="8343"/>
                    <a:pt x="13995" y="5937"/>
                  </a:cubicBezTo>
                  <a:cubicBezTo>
                    <a:pt x="12847" y="4735"/>
                    <a:pt x="11345" y="4140"/>
                    <a:pt x="9839" y="414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algn="ctr" defTabSz="412740" rtl="1" hangingPunct="0">
                <a:defRPr sz="3200">
                  <a:solidFill>
                    <a:srgbClr val="FFFFFF"/>
                  </a:solidFill>
                </a:defRPr>
              </a:pPr>
              <a:endParaRPr sz="4000" kern="0">
                <a:solidFill>
                  <a:srgbClr val="FFFFFF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Helvetica Light"/>
              </a:endParaRPr>
            </a:p>
          </p:txBody>
        </p:sp>
      </p:grpSp>
      <p:grpSp>
        <p:nvGrpSpPr>
          <p:cNvPr id="29955" name="Group 29955"/>
          <p:cNvGrpSpPr/>
          <p:nvPr/>
        </p:nvGrpSpPr>
        <p:grpSpPr>
          <a:xfrm>
            <a:off x="3920327" y="3188231"/>
            <a:ext cx="1716386" cy="863828"/>
            <a:chOff x="617200" y="-164818"/>
            <a:chExt cx="3432768" cy="1727656"/>
          </a:xfrm>
        </p:grpSpPr>
        <p:sp>
          <p:nvSpPr>
            <p:cNvPr id="29953" name="Shape 29953"/>
            <p:cNvSpPr/>
            <p:nvPr/>
          </p:nvSpPr>
          <p:spPr>
            <a:xfrm>
              <a:off x="617200" y="-164818"/>
              <a:ext cx="2829941" cy="1727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1" tIns="25401" rIns="25401" bIns="25401" numCol="1" anchor="t">
              <a:spAutoFit/>
            </a:bodyPr>
            <a:lstStyle/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FFA300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3D3D3D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.</a:t>
              </a:r>
            </a:p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FFA300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FFA300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سجاد</a:t>
              </a:r>
              <a:endParaRPr sz="3200" kern="0" dirty="0">
                <a:solidFill>
                  <a:srgbClr val="FFA300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Geomanist Bold"/>
              </a:endParaRPr>
            </a:p>
          </p:txBody>
        </p:sp>
        <p:sp>
          <p:nvSpPr>
            <p:cNvPr id="29954" name="Shape 29954"/>
            <p:cNvSpPr/>
            <p:nvPr/>
          </p:nvSpPr>
          <p:spPr>
            <a:xfrm>
              <a:off x="3684674" y="382578"/>
              <a:ext cx="365294" cy="36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39" y="0"/>
                  </a:moveTo>
                  <a:cubicBezTo>
                    <a:pt x="7321" y="0"/>
                    <a:pt x="4803" y="992"/>
                    <a:pt x="2882" y="3004"/>
                  </a:cubicBezTo>
                  <a:cubicBezTo>
                    <a:pt x="-961" y="7028"/>
                    <a:pt x="-961" y="13552"/>
                    <a:pt x="2882" y="17576"/>
                  </a:cubicBezTo>
                  <a:cubicBezTo>
                    <a:pt x="6724" y="21600"/>
                    <a:pt x="12954" y="21600"/>
                    <a:pt x="16796" y="17576"/>
                  </a:cubicBezTo>
                  <a:cubicBezTo>
                    <a:pt x="20639" y="13552"/>
                    <a:pt x="20639" y="7028"/>
                    <a:pt x="16796" y="3004"/>
                  </a:cubicBezTo>
                  <a:cubicBezTo>
                    <a:pt x="14875" y="992"/>
                    <a:pt x="12357" y="0"/>
                    <a:pt x="9839" y="0"/>
                  </a:cubicBezTo>
                  <a:close/>
                  <a:moveTo>
                    <a:pt x="9839" y="1041"/>
                  </a:moveTo>
                  <a:cubicBezTo>
                    <a:pt x="12101" y="1041"/>
                    <a:pt x="14348" y="1954"/>
                    <a:pt x="16074" y="3761"/>
                  </a:cubicBezTo>
                  <a:cubicBezTo>
                    <a:pt x="19525" y="7376"/>
                    <a:pt x="19525" y="13228"/>
                    <a:pt x="16074" y="16843"/>
                  </a:cubicBezTo>
                  <a:cubicBezTo>
                    <a:pt x="12622" y="20457"/>
                    <a:pt x="7033" y="20457"/>
                    <a:pt x="3582" y="16843"/>
                  </a:cubicBezTo>
                  <a:cubicBezTo>
                    <a:pt x="130" y="13228"/>
                    <a:pt x="130" y="7376"/>
                    <a:pt x="3582" y="3761"/>
                  </a:cubicBezTo>
                  <a:cubicBezTo>
                    <a:pt x="5308" y="1954"/>
                    <a:pt x="7577" y="1041"/>
                    <a:pt x="9839" y="1041"/>
                  </a:cubicBezTo>
                  <a:close/>
                  <a:moveTo>
                    <a:pt x="9839" y="4140"/>
                  </a:moveTo>
                  <a:cubicBezTo>
                    <a:pt x="8334" y="4140"/>
                    <a:pt x="6809" y="4735"/>
                    <a:pt x="5660" y="5937"/>
                  </a:cubicBezTo>
                  <a:cubicBezTo>
                    <a:pt x="3363" y="8343"/>
                    <a:pt x="3363" y="12237"/>
                    <a:pt x="5660" y="14643"/>
                  </a:cubicBezTo>
                  <a:cubicBezTo>
                    <a:pt x="7957" y="17048"/>
                    <a:pt x="11698" y="17048"/>
                    <a:pt x="13995" y="14643"/>
                  </a:cubicBezTo>
                  <a:cubicBezTo>
                    <a:pt x="16293" y="12237"/>
                    <a:pt x="16293" y="8343"/>
                    <a:pt x="13995" y="5937"/>
                  </a:cubicBezTo>
                  <a:cubicBezTo>
                    <a:pt x="12847" y="4735"/>
                    <a:pt x="11345" y="4140"/>
                    <a:pt x="9839" y="414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algn="ctr" defTabSz="412740" rtl="1" hangingPunct="0">
                <a:defRPr sz="3200">
                  <a:solidFill>
                    <a:srgbClr val="FFFFFF"/>
                  </a:solidFill>
                </a:defRPr>
              </a:pPr>
              <a:endParaRPr sz="4000" kern="0">
                <a:solidFill>
                  <a:srgbClr val="FFFFFF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Helvetica Light"/>
              </a:endParaRPr>
            </a:p>
          </p:txBody>
        </p:sp>
      </p:grpSp>
      <p:grpSp>
        <p:nvGrpSpPr>
          <p:cNvPr id="29958" name="Group 29958"/>
          <p:cNvGrpSpPr/>
          <p:nvPr/>
        </p:nvGrpSpPr>
        <p:grpSpPr>
          <a:xfrm>
            <a:off x="3221431" y="1832895"/>
            <a:ext cx="2474169" cy="863828"/>
            <a:chOff x="-281609" y="-491392"/>
            <a:chExt cx="4948337" cy="1727656"/>
          </a:xfrm>
        </p:grpSpPr>
        <p:sp>
          <p:nvSpPr>
            <p:cNvPr id="29956" name="Shape 29956"/>
            <p:cNvSpPr/>
            <p:nvPr/>
          </p:nvSpPr>
          <p:spPr>
            <a:xfrm>
              <a:off x="-281609" y="-491392"/>
              <a:ext cx="4309643" cy="1727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1" tIns="25401" rIns="25401" bIns="25401" numCol="1" anchor="t">
              <a:spAutoFit/>
            </a:bodyPr>
            <a:lstStyle/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C83B1E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79CBC9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       </a:t>
              </a:r>
              <a:r>
                <a:rPr lang="fa-IR" sz="3200" kern="0" dirty="0" smtClean="0">
                  <a:solidFill>
                    <a:srgbClr val="3D3D3D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.</a:t>
              </a:r>
            </a:p>
            <a:p>
              <a:pPr algn="r" defTabSz="412740" rtl="1" hangingPunct="0">
                <a:lnSpc>
                  <a:spcPct val="80000"/>
                </a:lnSpc>
                <a:defRPr sz="4000">
                  <a:solidFill>
                    <a:srgbClr val="C83B1E"/>
                  </a:solidFill>
                  <a:latin typeface="Geomanist Bold"/>
                  <a:ea typeface="Geomanist Bold"/>
                  <a:cs typeface="Geomanist Bold"/>
                  <a:sym typeface="Geomanist Bold"/>
                </a:defRPr>
              </a:pPr>
              <a:r>
                <a:rPr lang="fa-IR" sz="3200" kern="0" dirty="0" smtClean="0">
                  <a:solidFill>
                    <a:srgbClr val="79CBC9"/>
                  </a:solidFill>
                  <a:latin typeface="IranNastaliq" panose="02000503000000020003" pitchFamily="2" charset="0"/>
                  <a:cs typeface="IranNastaliq" panose="02000503000000020003" pitchFamily="2" charset="0"/>
                  <a:sym typeface="Geomanist Bold"/>
                </a:rPr>
                <a:t>نرگس</a:t>
              </a:r>
              <a:endParaRPr sz="3200" kern="0" dirty="0">
                <a:solidFill>
                  <a:srgbClr val="79CBC9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Geomanist Bold"/>
              </a:endParaRPr>
            </a:p>
          </p:txBody>
        </p:sp>
        <p:sp>
          <p:nvSpPr>
            <p:cNvPr id="29957" name="Shape 29957"/>
            <p:cNvSpPr/>
            <p:nvPr/>
          </p:nvSpPr>
          <p:spPr>
            <a:xfrm>
              <a:off x="4301434" y="43050"/>
              <a:ext cx="365294" cy="36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39" y="0"/>
                  </a:moveTo>
                  <a:cubicBezTo>
                    <a:pt x="7321" y="0"/>
                    <a:pt x="4803" y="992"/>
                    <a:pt x="2882" y="3004"/>
                  </a:cubicBezTo>
                  <a:cubicBezTo>
                    <a:pt x="-961" y="7028"/>
                    <a:pt x="-961" y="13552"/>
                    <a:pt x="2882" y="17576"/>
                  </a:cubicBezTo>
                  <a:cubicBezTo>
                    <a:pt x="6724" y="21600"/>
                    <a:pt x="12954" y="21600"/>
                    <a:pt x="16796" y="17576"/>
                  </a:cubicBezTo>
                  <a:cubicBezTo>
                    <a:pt x="20639" y="13552"/>
                    <a:pt x="20639" y="7028"/>
                    <a:pt x="16796" y="3004"/>
                  </a:cubicBezTo>
                  <a:cubicBezTo>
                    <a:pt x="14875" y="992"/>
                    <a:pt x="12357" y="0"/>
                    <a:pt x="9839" y="0"/>
                  </a:cubicBezTo>
                  <a:close/>
                  <a:moveTo>
                    <a:pt x="9839" y="1041"/>
                  </a:moveTo>
                  <a:cubicBezTo>
                    <a:pt x="12101" y="1041"/>
                    <a:pt x="14348" y="1954"/>
                    <a:pt x="16074" y="3761"/>
                  </a:cubicBezTo>
                  <a:cubicBezTo>
                    <a:pt x="19525" y="7376"/>
                    <a:pt x="19525" y="13228"/>
                    <a:pt x="16074" y="16843"/>
                  </a:cubicBezTo>
                  <a:cubicBezTo>
                    <a:pt x="12622" y="20457"/>
                    <a:pt x="7033" y="20457"/>
                    <a:pt x="3582" y="16843"/>
                  </a:cubicBezTo>
                  <a:cubicBezTo>
                    <a:pt x="130" y="13228"/>
                    <a:pt x="130" y="7376"/>
                    <a:pt x="3582" y="3761"/>
                  </a:cubicBezTo>
                  <a:cubicBezTo>
                    <a:pt x="5308" y="1954"/>
                    <a:pt x="7577" y="1041"/>
                    <a:pt x="9839" y="1041"/>
                  </a:cubicBezTo>
                  <a:close/>
                  <a:moveTo>
                    <a:pt x="9839" y="4140"/>
                  </a:moveTo>
                  <a:cubicBezTo>
                    <a:pt x="8334" y="4140"/>
                    <a:pt x="6809" y="4735"/>
                    <a:pt x="5660" y="5937"/>
                  </a:cubicBezTo>
                  <a:cubicBezTo>
                    <a:pt x="3363" y="8343"/>
                    <a:pt x="3363" y="12237"/>
                    <a:pt x="5660" y="14643"/>
                  </a:cubicBezTo>
                  <a:cubicBezTo>
                    <a:pt x="7957" y="17048"/>
                    <a:pt x="11698" y="17048"/>
                    <a:pt x="13995" y="14643"/>
                  </a:cubicBezTo>
                  <a:cubicBezTo>
                    <a:pt x="16293" y="12237"/>
                    <a:pt x="16293" y="8343"/>
                    <a:pt x="13995" y="5937"/>
                  </a:cubicBezTo>
                  <a:cubicBezTo>
                    <a:pt x="12847" y="4735"/>
                    <a:pt x="11345" y="4140"/>
                    <a:pt x="9839" y="4140"/>
                  </a:cubicBezTo>
                  <a:close/>
                </a:path>
              </a:pathLst>
            </a:custGeom>
            <a:solidFill>
              <a:srgbClr val="79C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algn="ctr" defTabSz="412740" rtl="1" hangingPunct="0">
                <a:defRPr sz="3200">
                  <a:solidFill>
                    <a:srgbClr val="FFFFFF"/>
                  </a:solidFill>
                </a:defRPr>
              </a:pPr>
              <a:endParaRPr sz="4000" kern="0">
                <a:solidFill>
                  <a:srgbClr val="79CBC9"/>
                </a:solidFill>
                <a:latin typeface="IranNastaliq" panose="02000503000000020003" pitchFamily="2" charset="0"/>
                <a:cs typeface="IranNastaliq" panose="02000503000000020003" pitchFamily="2" charset="0"/>
                <a:sym typeface="Helvetica Light"/>
              </a:endParaRPr>
            </a:p>
          </p:txBody>
        </p:sp>
      </p:grpSp>
      <p:sp>
        <p:nvSpPr>
          <p:cNvPr id="29963" name="Shape 29963"/>
          <p:cNvSpPr/>
          <p:nvPr/>
        </p:nvSpPr>
        <p:spPr>
          <a:xfrm>
            <a:off x="628936" y="5543453"/>
            <a:ext cx="10813977" cy="0"/>
          </a:xfrm>
          <a:prstGeom prst="line">
            <a:avLst/>
          </a:prstGeom>
          <a:ln w="15875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25401" tIns="25401" rIns="25401" bIns="25401" anchor="ctr"/>
          <a:lstStyle/>
          <a:p>
            <a:pPr algn="ctr" defTabSz="412740" rtl="1" hangingPunct="0">
              <a:defRPr sz="3200"/>
            </a:pPr>
            <a:endParaRPr sz="3600" kern="0">
              <a:solidFill>
                <a:srgbClr val="000000"/>
              </a:solidFill>
              <a:latin typeface="IranNastaliq" panose="02000503000000020003" pitchFamily="2" charset="0"/>
              <a:cs typeface="IranNastaliq" panose="02000503000000020003" pitchFamily="2" charset="0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99" y="1057368"/>
            <a:ext cx="1878070" cy="1878070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A82D738F-0AB7-4F29-A2E9-C27433B7B48D}"/>
              </a:ext>
            </a:extLst>
          </p:cNvPr>
          <p:cNvSpPr txBox="1"/>
          <p:nvPr/>
        </p:nvSpPr>
        <p:spPr>
          <a:xfrm>
            <a:off x="7328383" y="2351218"/>
            <a:ext cx="401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dirty="0" smtClean="0">
                <a:solidFill>
                  <a:srgbClr val="3D3D3D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.</a:t>
            </a:r>
          </a:p>
          <a:p>
            <a:pPr algn="ctr" rtl="1"/>
            <a:r>
              <a:rPr lang="fa-IR" sz="5400" dirty="0" smtClean="0">
                <a:solidFill>
                  <a:srgbClr val="FFFFFF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تهیه و ارائه توسط:</a:t>
            </a:r>
            <a:endParaRPr lang="id-ID" sz="1050" dirty="0">
              <a:solidFill>
                <a:srgbClr val="FFFFFF"/>
              </a:solidFill>
              <a:latin typeface="IranNastaliq" panose="02000503000000020003" pitchFamily="2" charset="0"/>
              <a:ea typeface="Roboto Light" panose="02000000000000000000" pitchFamily="2" charset="0"/>
              <a:cs typeface="IranNastaliq" panose="02000503000000020003" pitchFamily="2" charset="0"/>
            </a:endParaRPr>
          </a:p>
        </p:txBody>
      </p:sp>
      <p:sp>
        <p:nvSpPr>
          <p:cNvPr id="185" name="Shape 15394"/>
          <p:cNvSpPr/>
          <p:nvPr/>
        </p:nvSpPr>
        <p:spPr>
          <a:xfrm>
            <a:off x="10930125" y="2945184"/>
            <a:ext cx="691714" cy="883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1" y="0"/>
                </a:moveTo>
                <a:cubicBezTo>
                  <a:pt x="10192" y="0"/>
                  <a:pt x="9747" y="348"/>
                  <a:pt x="9747" y="778"/>
                </a:cubicBezTo>
                <a:lnTo>
                  <a:pt x="9747" y="1624"/>
                </a:lnTo>
                <a:lnTo>
                  <a:pt x="1744" y="1624"/>
                </a:lnTo>
                <a:cubicBezTo>
                  <a:pt x="1143" y="1624"/>
                  <a:pt x="653" y="2008"/>
                  <a:pt x="653" y="2478"/>
                </a:cubicBezTo>
                <a:cubicBezTo>
                  <a:pt x="653" y="2949"/>
                  <a:pt x="1143" y="3333"/>
                  <a:pt x="1744" y="3333"/>
                </a:cubicBezTo>
                <a:lnTo>
                  <a:pt x="2020" y="3333"/>
                </a:lnTo>
                <a:lnTo>
                  <a:pt x="2020" y="12137"/>
                </a:lnTo>
                <a:cubicBezTo>
                  <a:pt x="2020" y="12137"/>
                  <a:pt x="1744" y="12137"/>
                  <a:pt x="1744" y="12137"/>
                </a:cubicBezTo>
                <a:cubicBezTo>
                  <a:pt x="1143" y="12137"/>
                  <a:pt x="653" y="12520"/>
                  <a:pt x="653" y="12991"/>
                </a:cubicBezTo>
                <a:cubicBezTo>
                  <a:pt x="653" y="13462"/>
                  <a:pt x="1143" y="13845"/>
                  <a:pt x="1744" y="13845"/>
                </a:cubicBezTo>
                <a:lnTo>
                  <a:pt x="2025" y="13845"/>
                </a:lnTo>
                <a:cubicBezTo>
                  <a:pt x="2157" y="13326"/>
                  <a:pt x="2457" y="12881"/>
                  <a:pt x="2912" y="12536"/>
                </a:cubicBezTo>
                <a:cubicBezTo>
                  <a:pt x="3218" y="12304"/>
                  <a:pt x="3588" y="12123"/>
                  <a:pt x="4009" y="11997"/>
                </a:cubicBezTo>
                <a:lnTo>
                  <a:pt x="4009" y="3333"/>
                </a:lnTo>
                <a:lnTo>
                  <a:pt x="17474" y="3333"/>
                </a:lnTo>
                <a:lnTo>
                  <a:pt x="17474" y="12001"/>
                </a:lnTo>
                <a:cubicBezTo>
                  <a:pt x="18521" y="12318"/>
                  <a:pt x="19225" y="12968"/>
                  <a:pt x="19453" y="13845"/>
                </a:cubicBezTo>
                <a:lnTo>
                  <a:pt x="19733" y="13845"/>
                </a:lnTo>
                <a:cubicBezTo>
                  <a:pt x="20335" y="13845"/>
                  <a:pt x="20825" y="13462"/>
                  <a:pt x="20825" y="12991"/>
                </a:cubicBezTo>
                <a:cubicBezTo>
                  <a:pt x="20825" y="12521"/>
                  <a:pt x="20335" y="12137"/>
                  <a:pt x="19733" y="12137"/>
                </a:cubicBezTo>
                <a:lnTo>
                  <a:pt x="19458" y="12137"/>
                </a:lnTo>
                <a:lnTo>
                  <a:pt x="19458" y="3333"/>
                </a:lnTo>
                <a:lnTo>
                  <a:pt x="19733" y="3333"/>
                </a:lnTo>
                <a:cubicBezTo>
                  <a:pt x="20335" y="3333"/>
                  <a:pt x="20825" y="2949"/>
                  <a:pt x="20825" y="2478"/>
                </a:cubicBezTo>
                <a:cubicBezTo>
                  <a:pt x="20825" y="2008"/>
                  <a:pt x="20335" y="1624"/>
                  <a:pt x="19733" y="1624"/>
                </a:cubicBezTo>
                <a:lnTo>
                  <a:pt x="11736" y="1624"/>
                </a:lnTo>
                <a:lnTo>
                  <a:pt x="11736" y="778"/>
                </a:lnTo>
                <a:cubicBezTo>
                  <a:pt x="11736" y="348"/>
                  <a:pt x="11290" y="0"/>
                  <a:pt x="10741" y="0"/>
                </a:cubicBezTo>
                <a:close/>
                <a:moveTo>
                  <a:pt x="9400" y="4598"/>
                </a:moveTo>
                <a:cubicBezTo>
                  <a:pt x="8988" y="4598"/>
                  <a:pt x="8650" y="4862"/>
                  <a:pt x="8650" y="5184"/>
                </a:cubicBezTo>
                <a:lnTo>
                  <a:pt x="8650" y="10002"/>
                </a:lnTo>
                <a:cubicBezTo>
                  <a:pt x="8650" y="10324"/>
                  <a:pt x="8988" y="10588"/>
                  <a:pt x="9400" y="10588"/>
                </a:cubicBezTo>
                <a:cubicBezTo>
                  <a:pt x="9812" y="10589"/>
                  <a:pt x="10145" y="10324"/>
                  <a:pt x="10145" y="10002"/>
                </a:cubicBezTo>
                <a:lnTo>
                  <a:pt x="10145" y="5184"/>
                </a:lnTo>
                <a:cubicBezTo>
                  <a:pt x="10145" y="4862"/>
                  <a:pt x="9812" y="4598"/>
                  <a:pt x="9400" y="4598"/>
                </a:cubicBezTo>
                <a:close/>
                <a:moveTo>
                  <a:pt x="14623" y="5236"/>
                </a:moveTo>
                <a:cubicBezTo>
                  <a:pt x="14211" y="5236"/>
                  <a:pt x="13873" y="5500"/>
                  <a:pt x="13873" y="5823"/>
                </a:cubicBezTo>
                <a:lnTo>
                  <a:pt x="13873" y="10030"/>
                </a:lnTo>
                <a:cubicBezTo>
                  <a:pt x="13873" y="10352"/>
                  <a:pt x="14211" y="10612"/>
                  <a:pt x="14623" y="10612"/>
                </a:cubicBezTo>
                <a:cubicBezTo>
                  <a:pt x="15034" y="10612"/>
                  <a:pt x="15367" y="10352"/>
                  <a:pt x="15367" y="10030"/>
                </a:cubicBezTo>
                <a:lnTo>
                  <a:pt x="15367" y="5823"/>
                </a:lnTo>
                <a:cubicBezTo>
                  <a:pt x="15367" y="5500"/>
                  <a:pt x="15034" y="5236"/>
                  <a:pt x="14623" y="5236"/>
                </a:cubicBezTo>
                <a:close/>
                <a:moveTo>
                  <a:pt x="12006" y="5875"/>
                </a:moveTo>
                <a:cubicBezTo>
                  <a:pt x="11594" y="5875"/>
                  <a:pt x="11262" y="6139"/>
                  <a:pt x="11262" y="6462"/>
                </a:cubicBezTo>
                <a:lnTo>
                  <a:pt x="11262" y="10054"/>
                </a:lnTo>
                <a:cubicBezTo>
                  <a:pt x="11262" y="10376"/>
                  <a:pt x="11594" y="10640"/>
                  <a:pt x="12006" y="10640"/>
                </a:cubicBezTo>
                <a:cubicBezTo>
                  <a:pt x="12418" y="10640"/>
                  <a:pt x="12756" y="10376"/>
                  <a:pt x="12756" y="10054"/>
                </a:cubicBezTo>
                <a:lnTo>
                  <a:pt x="12756" y="6462"/>
                </a:lnTo>
                <a:cubicBezTo>
                  <a:pt x="12756" y="6139"/>
                  <a:pt x="12418" y="5875"/>
                  <a:pt x="12006" y="5875"/>
                </a:cubicBezTo>
                <a:close/>
                <a:moveTo>
                  <a:pt x="6783" y="6641"/>
                </a:moveTo>
                <a:cubicBezTo>
                  <a:pt x="6371" y="6641"/>
                  <a:pt x="6039" y="6906"/>
                  <a:pt x="6039" y="7228"/>
                </a:cubicBezTo>
                <a:lnTo>
                  <a:pt x="6039" y="10002"/>
                </a:lnTo>
                <a:cubicBezTo>
                  <a:pt x="6039" y="10324"/>
                  <a:pt x="6371" y="10588"/>
                  <a:pt x="6783" y="10588"/>
                </a:cubicBezTo>
                <a:cubicBezTo>
                  <a:pt x="7195" y="10588"/>
                  <a:pt x="7533" y="10324"/>
                  <a:pt x="7533" y="10002"/>
                </a:cubicBezTo>
                <a:lnTo>
                  <a:pt x="7533" y="7228"/>
                </a:lnTo>
                <a:cubicBezTo>
                  <a:pt x="7533" y="6906"/>
                  <a:pt x="7195" y="6641"/>
                  <a:pt x="6783" y="6641"/>
                </a:cubicBezTo>
                <a:close/>
                <a:moveTo>
                  <a:pt x="7345" y="12133"/>
                </a:moveTo>
                <a:cubicBezTo>
                  <a:pt x="8180" y="12482"/>
                  <a:pt x="8742" y="13076"/>
                  <a:pt x="8941" y="13841"/>
                </a:cubicBezTo>
                <a:lnTo>
                  <a:pt x="12567" y="13841"/>
                </a:lnTo>
                <a:cubicBezTo>
                  <a:pt x="12700" y="13322"/>
                  <a:pt x="12994" y="12877"/>
                  <a:pt x="13450" y="12532"/>
                </a:cubicBezTo>
                <a:cubicBezTo>
                  <a:pt x="13656" y="12375"/>
                  <a:pt x="13893" y="12241"/>
                  <a:pt x="14153" y="12133"/>
                </a:cubicBezTo>
                <a:lnTo>
                  <a:pt x="7345" y="12133"/>
                </a:lnTo>
                <a:close/>
                <a:moveTo>
                  <a:pt x="5381" y="12516"/>
                </a:moveTo>
                <a:cubicBezTo>
                  <a:pt x="3757" y="12550"/>
                  <a:pt x="2758" y="13270"/>
                  <a:pt x="2775" y="14528"/>
                </a:cubicBezTo>
                <a:cubicBezTo>
                  <a:pt x="2799" y="16341"/>
                  <a:pt x="3775" y="17441"/>
                  <a:pt x="5381" y="17421"/>
                </a:cubicBezTo>
                <a:cubicBezTo>
                  <a:pt x="5381" y="17422"/>
                  <a:pt x="5386" y="17425"/>
                  <a:pt x="5386" y="17425"/>
                </a:cubicBezTo>
                <a:lnTo>
                  <a:pt x="5396" y="17425"/>
                </a:lnTo>
                <a:cubicBezTo>
                  <a:pt x="7002" y="17444"/>
                  <a:pt x="7978" y="16341"/>
                  <a:pt x="8002" y="14528"/>
                </a:cubicBezTo>
                <a:cubicBezTo>
                  <a:pt x="8019" y="13270"/>
                  <a:pt x="7025" y="12550"/>
                  <a:pt x="5401" y="12516"/>
                </a:cubicBezTo>
                <a:cubicBezTo>
                  <a:pt x="5399" y="12516"/>
                  <a:pt x="5394" y="12516"/>
                  <a:pt x="5391" y="12516"/>
                </a:cubicBezTo>
                <a:cubicBezTo>
                  <a:pt x="5390" y="12516"/>
                  <a:pt x="5387" y="12516"/>
                  <a:pt x="5386" y="12516"/>
                </a:cubicBezTo>
                <a:cubicBezTo>
                  <a:pt x="5384" y="12517"/>
                  <a:pt x="5383" y="12516"/>
                  <a:pt x="5381" y="12516"/>
                </a:cubicBezTo>
                <a:close/>
                <a:moveTo>
                  <a:pt x="15990" y="12516"/>
                </a:moveTo>
                <a:cubicBezTo>
                  <a:pt x="14366" y="12550"/>
                  <a:pt x="13367" y="13270"/>
                  <a:pt x="13383" y="14528"/>
                </a:cubicBezTo>
                <a:cubicBezTo>
                  <a:pt x="13408" y="16341"/>
                  <a:pt x="14384" y="17441"/>
                  <a:pt x="15990" y="17421"/>
                </a:cubicBezTo>
                <a:cubicBezTo>
                  <a:pt x="15990" y="17422"/>
                  <a:pt x="15995" y="17425"/>
                  <a:pt x="15995" y="17425"/>
                </a:cubicBezTo>
                <a:lnTo>
                  <a:pt x="16005" y="17425"/>
                </a:lnTo>
                <a:cubicBezTo>
                  <a:pt x="17611" y="17444"/>
                  <a:pt x="18586" y="16341"/>
                  <a:pt x="18611" y="14528"/>
                </a:cubicBezTo>
                <a:cubicBezTo>
                  <a:pt x="18627" y="13270"/>
                  <a:pt x="17634" y="12550"/>
                  <a:pt x="16010" y="12516"/>
                </a:cubicBezTo>
                <a:cubicBezTo>
                  <a:pt x="16008" y="12516"/>
                  <a:pt x="16003" y="12516"/>
                  <a:pt x="16000" y="12516"/>
                </a:cubicBezTo>
                <a:cubicBezTo>
                  <a:pt x="15999" y="12516"/>
                  <a:pt x="15996" y="12516"/>
                  <a:pt x="15995" y="12516"/>
                </a:cubicBezTo>
                <a:cubicBezTo>
                  <a:pt x="15992" y="12517"/>
                  <a:pt x="15992" y="12516"/>
                  <a:pt x="15990" y="12516"/>
                </a:cubicBezTo>
                <a:close/>
                <a:moveTo>
                  <a:pt x="4417" y="17497"/>
                </a:moveTo>
                <a:cubicBezTo>
                  <a:pt x="4318" y="17494"/>
                  <a:pt x="4217" y="17520"/>
                  <a:pt x="4136" y="17573"/>
                </a:cubicBezTo>
                <a:lnTo>
                  <a:pt x="3524" y="17976"/>
                </a:lnTo>
                <a:lnTo>
                  <a:pt x="913" y="18790"/>
                </a:lnTo>
                <a:cubicBezTo>
                  <a:pt x="72" y="19052"/>
                  <a:pt x="73" y="21386"/>
                  <a:pt x="0" y="21600"/>
                </a:cubicBezTo>
                <a:lnTo>
                  <a:pt x="21600" y="21600"/>
                </a:lnTo>
                <a:cubicBezTo>
                  <a:pt x="21528" y="21386"/>
                  <a:pt x="21528" y="19052"/>
                  <a:pt x="20687" y="18790"/>
                </a:cubicBezTo>
                <a:lnTo>
                  <a:pt x="18076" y="17976"/>
                </a:lnTo>
                <a:lnTo>
                  <a:pt x="17464" y="17573"/>
                </a:lnTo>
                <a:cubicBezTo>
                  <a:pt x="17302" y="17466"/>
                  <a:pt x="17068" y="17476"/>
                  <a:pt x="16918" y="17593"/>
                </a:cubicBezTo>
                <a:lnTo>
                  <a:pt x="16066" y="18251"/>
                </a:lnTo>
                <a:lnTo>
                  <a:pt x="15214" y="17589"/>
                </a:lnTo>
                <a:cubicBezTo>
                  <a:pt x="15065" y="17473"/>
                  <a:pt x="14824" y="17466"/>
                  <a:pt x="14664" y="17573"/>
                </a:cubicBezTo>
                <a:lnTo>
                  <a:pt x="14051" y="17976"/>
                </a:lnTo>
                <a:lnTo>
                  <a:pt x="11440" y="18790"/>
                </a:lnTo>
                <a:cubicBezTo>
                  <a:pt x="11125" y="18888"/>
                  <a:pt x="10929" y="19278"/>
                  <a:pt x="10803" y="19736"/>
                </a:cubicBezTo>
                <a:cubicBezTo>
                  <a:pt x="10676" y="19278"/>
                  <a:pt x="10479" y="18888"/>
                  <a:pt x="10165" y="18790"/>
                </a:cubicBezTo>
                <a:lnTo>
                  <a:pt x="7549" y="17976"/>
                </a:lnTo>
                <a:lnTo>
                  <a:pt x="6942" y="17573"/>
                </a:lnTo>
                <a:cubicBezTo>
                  <a:pt x="6780" y="17466"/>
                  <a:pt x="6540" y="17476"/>
                  <a:pt x="6391" y="17593"/>
                </a:cubicBezTo>
                <a:lnTo>
                  <a:pt x="5539" y="18251"/>
                </a:lnTo>
                <a:lnTo>
                  <a:pt x="4687" y="17589"/>
                </a:lnTo>
                <a:cubicBezTo>
                  <a:pt x="4612" y="17531"/>
                  <a:pt x="4515" y="17500"/>
                  <a:pt x="4417" y="1749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4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186" name="Picture 1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2" y="5183688"/>
            <a:ext cx="1838276" cy="1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58F81A-385E-4B2A-AC71-940CCB3F4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8378"/>
            <a:ext cx="12192000" cy="6858000"/>
          </a:xfrm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26FFCE-F1CB-4410-B46F-65C85B509DF9}"/>
              </a:ext>
            </a:extLst>
          </p:cNvPr>
          <p:cNvSpPr/>
          <p:nvPr/>
        </p:nvSpPr>
        <p:spPr>
          <a:xfrm>
            <a:off x="0" y="398834"/>
            <a:ext cx="12192000" cy="597278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2B7FB0-95A8-4547-A055-5368BFADAB5D}"/>
              </a:ext>
            </a:extLst>
          </p:cNvPr>
          <p:cNvSpPr txBox="1"/>
          <p:nvPr/>
        </p:nvSpPr>
        <p:spPr>
          <a:xfrm>
            <a:off x="1082126" y="4729525"/>
            <a:ext cx="4010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dirty="0" smtClean="0">
                <a:solidFill>
                  <a:schemeClr val="tx2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فهرست مطالب</a:t>
            </a:r>
            <a:endParaRPr lang="id-ID" sz="1050" dirty="0">
              <a:solidFill>
                <a:schemeClr val="tx2"/>
              </a:solidFill>
              <a:latin typeface="IranNastaliq" panose="02000503000000020003" pitchFamily="2" charset="0"/>
              <a:ea typeface="Roboto Light" panose="02000000000000000000" pitchFamily="2" charset="0"/>
              <a:cs typeface="IranNastaliq" panose="0200050300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B94F9-F053-44D0-9546-C54994D61FA6}"/>
              </a:ext>
            </a:extLst>
          </p:cNvPr>
          <p:cNvSpPr txBox="1"/>
          <p:nvPr/>
        </p:nvSpPr>
        <p:spPr>
          <a:xfrm>
            <a:off x="744374" y="3772790"/>
            <a:ext cx="4686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 smtClean="0">
                <a:solidFill>
                  <a:schemeClr val="tx2"/>
                </a:solidFill>
                <a:latin typeface="IranNastaliq" panose="02000503000000020003" pitchFamily="2" charset="0"/>
                <a:ea typeface="Roboto Light" panose="02000000000000000000" pitchFamily="2" charset="0"/>
                <a:cs typeface="IranNastaliq" panose="02000503000000020003" pitchFamily="2" charset="0"/>
              </a:rPr>
              <a:t>در ادامه این ارائه خواهیم دید...</a:t>
            </a:r>
            <a:endParaRPr lang="id-ID" sz="1600" dirty="0">
              <a:solidFill>
                <a:schemeClr val="tx2"/>
              </a:solidFill>
              <a:latin typeface="IranNastaliq" panose="02000503000000020003" pitchFamily="2" charset="0"/>
              <a:ea typeface="Roboto Light" panose="02000000000000000000" pitchFamily="2" charset="0"/>
              <a:cs typeface="IranNastaliq" panose="02000503000000020003" pitchFamily="2" charset="0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3FF71711-E00C-4F94-9DA6-9913F3B40110}"/>
              </a:ext>
            </a:extLst>
          </p:cNvPr>
          <p:cNvSpPr/>
          <p:nvPr/>
        </p:nvSpPr>
        <p:spPr>
          <a:xfrm>
            <a:off x="4667754" y="4588398"/>
            <a:ext cx="602792" cy="602792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3" y="5442809"/>
            <a:ext cx="1838276" cy="1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r="1551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1331932" y="2725983"/>
            <a:ext cx="277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1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6798" y="2383371"/>
            <a:ext cx="2468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</a:t>
            </a:r>
          </a:p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اهمیت هزینه های لجستیک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ea typeface="Lato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8D322-0FE8-43C2-9EC0-598B163DFEDF}"/>
              </a:ext>
            </a:extLst>
          </p:cNvPr>
          <p:cNvSpPr txBox="1"/>
          <p:nvPr/>
        </p:nvSpPr>
        <p:spPr>
          <a:xfrm>
            <a:off x="11308557" y="3936008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2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D36CE-211B-42F1-BD4A-42736BFC3C70}"/>
              </a:ext>
            </a:extLst>
          </p:cNvPr>
          <p:cNvSpPr txBox="1"/>
          <p:nvPr/>
        </p:nvSpPr>
        <p:spPr>
          <a:xfrm>
            <a:off x="8444520" y="3624176"/>
            <a:ext cx="2831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   </a:t>
            </a:r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 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</a:p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پیچیدگی محاسبه هزینه های لجستیک 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ea typeface="Lato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6B7596-52F6-4FE9-A5DC-73F5F75F611B}"/>
              </a:ext>
            </a:extLst>
          </p:cNvPr>
          <p:cNvSpPr txBox="1"/>
          <p:nvPr/>
        </p:nvSpPr>
        <p:spPr>
          <a:xfrm>
            <a:off x="11279702" y="5146033"/>
            <a:ext cx="35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3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A1A1D6-F423-43B4-BD40-3B70800F5587}"/>
              </a:ext>
            </a:extLst>
          </p:cNvPr>
          <p:cNvSpPr txBox="1"/>
          <p:nvPr/>
        </p:nvSpPr>
        <p:spPr>
          <a:xfrm>
            <a:off x="8587460" y="4799120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  </a:t>
            </a:r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</a:t>
            </a:r>
          </a:p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اجزای هزینه های لجستیک ملی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ea typeface="Lato" panose="020F0502020204030203" pitchFamily="34" charset="0"/>
              <a:cs typeface="IranNastaliq" panose="02000503000000020003" pitchFamily="2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89E9CF-CD79-4717-A8C0-F05AAFB7F0AB}"/>
              </a:ext>
            </a:extLst>
          </p:cNvPr>
          <p:cNvCxnSpPr>
            <a:cxnSpLocks/>
          </p:cNvCxnSpPr>
          <p:nvPr/>
        </p:nvCxnSpPr>
        <p:spPr>
          <a:xfrm flipV="1">
            <a:off x="11483891" y="3179429"/>
            <a:ext cx="0" cy="531473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5549B0-C2C8-4EE6-BE56-CC8EA17766F0}"/>
              </a:ext>
            </a:extLst>
          </p:cNvPr>
          <p:cNvCxnSpPr>
            <a:cxnSpLocks/>
          </p:cNvCxnSpPr>
          <p:nvPr/>
        </p:nvCxnSpPr>
        <p:spPr>
          <a:xfrm flipV="1">
            <a:off x="11483891" y="4509250"/>
            <a:ext cx="0" cy="531473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E41DBFEB-EAAB-43A1-A34D-C4488C18B4D1}"/>
              </a:ext>
            </a:extLst>
          </p:cNvPr>
          <p:cNvSpPr txBox="1">
            <a:spLocks/>
          </p:cNvSpPr>
          <p:nvPr/>
        </p:nvSpPr>
        <p:spPr>
          <a:xfrm>
            <a:off x="6568773" y="220694"/>
            <a:ext cx="4560939" cy="1282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5400" dirty="0" smtClean="0">
                <a:solidFill>
                  <a:srgbClr val="3D3D3D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.</a:t>
            </a:r>
          </a:p>
          <a:p>
            <a:pPr algn="r" rtl="1">
              <a:lnSpc>
                <a:spcPct val="100000"/>
              </a:lnSpc>
            </a:pPr>
            <a:r>
              <a:rPr lang="fa-IR" sz="5400" dirty="0" smtClean="0">
                <a:solidFill>
                  <a:schemeClr val="tx2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فهرست مطالب</a:t>
            </a:r>
            <a:endParaRPr lang="id-ID" sz="5400" dirty="0">
              <a:solidFill>
                <a:schemeClr val="tx2"/>
              </a:solidFill>
              <a:latin typeface="IranNastaliq" panose="02000503000000020003" pitchFamily="2" charset="0"/>
              <a:ea typeface="Lato Black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AE2CCD-1582-4760-A37F-04D281C25997}"/>
              </a:ext>
            </a:extLst>
          </p:cNvPr>
          <p:cNvSpPr/>
          <p:nvPr/>
        </p:nvSpPr>
        <p:spPr>
          <a:xfrm>
            <a:off x="509683" y="381000"/>
            <a:ext cx="1955725" cy="6096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schemeClr val="tx2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E2FC28B6-3C5F-4440-A904-ADC1A15E2D7B}"/>
              </a:ext>
            </a:extLst>
          </p:cNvPr>
          <p:cNvSpPr/>
          <p:nvPr/>
        </p:nvSpPr>
        <p:spPr>
          <a:xfrm>
            <a:off x="11129712" y="900049"/>
            <a:ext cx="602792" cy="602792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2" y="5183688"/>
            <a:ext cx="1838276" cy="1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  <p:bldP spid="30" grpId="0"/>
      <p:bldP spid="32" grpId="0"/>
      <p:bldP spid="33" grpId="0"/>
      <p:bldP spid="14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r="1551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1279702" y="2717083"/>
            <a:ext cx="35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4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5692" y="2383371"/>
            <a:ext cx="3700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</a:t>
            </a:r>
          </a:p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عوامل تاثیر گذار بر هزینه های لجستیک ملی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ea typeface="Lato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8D322-0FE8-43C2-9EC0-598B163DFEDF}"/>
              </a:ext>
            </a:extLst>
          </p:cNvPr>
          <p:cNvSpPr txBox="1"/>
          <p:nvPr/>
        </p:nvSpPr>
        <p:spPr>
          <a:xfrm>
            <a:off x="11257260" y="3936008"/>
            <a:ext cx="37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5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D36CE-211B-42F1-BD4A-42736BFC3C70}"/>
              </a:ext>
            </a:extLst>
          </p:cNvPr>
          <p:cNvSpPr txBox="1"/>
          <p:nvPr/>
        </p:nvSpPr>
        <p:spPr>
          <a:xfrm>
            <a:off x="8763518" y="3624176"/>
            <a:ext cx="2512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   </a:t>
            </a:r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 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</a:p>
          <a:p>
            <a:pPr algn="r" rtl="1"/>
            <a:r>
              <a:rPr lang="fa-I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وضعیت لجستیک در آمریکا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ea typeface="Lato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6B7596-52F6-4FE9-A5DC-73F5F75F611B}"/>
              </a:ext>
            </a:extLst>
          </p:cNvPr>
          <p:cNvSpPr txBox="1"/>
          <p:nvPr/>
        </p:nvSpPr>
        <p:spPr>
          <a:xfrm>
            <a:off x="11247643" y="5146033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6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A1A1D6-F423-43B4-BD40-3B70800F5587}"/>
              </a:ext>
            </a:extLst>
          </p:cNvPr>
          <p:cNvSpPr txBox="1"/>
          <p:nvPr/>
        </p:nvSpPr>
        <p:spPr>
          <a:xfrm>
            <a:off x="9700425" y="4774986"/>
            <a:ext cx="1547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  </a:t>
            </a:r>
            <a:r>
              <a:rPr lang="fa-IR" sz="2800" dirty="0" smtClean="0">
                <a:solidFill>
                  <a:srgbClr val="3D3D3D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.</a:t>
            </a:r>
            <a:r>
              <a:rPr lang="fa-IR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       </a:t>
            </a:r>
          </a:p>
          <a:p>
            <a:pPr algn="r" rtl="1"/>
            <a:r>
              <a:rPr lang="fa-I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روش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  <a:r>
              <a:rPr lang="fa-I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CASS</a:t>
            </a:r>
            <a:endParaRPr lang="id-ID" sz="2800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89E9CF-CD79-4717-A8C0-F05AAFB7F0AB}"/>
              </a:ext>
            </a:extLst>
          </p:cNvPr>
          <p:cNvCxnSpPr>
            <a:cxnSpLocks/>
          </p:cNvCxnSpPr>
          <p:nvPr/>
        </p:nvCxnSpPr>
        <p:spPr>
          <a:xfrm flipV="1">
            <a:off x="11483891" y="3179429"/>
            <a:ext cx="0" cy="531473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5549B0-C2C8-4EE6-BE56-CC8EA17766F0}"/>
              </a:ext>
            </a:extLst>
          </p:cNvPr>
          <p:cNvCxnSpPr>
            <a:cxnSpLocks/>
          </p:cNvCxnSpPr>
          <p:nvPr/>
        </p:nvCxnSpPr>
        <p:spPr>
          <a:xfrm flipV="1">
            <a:off x="11483891" y="4509250"/>
            <a:ext cx="0" cy="531473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E41DBFEB-EAAB-43A1-A34D-C4488C18B4D1}"/>
              </a:ext>
            </a:extLst>
          </p:cNvPr>
          <p:cNvSpPr txBox="1">
            <a:spLocks/>
          </p:cNvSpPr>
          <p:nvPr/>
        </p:nvSpPr>
        <p:spPr>
          <a:xfrm>
            <a:off x="6568773" y="220694"/>
            <a:ext cx="4560939" cy="1282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5400" dirty="0" smtClean="0">
                <a:solidFill>
                  <a:srgbClr val="3D3D3D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.</a:t>
            </a:r>
          </a:p>
          <a:p>
            <a:pPr algn="r" rtl="1">
              <a:lnSpc>
                <a:spcPct val="100000"/>
              </a:lnSpc>
            </a:pPr>
            <a:r>
              <a:rPr lang="fa-IR" sz="5400" dirty="0" smtClean="0">
                <a:solidFill>
                  <a:schemeClr val="tx2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فهرست مطالب</a:t>
            </a:r>
            <a:endParaRPr lang="id-ID" sz="5400" dirty="0">
              <a:solidFill>
                <a:schemeClr val="tx2"/>
              </a:solidFill>
              <a:latin typeface="IranNastaliq" panose="02000503000000020003" pitchFamily="2" charset="0"/>
              <a:ea typeface="Lato Black" panose="020F0502020204030203" pitchFamily="34" charset="0"/>
              <a:cs typeface="IranNastaliq" panose="0200050300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AE2CCD-1582-4760-A37F-04D281C25997}"/>
              </a:ext>
            </a:extLst>
          </p:cNvPr>
          <p:cNvSpPr/>
          <p:nvPr/>
        </p:nvSpPr>
        <p:spPr>
          <a:xfrm>
            <a:off x="509683" y="381000"/>
            <a:ext cx="1955725" cy="6096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solidFill>
                <a:schemeClr val="tx2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E2FC28B6-3C5F-4440-A904-ADC1A15E2D7B}"/>
              </a:ext>
            </a:extLst>
          </p:cNvPr>
          <p:cNvSpPr/>
          <p:nvPr/>
        </p:nvSpPr>
        <p:spPr>
          <a:xfrm>
            <a:off x="11129712" y="900049"/>
            <a:ext cx="602792" cy="602792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2" y="5183688"/>
            <a:ext cx="1838276" cy="1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  <p:bldP spid="30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46171" y="481870"/>
            <a:ext cx="7083878" cy="972461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id-ID">
              <a:solidFill>
                <a:schemeClr val="tx2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EB030E3-C966-4554-B70D-07613FABB5AE}"/>
              </a:ext>
            </a:extLst>
          </p:cNvPr>
          <p:cNvSpPr txBox="1">
            <a:spLocks/>
          </p:cNvSpPr>
          <p:nvPr/>
        </p:nvSpPr>
        <p:spPr>
          <a:xfrm>
            <a:off x="4824549" y="592430"/>
            <a:ext cx="1440106" cy="87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6000" dirty="0" smtClean="0">
                <a:solidFill>
                  <a:schemeClr val="tx2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مقدمه</a:t>
            </a:r>
            <a:endParaRPr lang="id-ID" sz="6000" dirty="0">
              <a:solidFill>
                <a:schemeClr val="tx2"/>
              </a:solidFill>
              <a:latin typeface="IranNastaliq" panose="02000503000000020003" pitchFamily="2" charset="0"/>
              <a:ea typeface="Lato Black" panose="020F0502020204030203" pitchFamily="34" charset="0"/>
              <a:cs typeface="IranNastaliq" panose="0200050300000002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765BE-26BA-4B71-B15B-E18996D9722A}"/>
              </a:ext>
            </a:extLst>
          </p:cNvPr>
          <p:cNvGrpSpPr/>
          <p:nvPr/>
        </p:nvGrpSpPr>
        <p:grpSpPr>
          <a:xfrm rot="5400000">
            <a:off x="-655765" y="4519157"/>
            <a:ext cx="2408208" cy="231556"/>
            <a:chOff x="336151" y="2753446"/>
            <a:chExt cx="4075663" cy="391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FE00739-6EA5-404F-8F3F-0B160822F825}"/>
                </a:ext>
              </a:extLst>
            </p:cNvPr>
            <p:cNvSpPr/>
            <p:nvPr/>
          </p:nvSpPr>
          <p:spPr>
            <a:xfrm>
              <a:off x="844439" y="2753447"/>
              <a:ext cx="3064837" cy="39188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200" spc="300" dirty="0">
                <a:solidFill>
                  <a:schemeClr val="tx2"/>
                </a:solidFill>
                <a:latin typeface="IranNastaliq" panose="02000503000000020003" pitchFamily="2" charset="0"/>
                <a:ea typeface="Lato" panose="020F0502020204030203" pitchFamily="34" charset="0"/>
                <a:cs typeface="IranNastaliq" panose="02000503000000020003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D27D7E-175F-441C-8112-0DBFBAE7A145}"/>
                </a:ext>
              </a:extLst>
            </p:cNvPr>
            <p:cNvSpPr/>
            <p:nvPr/>
          </p:nvSpPr>
          <p:spPr>
            <a:xfrm>
              <a:off x="336151" y="2753446"/>
              <a:ext cx="391885" cy="3918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>
                <a:solidFill>
                  <a:schemeClr val="tx2"/>
                </a:solidFill>
                <a:latin typeface="IranNastaliq" panose="02000503000000020003" pitchFamily="2" charset="0"/>
                <a:cs typeface="IranNastaliq" panose="02000503000000020003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8570EDB-27DD-49DD-BA84-091C7F8A5BBE}"/>
                </a:ext>
              </a:extLst>
            </p:cNvPr>
            <p:cNvSpPr/>
            <p:nvPr/>
          </p:nvSpPr>
          <p:spPr>
            <a:xfrm>
              <a:off x="4019929" y="2753446"/>
              <a:ext cx="391885" cy="3918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>
                <a:solidFill>
                  <a:schemeClr val="tx2"/>
                </a:solidFill>
                <a:latin typeface="IranNastaliq" panose="02000503000000020003" pitchFamily="2" charset="0"/>
                <a:cs typeface="IranNastaliq" panose="02000503000000020003" pitchFamily="2" charset="0"/>
              </a:endParaRPr>
            </a:p>
          </p:txBody>
        </p:sp>
      </p:grp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21997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3" y="5192397"/>
            <a:ext cx="1838276" cy="1838276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93315770"/>
              </p:ext>
            </p:extLst>
          </p:nvPr>
        </p:nvGraphicFramePr>
        <p:xfrm>
          <a:off x="727685" y="1750423"/>
          <a:ext cx="5838578" cy="4088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48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682E9A-F96E-492F-84F4-2A367A5B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39222-075C-48D5-9257-AE4FCCA82DF0}"/>
              </a:ext>
            </a:extLst>
          </p:cNvPr>
          <p:cNvSpPr/>
          <p:nvPr/>
        </p:nvSpPr>
        <p:spPr>
          <a:xfrm>
            <a:off x="-834" y="1414684"/>
            <a:ext cx="12192833" cy="432840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id-ID"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D59A1501-501C-47B0-8679-3A0F0864E0C2}"/>
              </a:ext>
            </a:extLst>
          </p:cNvPr>
          <p:cNvSpPr txBox="1">
            <a:spLocks/>
          </p:cNvSpPr>
          <p:nvPr/>
        </p:nvSpPr>
        <p:spPr>
          <a:xfrm>
            <a:off x="5821742" y="110884"/>
            <a:ext cx="5534235" cy="237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6600" dirty="0" smtClean="0">
                <a:solidFill>
                  <a:srgbClr val="3D3D3D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.</a:t>
            </a:r>
          </a:p>
          <a:p>
            <a:pPr algn="r" rtl="1">
              <a:lnSpc>
                <a:spcPct val="100000"/>
              </a:lnSpc>
            </a:pPr>
            <a:r>
              <a:rPr lang="fa-IR" sz="6600" dirty="0" smtClean="0">
                <a:solidFill>
                  <a:schemeClr val="tx2"/>
                </a:solidFill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rPr>
              <a:t>اهمیت هزینه های لجستیک</a:t>
            </a:r>
            <a:endParaRPr lang="id-ID" sz="6600" dirty="0">
              <a:solidFill>
                <a:schemeClr val="tx2"/>
              </a:solidFill>
              <a:latin typeface="IranNastaliq" panose="02000503000000020003" pitchFamily="2" charset="0"/>
              <a:ea typeface="Lato Black" panose="020F0502020204030203" pitchFamily="34" charset="0"/>
              <a:cs typeface="IranNastaliq" panose="02000503000000020003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" y="4574088"/>
            <a:ext cx="1838276" cy="1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DA5D1BF8-F2A3-4D46-B5A7-BDB920D1B3C7}"/>
              </a:ext>
            </a:extLst>
          </p:cNvPr>
          <p:cNvSpPr>
            <a:spLocks/>
          </p:cNvSpPr>
          <p:nvPr/>
        </p:nvSpPr>
        <p:spPr bwMode="auto">
          <a:xfrm>
            <a:off x="-7938" y="3243262"/>
            <a:ext cx="12199938" cy="3614738"/>
          </a:xfrm>
          <a:custGeom>
            <a:avLst/>
            <a:gdLst>
              <a:gd name="T0" fmla="*/ 991 w 1770"/>
              <a:gd name="T1" fmla="*/ 461 h 598"/>
              <a:gd name="T2" fmla="*/ 0 w 1770"/>
              <a:gd name="T3" fmla="*/ 449 h 598"/>
              <a:gd name="T4" fmla="*/ 0 w 1770"/>
              <a:gd name="T5" fmla="*/ 511 h 598"/>
              <a:gd name="T6" fmla="*/ 0 w 1770"/>
              <a:gd name="T7" fmla="*/ 511 h 598"/>
              <a:gd name="T8" fmla="*/ 1 w 1770"/>
              <a:gd name="T9" fmla="*/ 598 h 598"/>
              <a:gd name="T10" fmla="*/ 1770 w 1770"/>
              <a:gd name="T11" fmla="*/ 598 h 598"/>
              <a:gd name="T12" fmla="*/ 1770 w 1770"/>
              <a:gd name="T13" fmla="*/ 62 h 598"/>
              <a:gd name="T14" fmla="*/ 1770 w 1770"/>
              <a:gd name="T15" fmla="*/ 61 h 598"/>
              <a:gd name="T16" fmla="*/ 1770 w 1770"/>
              <a:gd name="T17" fmla="*/ 0 h 598"/>
              <a:gd name="T18" fmla="*/ 991 w 1770"/>
              <a:gd name="T19" fmla="*/ 46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0" h="598">
                <a:moveTo>
                  <a:pt x="991" y="461"/>
                </a:moveTo>
                <a:cubicBezTo>
                  <a:pt x="223" y="364"/>
                  <a:pt x="0" y="449"/>
                  <a:pt x="0" y="449"/>
                </a:cubicBezTo>
                <a:cubicBezTo>
                  <a:pt x="0" y="511"/>
                  <a:pt x="0" y="511"/>
                  <a:pt x="0" y="511"/>
                </a:cubicBezTo>
                <a:cubicBezTo>
                  <a:pt x="0" y="511"/>
                  <a:pt x="0" y="511"/>
                  <a:pt x="0" y="511"/>
                </a:cubicBezTo>
                <a:cubicBezTo>
                  <a:pt x="1" y="598"/>
                  <a:pt x="1" y="598"/>
                  <a:pt x="1" y="598"/>
                </a:cubicBezTo>
                <a:cubicBezTo>
                  <a:pt x="1770" y="598"/>
                  <a:pt x="1770" y="598"/>
                  <a:pt x="1770" y="598"/>
                </a:cubicBezTo>
                <a:cubicBezTo>
                  <a:pt x="1770" y="62"/>
                  <a:pt x="1770" y="62"/>
                  <a:pt x="1770" y="62"/>
                </a:cubicBezTo>
                <a:cubicBezTo>
                  <a:pt x="1770" y="61"/>
                  <a:pt x="1770" y="61"/>
                  <a:pt x="1770" y="61"/>
                </a:cubicBezTo>
                <a:cubicBezTo>
                  <a:pt x="1770" y="0"/>
                  <a:pt x="1770" y="0"/>
                  <a:pt x="1770" y="0"/>
                </a:cubicBezTo>
                <a:cubicBezTo>
                  <a:pt x="1770" y="0"/>
                  <a:pt x="1759" y="559"/>
                  <a:pt x="991" y="461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21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 sz="2400">
              <a:cs typeface="B Lotus" panose="00000400000000000000" pitchFamily="2" charset="-7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509437-1AEC-4BC5-9AB6-C166D517ADE5}"/>
              </a:ext>
            </a:extLst>
          </p:cNvPr>
          <p:cNvGrpSpPr/>
          <p:nvPr/>
        </p:nvGrpSpPr>
        <p:grpSpPr>
          <a:xfrm>
            <a:off x="3508728" y="1579114"/>
            <a:ext cx="6535741" cy="608771"/>
            <a:chOff x="-3006298" y="1513978"/>
            <a:chExt cx="6535741" cy="6087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1F13B8-D4E6-4403-9F6C-7683F7367302}"/>
                </a:ext>
              </a:extLst>
            </p:cNvPr>
            <p:cNvSpPr txBox="1"/>
            <p:nvPr/>
          </p:nvSpPr>
          <p:spPr>
            <a:xfrm>
              <a:off x="1096363" y="1654332"/>
              <a:ext cx="1711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fa-IR" sz="2000" b="1" spc="30" dirty="0" smtClean="0">
                  <a:solidFill>
                    <a:schemeClr val="tx2"/>
                  </a:solidFill>
                  <a:latin typeface="Montserrat Light" panose="00000400000000000000" pitchFamily="50" charset="0"/>
                  <a:ea typeface="Lato" panose="020F0502020204030203" pitchFamily="34" charset="0"/>
                  <a:cs typeface="B Lotus" panose="00000400000000000000" pitchFamily="2" charset="-78"/>
                </a:rPr>
                <a:t>بهینه سازی جریان</a:t>
              </a:r>
              <a:endParaRPr lang="en-US" sz="2000" b="1" spc="30" dirty="0">
                <a:solidFill>
                  <a:schemeClr val="tx2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1F11CE-0F2C-4E45-80A1-4B34CDF81C23}"/>
                </a:ext>
              </a:extLst>
            </p:cNvPr>
            <p:cNvSpPr/>
            <p:nvPr/>
          </p:nvSpPr>
          <p:spPr>
            <a:xfrm>
              <a:off x="2944496" y="1513978"/>
              <a:ext cx="584947" cy="584947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4000">
                <a:solidFill>
                  <a:schemeClr val="tx2"/>
                </a:solidFill>
                <a:cs typeface="B Lotus" panose="00000400000000000000" pitchFamily="2" charset="-78"/>
              </a:endParaRPr>
            </a:p>
          </p:txBody>
        </p:sp>
        <p:sp>
          <p:nvSpPr>
            <p:cNvPr id="17" name="Shape 613">
              <a:extLst>
                <a:ext uri="{FF2B5EF4-FFF2-40B4-BE49-F238E27FC236}">
                  <a16:creationId xmlns:a16="http://schemas.microsoft.com/office/drawing/2014/main" id="{96A9C20D-8884-4898-B70A-08B60987901B}"/>
                </a:ext>
              </a:extLst>
            </p:cNvPr>
            <p:cNvSpPr/>
            <p:nvPr/>
          </p:nvSpPr>
          <p:spPr>
            <a:xfrm>
              <a:off x="3081261" y="1650425"/>
              <a:ext cx="311416" cy="311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1291"/>
                  </a:moveTo>
                  <a:lnTo>
                    <a:pt x="18655" y="7364"/>
                  </a:lnTo>
                  <a:cubicBezTo>
                    <a:pt x="19739" y="7364"/>
                    <a:pt x="20618" y="8243"/>
                    <a:pt x="20618" y="9327"/>
                  </a:cubicBezTo>
                  <a:cubicBezTo>
                    <a:pt x="20618" y="10412"/>
                    <a:pt x="19739" y="11291"/>
                    <a:pt x="18655" y="11291"/>
                  </a:cubicBezTo>
                  <a:moveTo>
                    <a:pt x="17673" y="17182"/>
                  </a:moveTo>
                  <a:cubicBezTo>
                    <a:pt x="17673" y="17453"/>
                    <a:pt x="17453" y="17673"/>
                    <a:pt x="17182" y="17673"/>
                  </a:cubicBezTo>
                  <a:cubicBezTo>
                    <a:pt x="16911" y="17673"/>
                    <a:pt x="16691" y="17453"/>
                    <a:pt x="16691" y="17182"/>
                  </a:cubicBezTo>
                  <a:lnTo>
                    <a:pt x="16691" y="1473"/>
                  </a:lnTo>
                  <a:cubicBezTo>
                    <a:pt x="16691" y="1202"/>
                    <a:pt x="16911" y="982"/>
                    <a:pt x="17182" y="982"/>
                  </a:cubicBezTo>
                  <a:cubicBezTo>
                    <a:pt x="17453" y="982"/>
                    <a:pt x="17673" y="1202"/>
                    <a:pt x="17673" y="1473"/>
                  </a:cubicBezTo>
                  <a:cubicBezTo>
                    <a:pt x="17673" y="1473"/>
                    <a:pt x="17673" y="17182"/>
                    <a:pt x="17673" y="17182"/>
                  </a:cubicBezTo>
                  <a:close/>
                  <a:moveTo>
                    <a:pt x="15709" y="15780"/>
                  </a:moveTo>
                  <a:lnTo>
                    <a:pt x="8836" y="13718"/>
                  </a:lnTo>
                  <a:lnTo>
                    <a:pt x="8836" y="4937"/>
                  </a:lnTo>
                  <a:lnTo>
                    <a:pt x="15709" y="2875"/>
                  </a:lnTo>
                  <a:cubicBezTo>
                    <a:pt x="15709" y="2875"/>
                    <a:pt x="15709" y="15780"/>
                    <a:pt x="15709" y="15780"/>
                  </a:cubicBezTo>
                  <a:close/>
                  <a:moveTo>
                    <a:pt x="9479" y="19636"/>
                  </a:moveTo>
                  <a:lnTo>
                    <a:pt x="9697" y="20618"/>
                  </a:lnTo>
                  <a:lnTo>
                    <a:pt x="6775" y="20618"/>
                  </a:lnTo>
                  <a:lnTo>
                    <a:pt x="6558" y="19636"/>
                  </a:lnTo>
                  <a:cubicBezTo>
                    <a:pt x="6558" y="19636"/>
                    <a:pt x="9479" y="19636"/>
                    <a:pt x="9479" y="19636"/>
                  </a:cubicBezTo>
                  <a:close/>
                  <a:moveTo>
                    <a:pt x="6339" y="18655"/>
                  </a:moveTo>
                  <a:lnTo>
                    <a:pt x="5356" y="14232"/>
                  </a:lnTo>
                  <a:lnTo>
                    <a:pt x="8176" y="14545"/>
                  </a:lnTo>
                  <a:lnTo>
                    <a:pt x="8360" y="14600"/>
                  </a:lnTo>
                  <a:lnTo>
                    <a:pt x="9260" y="18655"/>
                  </a:lnTo>
                  <a:cubicBezTo>
                    <a:pt x="9260" y="18655"/>
                    <a:pt x="6339" y="18655"/>
                    <a:pt x="6339" y="18655"/>
                  </a:cubicBezTo>
                  <a:close/>
                  <a:moveTo>
                    <a:pt x="982" y="12764"/>
                  </a:moveTo>
                  <a:lnTo>
                    <a:pt x="982" y="10800"/>
                  </a:lnTo>
                  <a:lnTo>
                    <a:pt x="3436" y="10800"/>
                  </a:lnTo>
                  <a:cubicBezTo>
                    <a:pt x="3707" y="10800"/>
                    <a:pt x="3927" y="10581"/>
                    <a:pt x="3927" y="10309"/>
                  </a:cubicBezTo>
                  <a:cubicBezTo>
                    <a:pt x="3927" y="10038"/>
                    <a:pt x="3707" y="9818"/>
                    <a:pt x="3436" y="9818"/>
                  </a:cubicBezTo>
                  <a:lnTo>
                    <a:pt x="982" y="9818"/>
                  </a:lnTo>
                  <a:lnTo>
                    <a:pt x="982" y="8836"/>
                  </a:lnTo>
                  <a:lnTo>
                    <a:pt x="2455" y="8836"/>
                  </a:lnTo>
                  <a:cubicBezTo>
                    <a:pt x="2725" y="8836"/>
                    <a:pt x="2945" y="8617"/>
                    <a:pt x="2945" y="8345"/>
                  </a:cubicBezTo>
                  <a:cubicBezTo>
                    <a:pt x="2945" y="8075"/>
                    <a:pt x="2725" y="7855"/>
                    <a:pt x="2455" y="7855"/>
                  </a:cubicBezTo>
                  <a:lnTo>
                    <a:pt x="982" y="7855"/>
                  </a:lnTo>
                  <a:lnTo>
                    <a:pt x="982" y="5891"/>
                  </a:lnTo>
                  <a:lnTo>
                    <a:pt x="7855" y="5128"/>
                  </a:lnTo>
                  <a:lnTo>
                    <a:pt x="7855" y="13528"/>
                  </a:lnTo>
                  <a:cubicBezTo>
                    <a:pt x="7855" y="13528"/>
                    <a:pt x="982" y="12764"/>
                    <a:pt x="982" y="12764"/>
                  </a:cubicBezTo>
                  <a:close/>
                  <a:moveTo>
                    <a:pt x="18655" y="6382"/>
                  </a:moveTo>
                  <a:lnTo>
                    <a:pt x="18655" y="1473"/>
                  </a:lnTo>
                  <a:cubicBezTo>
                    <a:pt x="18655" y="659"/>
                    <a:pt x="17995" y="0"/>
                    <a:pt x="17182" y="0"/>
                  </a:cubicBezTo>
                  <a:cubicBezTo>
                    <a:pt x="16368" y="0"/>
                    <a:pt x="15709" y="659"/>
                    <a:pt x="15709" y="1473"/>
                  </a:cubicBezTo>
                  <a:lnTo>
                    <a:pt x="15709" y="1850"/>
                  </a:lnTo>
                  <a:lnTo>
                    <a:pt x="8175" y="4110"/>
                  </a:ln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12764"/>
                  </a:lnTo>
                  <a:cubicBezTo>
                    <a:pt x="0" y="13306"/>
                    <a:pt x="440" y="13745"/>
                    <a:pt x="982" y="13745"/>
                  </a:cubicBezTo>
                  <a:lnTo>
                    <a:pt x="4325" y="14117"/>
                  </a:lnTo>
                  <a:lnTo>
                    <a:pt x="5903" y="21216"/>
                  </a:lnTo>
                  <a:lnTo>
                    <a:pt x="5912" y="21214"/>
                  </a:lnTo>
                  <a:cubicBezTo>
                    <a:pt x="5961" y="21433"/>
                    <a:pt x="6148" y="21600"/>
                    <a:pt x="6382" y="21600"/>
                  </a:cubicBezTo>
                  <a:lnTo>
                    <a:pt x="10309" y="21600"/>
                  </a:lnTo>
                  <a:cubicBezTo>
                    <a:pt x="10580" y="21600"/>
                    <a:pt x="10800" y="21381"/>
                    <a:pt x="10800" y="21109"/>
                  </a:cubicBezTo>
                  <a:cubicBezTo>
                    <a:pt x="10800" y="21072"/>
                    <a:pt x="10787" y="21039"/>
                    <a:pt x="10779" y="21005"/>
                  </a:cubicBezTo>
                  <a:lnTo>
                    <a:pt x="10788" y="21003"/>
                  </a:lnTo>
                  <a:lnTo>
                    <a:pt x="9437" y="14923"/>
                  </a:lnTo>
                  <a:lnTo>
                    <a:pt x="15709" y="16805"/>
                  </a:lnTo>
                  <a:lnTo>
                    <a:pt x="15709" y="17182"/>
                  </a:lnTo>
                  <a:cubicBezTo>
                    <a:pt x="15709" y="17995"/>
                    <a:pt x="16368" y="18655"/>
                    <a:pt x="17182" y="18655"/>
                  </a:cubicBezTo>
                  <a:cubicBezTo>
                    <a:pt x="17995" y="18655"/>
                    <a:pt x="18655" y="17995"/>
                    <a:pt x="18655" y="17182"/>
                  </a:cubicBezTo>
                  <a:lnTo>
                    <a:pt x="18655" y="12273"/>
                  </a:lnTo>
                  <a:cubicBezTo>
                    <a:pt x="20281" y="12273"/>
                    <a:pt x="21600" y="10954"/>
                    <a:pt x="21600" y="9327"/>
                  </a:cubicBezTo>
                  <a:cubicBezTo>
                    <a:pt x="21600" y="7701"/>
                    <a:pt x="20281" y="6382"/>
                    <a:pt x="18655" y="6382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9451" rtl="1">
                <a:defRPr sz="3000">
                  <a:solidFill>
                    <a:srgbClr val="53585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4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256592-2A25-4A1C-89F3-9F9BF682D428}"/>
                </a:ext>
              </a:extLst>
            </p:cNvPr>
            <p:cNvSpPr txBox="1"/>
            <p:nvPr/>
          </p:nvSpPr>
          <p:spPr>
            <a:xfrm>
              <a:off x="-3006298" y="1663280"/>
              <a:ext cx="189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fa-IR" sz="2000" b="1" spc="30" dirty="0" smtClean="0">
                  <a:solidFill>
                    <a:schemeClr val="tx2"/>
                  </a:solidFill>
                  <a:latin typeface="Montserrat Light" panose="00000400000000000000" pitchFamily="50" charset="0"/>
                  <a:ea typeface="Lato" panose="020F0502020204030203" pitchFamily="34" charset="0"/>
                  <a:cs typeface="B Lotus" panose="00000400000000000000" pitchFamily="2" charset="-78"/>
                </a:rPr>
                <a:t>یکپارچه سازی منابع</a:t>
              </a:r>
              <a:endParaRPr lang="en-US" sz="2000" b="1" spc="30" dirty="0">
                <a:solidFill>
                  <a:schemeClr val="tx2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7491D5-7FA8-493D-BD63-5184183C2357}"/>
                </a:ext>
              </a:extLst>
            </p:cNvPr>
            <p:cNvSpPr/>
            <p:nvPr/>
          </p:nvSpPr>
          <p:spPr>
            <a:xfrm>
              <a:off x="-1040921" y="1537802"/>
              <a:ext cx="584947" cy="584947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4000" dirty="0">
                <a:solidFill>
                  <a:schemeClr val="tx2"/>
                </a:solidFill>
                <a:cs typeface="B Lotus" panose="00000400000000000000" pitchFamily="2" charset="-78"/>
              </a:endParaRPr>
            </a:p>
          </p:txBody>
        </p:sp>
        <p:sp>
          <p:nvSpPr>
            <p:cNvPr id="32" name="Shape 613">
              <a:extLst>
                <a:ext uri="{FF2B5EF4-FFF2-40B4-BE49-F238E27FC236}">
                  <a16:creationId xmlns:a16="http://schemas.microsoft.com/office/drawing/2014/main" id="{4F28B100-25AC-4240-8E6A-56417D03A42B}"/>
                </a:ext>
              </a:extLst>
            </p:cNvPr>
            <p:cNvSpPr/>
            <p:nvPr/>
          </p:nvSpPr>
          <p:spPr>
            <a:xfrm>
              <a:off x="-904156" y="1674249"/>
              <a:ext cx="311416" cy="311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1291"/>
                  </a:moveTo>
                  <a:lnTo>
                    <a:pt x="18655" y="7364"/>
                  </a:lnTo>
                  <a:cubicBezTo>
                    <a:pt x="19739" y="7364"/>
                    <a:pt x="20618" y="8243"/>
                    <a:pt x="20618" y="9327"/>
                  </a:cubicBezTo>
                  <a:cubicBezTo>
                    <a:pt x="20618" y="10412"/>
                    <a:pt x="19739" y="11291"/>
                    <a:pt x="18655" y="11291"/>
                  </a:cubicBezTo>
                  <a:moveTo>
                    <a:pt x="17673" y="17182"/>
                  </a:moveTo>
                  <a:cubicBezTo>
                    <a:pt x="17673" y="17453"/>
                    <a:pt x="17453" y="17673"/>
                    <a:pt x="17182" y="17673"/>
                  </a:cubicBezTo>
                  <a:cubicBezTo>
                    <a:pt x="16911" y="17673"/>
                    <a:pt x="16691" y="17453"/>
                    <a:pt x="16691" y="17182"/>
                  </a:cubicBezTo>
                  <a:lnTo>
                    <a:pt x="16691" y="1473"/>
                  </a:lnTo>
                  <a:cubicBezTo>
                    <a:pt x="16691" y="1202"/>
                    <a:pt x="16911" y="982"/>
                    <a:pt x="17182" y="982"/>
                  </a:cubicBezTo>
                  <a:cubicBezTo>
                    <a:pt x="17453" y="982"/>
                    <a:pt x="17673" y="1202"/>
                    <a:pt x="17673" y="1473"/>
                  </a:cubicBezTo>
                  <a:cubicBezTo>
                    <a:pt x="17673" y="1473"/>
                    <a:pt x="17673" y="17182"/>
                    <a:pt x="17673" y="17182"/>
                  </a:cubicBezTo>
                  <a:close/>
                  <a:moveTo>
                    <a:pt x="15709" y="15780"/>
                  </a:moveTo>
                  <a:lnTo>
                    <a:pt x="8836" y="13718"/>
                  </a:lnTo>
                  <a:lnTo>
                    <a:pt x="8836" y="4937"/>
                  </a:lnTo>
                  <a:lnTo>
                    <a:pt x="15709" y="2875"/>
                  </a:lnTo>
                  <a:cubicBezTo>
                    <a:pt x="15709" y="2875"/>
                    <a:pt x="15709" y="15780"/>
                    <a:pt x="15709" y="15780"/>
                  </a:cubicBezTo>
                  <a:close/>
                  <a:moveTo>
                    <a:pt x="9479" y="19636"/>
                  </a:moveTo>
                  <a:lnTo>
                    <a:pt x="9697" y="20618"/>
                  </a:lnTo>
                  <a:lnTo>
                    <a:pt x="6775" y="20618"/>
                  </a:lnTo>
                  <a:lnTo>
                    <a:pt x="6558" y="19636"/>
                  </a:lnTo>
                  <a:cubicBezTo>
                    <a:pt x="6558" y="19636"/>
                    <a:pt x="9479" y="19636"/>
                    <a:pt x="9479" y="19636"/>
                  </a:cubicBezTo>
                  <a:close/>
                  <a:moveTo>
                    <a:pt x="6339" y="18655"/>
                  </a:moveTo>
                  <a:lnTo>
                    <a:pt x="5356" y="14232"/>
                  </a:lnTo>
                  <a:lnTo>
                    <a:pt x="8176" y="14545"/>
                  </a:lnTo>
                  <a:lnTo>
                    <a:pt x="8360" y="14600"/>
                  </a:lnTo>
                  <a:lnTo>
                    <a:pt x="9260" y="18655"/>
                  </a:lnTo>
                  <a:cubicBezTo>
                    <a:pt x="9260" y="18655"/>
                    <a:pt x="6339" y="18655"/>
                    <a:pt x="6339" y="18655"/>
                  </a:cubicBezTo>
                  <a:close/>
                  <a:moveTo>
                    <a:pt x="982" y="12764"/>
                  </a:moveTo>
                  <a:lnTo>
                    <a:pt x="982" y="10800"/>
                  </a:lnTo>
                  <a:lnTo>
                    <a:pt x="3436" y="10800"/>
                  </a:lnTo>
                  <a:cubicBezTo>
                    <a:pt x="3707" y="10800"/>
                    <a:pt x="3927" y="10581"/>
                    <a:pt x="3927" y="10309"/>
                  </a:cubicBezTo>
                  <a:cubicBezTo>
                    <a:pt x="3927" y="10038"/>
                    <a:pt x="3707" y="9818"/>
                    <a:pt x="3436" y="9818"/>
                  </a:cubicBezTo>
                  <a:lnTo>
                    <a:pt x="982" y="9818"/>
                  </a:lnTo>
                  <a:lnTo>
                    <a:pt x="982" y="8836"/>
                  </a:lnTo>
                  <a:lnTo>
                    <a:pt x="2455" y="8836"/>
                  </a:lnTo>
                  <a:cubicBezTo>
                    <a:pt x="2725" y="8836"/>
                    <a:pt x="2945" y="8617"/>
                    <a:pt x="2945" y="8345"/>
                  </a:cubicBezTo>
                  <a:cubicBezTo>
                    <a:pt x="2945" y="8075"/>
                    <a:pt x="2725" y="7855"/>
                    <a:pt x="2455" y="7855"/>
                  </a:cubicBezTo>
                  <a:lnTo>
                    <a:pt x="982" y="7855"/>
                  </a:lnTo>
                  <a:lnTo>
                    <a:pt x="982" y="5891"/>
                  </a:lnTo>
                  <a:lnTo>
                    <a:pt x="7855" y="5128"/>
                  </a:lnTo>
                  <a:lnTo>
                    <a:pt x="7855" y="13528"/>
                  </a:lnTo>
                  <a:cubicBezTo>
                    <a:pt x="7855" y="13528"/>
                    <a:pt x="982" y="12764"/>
                    <a:pt x="982" y="12764"/>
                  </a:cubicBezTo>
                  <a:close/>
                  <a:moveTo>
                    <a:pt x="18655" y="6382"/>
                  </a:moveTo>
                  <a:lnTo>
                    <a:pt x="18655" y="1473"/>
                  </a:lnTo>
                  <a:cubicBezTo>
                    <a:pt x="18655" y="659"/>
                    <a:pt x="17995" y="0"/>
                    <a:pt x="17182" y="0"/>
                  </a:cubicBezTo>
                  <a:cubicBezTo>
                    <a:pt x="16368" y="0"/>
                    <a:pt x="15709" y="659"/>
                    <a:pt x="15709" y="1473"/>
                  </a:cubicBezTo>
                  <a:lnTo>
                    <a:pt x="15709" y="1850"/>
                  </a:lnTo>
                  <a:lnTo>
                    <a:pt x="8175" y="4110"/>
                  </a:ln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12764"/>
                  </a:lnTo>
                  <a:cubicBezTo>
                    <a:pt x="0" y="13306"/>
                    <a:pt x="440" y="13745"/>
                    <a:pt x="982" y="13745"/>
                  </a:cubicBezTo>
                  <a:lnTo>
                    <a:pt x="4325" y="14117"/>
                  </a:lnTo>
                  <a:lnTo>
                    <a:pt x="5903" y="21216"/>
                  </a:lnTo>
                  <a:lnTo>
                    <a:pt x="5912" y="21214"/>
                  </a:lnTo>
                  <a:cubicBezTo>
                    <a:pt x="5961" y="21433"/>
                    <a:pt x="6148" y="21600"/>
                    <a:pt x="6382" y="21600"/>
                  </a:cubicBezTo>
                  <a:lnTo>
                    <a:pt x="10309" y="21600"/>
                  </a:lnTo>
                  <a:cubicBezTo>
                    <a:pt x="10580" y="21600"/>
                    <a:pt x="10800" y="21381"/>
                    <a:pt x="10800" y="21109"/>
                  </a:cubicBezTo>
                  <a:cubicBezTo>
                    <a:pt x="10800" y="21072"/>
                    <a:pt x="10787" y="21039"/>
                    <a:pt x="10779" y="21005"/>
                  </a:cubicBezTo>
                  <a:lnTo>
                    <a:pt x="10788" y="21003"/>
                  </a:lnTo>
                  <a:lnTo>
                    <a:pt x="9437" y="14923"/>
                  </a:lnTo>
                  <a:lnTo>
                    <a:pt x="15709" y="16805"/>
                  </a:lnTo>
                  <a:lnTo>
                    <a:pt x="15709" y="17182"/>
                  </a:lnTo>
                  <a:cubicBezTo>
                    <a:pt x="15709" y="17995"/>
                    <a:pt x="16368" y="18655"/>
                    <a:pt x="17182" y="18655"/>
                  </a:cubicBezTo>
                  <a:cubicBezTo>
                    <a:pt x="17995" y="18655"/>
                    <a:pt x="18655" y="17995"/>
                    <a:pt x="18655" y="17182"/>
                  </a:cubicBezTo>
                  <a:lnTo>
                    <a:pt x="18655" y="12273"/>
                  </a:lnTo>
                  <a:cubicBezTo>
                    <a:pt x="20281" y="12273"/>
                    <a:pt x="21600" y="10954"/>
                    <a:pt x="21600" y="9327"/>
                  </a:cubicBezTo>
                  <a:cubicBezTo>
                    <a:pt x="21600" y="7701"/>
                    <a:pt x="20281" y="6382"/>
                    <a:pt x="18655" y="6382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9451" rtl="1">
                <a:defRPr sz="3000">
                  <a:solidFill>
                    <a:srgbClr val="53585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4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B Lotus" panose="00000400000000000000" pitchFamily="2" charset="-78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BE0AE-4E16-437C-B84F-4A838549A8B8}"/>
              </a:ext>
            </a:extLst>
          </p:cNvPr>
          <p:cNvSpPr/>
          <p:nvPr/>
        </p:nvSpPr>
        <p:spPr>
          <a:xfrm>
            <a:off x="1292558" y="2430630"/>
            <a:ext cx="10075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000" i="0" dirty="0" smtClean="0">
                <a:effectLst/>
                <a:latin typeface="Lato" panose="020F0502020204030203" pitchFamily="34" charset="0"/>
                <a:ea typeface="Lato" panose="020F0502020204030203" pitchFamily="34" charset="0"/>
                <a:cs typeface="B Lotus" panose="00000400000000000000" pitchFamily="2" charset="-78"/>
              </a:rPr>
              <a:t>توزیع محصولات و خدمات از نقطه مبدا به نقطه مقصد، یک بخش بسیار مهم از تولید ناخالص ملی هر کشوری است و نشان می دهد هر کشور چه میزان پول تولید کرده است.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73064B-B1DC-4596-B8EC-9D6D4E9CED9A}"/>
              </a:ext>
            </a:extLst>
          </p:cNvPr>
          <p:cNvGrpSpPr/>
          <p:nvPr/>
        </p:nvGrpSpPr>
        <p:grpSpPr>
          <a:xfrm>
            <a:off x="-97168" y="4024465"/>
            <a:ext cx="4560939" cy="1892322"/>
            <a:chOff x="6589440" y="330601"/>
            <a:chExt cx="4560939" cy="1892322"/>
          </a:xfrm>
        </p:grpSpPr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91E6CFCC-DD06-4DD7-A02D-C3689EB50CB1}"/>
                </a:ext>
              </a:extLst>
            </p:cNvPr>
            <p:cNvSpPr txBox="1">
              <a:spLocks/>
            </p:cNvSpPr>
            <p:nvPr/>
          </p:nvSpPr>
          <p:spPr>
            <a:xfrm>
              <a:off x="6589440" y="330601"/>
              <a:ext cx="4560939" cy="14263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>
                <a:lnSpc>
                  <a:spcPct val="100000"/>
                </a:lnSpc>
              </a:pPr>
              <a:r>
                <a:rPr lang="fa-IR" sz="5400" dirty="0" smtClean="0">
                  <a:solidFill>
                    <a:srgbClr val="3D3D3D"/>
                  </a:solidFill>
                  <a:latin typeface="IranNastaliq" panose="02000503000000020003" pitchFamily="2" charset="0"/>
                  <a:ea typeface="Lato Black" panose="020F0502020204030203" pitchFamily="34" charset="0"/>
                  <a:cs typeface="IranNastaliq" panose="02000503000000020003" pitchFamily="2" charset="0"/>
                </a:rPr>
                <a:t>.</a:t>
              </a:r>
            </a:p>
            <a:p>
              <a:pPr algn="r" rtl="1">
                <a:lnSpc>
                  <a:spcPct val="100000"/>
                </a:lnSpc>
              </a:pPr>
              <a:r>
                <a:rPr lang="fa-IR" sz="5400" dirty="0" smtClean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ranNastaliq" panose="02000503000000020003" pitchFamily="2" charset="0"/>
                  <a:ea typeface="Lato Black" panose="020F0502020204030203" pitchFamily="34" charset="0"/>
                  <a:cs typeface="IranNastaliq" panose="02000503000000020003" pitchFamily="2" charset="0"/>
                </a:rPr>
                <a:t>اهداف لجستیک</a:t>
              </a:r>
              <a:endParaRPr lang="id-ID" sz="5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5712608E-05DE-4657-B7B8-A066609D4E71}"/>
                </a:ext>
              </a:extLst>
            </p:cNvPr>
            <p:cNvSpPr txBox="1">
              <a:spLocks/>
            </p:cNvSpPr>
            <p:nvPr/>
          </p:nvSpPr>
          <p:spPr>
            <a:xfrm>
              <a:off x="6678670" y="1301306"/>
              <a:ext cx="3070682" cy="921617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>
                <a:lnSpc>
                  <a:spcPct val="100000"/>
                </a:lnSpc>
              </a:pPr>
              <a:r>
                <a:rPr lang="fa-IR" sz="4800" dirty="0" smtClean="0">
                  <a:solidFill>
                    <a:srgbClr val="3D3D3D"/>
                  </a:solidFill>
                  <a:latin typeface="IranNastaliq" panose="02000503000000020003" pitchFamily="2" charset="0"/>
                  <a:ea typeface="Lato Black" panose="020F0502020204030203" pitchFamily="34" charset="0"/>
                  <a:cs typeface="IranNastaliq" panose="02000503000000020003" pitchFamily="2" charset="0"/>
                </a:rPr>
                <a:t>    .</a:t>
              </a:r>
            </a:p>
            <a:p>
              <a:pPr algn="r" rtl="1">
                <a:lnSpc>
                  <a:spcPct val="100000"/>
                </a:lnSpc>
              </a:pPr>
              <a:r>
                <a:rPr lang="fa-IR" sz="48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ranNastaliq" panose="02000503000000020003" pitchFamily="2" charset="0"/>
                  <a:ea typeface="Lato Black" panose="020F0502020204030203" pitchFamily="34" charset="0"/>
                  <a:cs typeface="IranNastaliq" panose="02000503000000020003" pitchFamily="2" charset="0"/>
                </a:rPr>
                <a:t> </a:t>
              </a:r>
              <a:r>
                <a:rPr lang="fa-IR" sz="4800" dirty="0" smtClean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ranNastaliq" panose="02000503000000020003" pitchFamily="2" charset="0"/>
                  <a:ea typeface="Lato Black" panose="020F0502020204030203" pitchFamily="34" charset="0"/>
                  <a:cs typeface="IranNastaliq" panose="02000503000000020003" pitchFamily="2" charset="0"/>
                </a:rPr>
                <a:t>                یکپارچه</a:t>
              </a:r>
              <a:endParaRPr lang="id-ID" sz="4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ranNastaliq" panose="02000503000000020003" pitchFamily="2" charset="0"/>
                <a:ea typeface="Lato Black" panose="020F0502020204030203" pitchFamily="34" charset="0"/>
                <a:cs typeface="IranNastaliq" panose="02000503000000020003" pitchFamily="2" charset="0"/>
              </a:endParaRPr>
            </a:p>
          </p:txBody>
        </p:sp>
      </p:grpSp>
      <p:sp>
        <p:nvSpPr>
          <p:cNvPr id="35" name="Plus Sign 34">
            <a:extLst>
              <a:ext uri="{FF2B5EF4-FFF2-40B4-BE49-F238E27FC236}">
                <a16:creationId xmlns:a16="http://schemas.microsoft.com/office/drawing/2014/main" id="{FD14795A-7F33-47FD-BEAA-F6CA20B34DC9}"/>
              </a:ext>
            </a:extLst>
          </p:cNvPr>
          <p:cNvSpPr/>
          <p:nvPr/>
        </p:nvSpPr>
        <p:spPr>
          <a:xfrm>
            <a:off x="770044" y="5101157"/>
            <a:ext cx="522514" cy="522514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4BE0AE-4E16-437C-B84F-4A838549A8B8}"/>
              </a:ext>
            </a:extLst>
          </p:cNvPr>
          <p:cNvSpPr/>
          <p:nvPr/>
        </p:nvSpPr>
        <p:spPr>
          <a:xfrm>
            <a:off x="656747" y="3719858"/>
            <a:ext cx="10189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000" i="0" dirty="0" smtClean="0">
                <a:effectLst/>
                <a:latin typeface="Lato" panose="020F0502020204030203" pitchFamily="34" charset="0"/>
                <a:ea typeface="Lato" panose="020F0502020204030203" pitchFamily="34" charset="0"/>
                <a:cs typeface="B Lotus" panose="00000400000000000000" pitchFamily="2" charset="-78"/>
              </a:rPr>
              <a:t>زمانی که فعالیت های لجستیکی یکپارچه تر شوند می توانند بازدهی بیشتری داشته باشند. یک مانع برای اجرای کامل عملیات لجستیکی یکپارچه، کمبود اطلاعات دقیق در مورد هزینه هاست.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69" y="5282651"/>
            <a:ext cx="1838276" cy="18382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437630" y="-458635"/>
            <a:ext cx="3281082" cy="302019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111">
      <a:dk1>
        <a:srgbClr val="F6F8F8"/>
      </a:dk1>
      <a:lt1>
        <a:srgbClr val="3D3D3D"/>
      </a:lt1>
      <a:dk2>
        <a:srgbClr val="FFFFFF"/>
      </a:dk2>
      <a:lt2>
        <a:srgbClr val="2B2B2B"/>
      </a:lt2>
      <a:accent1>
        <a:srgbClr val="3780D7"/>
      </a:accent1>
      <a:accent2>
        <a:srgbClr val="3FACD0"/>
      </a:accent2>
      <a:accent3>
        <a:srgbClr val="3DA1D2"/>
      </a:accent3>
      <a:accent4>
        <a:srgbClr val="3B96D3"/>
      </a:accent4>
      <a:accent5>
        <a:srgbClr val="398BD5"/>
      </a:accent5>
      <a:accent6>
        <a:srgbClr val="3780D7"/>
      </a:accent6>
      <a:hlink>
        <a:srgbClr val="41B7D0"/>
      </a:hlink>
      <a:folHlink>
        <a:srgbClr val="70AD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Mountain Multi Color (Default)">
      <a:dk1>
        <a:srgbClr val="061423"/>
      </a:dk1>
      <a:lt1>
        <a:srgbClr val="3C4D64"/>
      </a:lt1>
      <a:dk2>
        <a:srgbClr val="999FAC"/>
      </a:dk2>
      <a:lt2>
        <a:srgbClr val="DDDFE8"/>
      </a:lt2>
      <a:accent1>
        <a:srgbClr val="0085AD"/>
      </a:accent1>
      <a:accent2>
        <a:srgbClr val="00B08C"/>
      </a:accent2>
      <a:accent3>
        <a:srgbClr val="94C247"/>
      </a:accent3>
      <a:accent4>
        <a:srgbClr val="FFA300"/>
      </a:accent4>
      <a:accent5>
        <a:srgbClr val="C73A1E"/>
      </a:accent5>
      <a:accent6>
        <a:srgbClr val="81155D"/>
      </a:accent6>
      <a:hlink>
        <a:srgbClr val="0000FF"/>
      </a:hlink>
      <a:folHlink>
        <a:srgbClr val="FFFF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180</Words>
  <Application>Microsoft Office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Lato Black</vt:lpstr>
      <vt:lpstr>IranNastaliq</vt:lpstr>
      <vt:lpstr>Calibri</vt:lpstr>
      <vt:lpstr>Gill Sans</vt:lpstr>
      <vt:lpstr>Lato</vt:lpstr>
      <vt:lpstr>Geomanist Regular</vt:lpstr>
      <vt:lpstr>Times New Roman</vt:lpstr>
      <vt:lpstr>Lato Light</vt:lpstr>
      <vt:lpstr>Geomanist Light</vt:lpstr>
      <vt:lpstr>Arial</vt:lpstr>
      <vt:lpstr>Geomanist Bold</vt:lpstr>
      <vt:lpstr>Montserrat Light</vt:lpstr>
      <vt:lpstr>Geomanist Medium</vt:lpstr>
      <vt:lpstr>Roboto Light</vt:lpstr>
      <vt:lpstr>B Lotus</vt:lpstr>
      <vt:lpstr>Helvetica Light</vt:lpstr>
      <vt:lpstr>Wingdings</vt:lpstr>
      <vt:lpstr>Office Theme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RITS</dc:creator>
  <cp:lastModifiedBy>ip330</cp:lastModifiedBy>
  <cp:revision>229</cp:revision>
  <cp:lastPrinted>2020-12-07T19:02:02Z</cp:lastPrinted>
  <dcterms:created xsi:type="dcterms:W3CDTF">2017-10-12T15:34:57Z</dcterms:created>
  <dcterms:modified xsi:type="dcterms:W3CDTF">2021-03-24T15:21:05Z</dcterms:modified>
</cp:coreProperties>
</file>